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9"/>
  </p:notesMasterIdLst>
  <p:sldIdLst>
    <p:sldId id="256" r:id="rId2"/>
    <p:sldId id="264" r:id="rId3"/>
    <p:sldId id="270" r:id="rId4"/>
    <p:sldId id="294" r:id="rId5"/>
    <p:sldId id="271" r:id="rId6"/>
    <p:sldId id="281" r:id="rId7"/>
    <p:sldId id="282" r:id="rId8"/>
  </p:sldIdLst>
  <p:sldSz cx="9144000" cy="5143500" type="screen16x9"/>
  <p:notesSz cx="6858000" cy="9144000"/>
  <p:embeddedFontLst>
    <p:embeddedFont>
      <p:font typeface="Roboto Condensed Light" panose="02000000000000000000" pitchFamily="2" charset="0"/>
      <p:regular r:id="rId10"/>
      <p:bold r:id="rId11"/>
      <p:italic r:id="rId12"/>
      <p:boldItalic r:id="rId13"/>
    </p:embeddedFont>
    <p:embeddedFont>
      <p:font typeface="Squada On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600EE3-BC76-4A06-BAEC-C53AA984DABB}">
  <a:tblStyle styleId="{5B600EE3-BC76-4A06-BAEC-C53AA984DA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39e4857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39e4857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9e485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9e485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a39e48574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a39e48574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39e485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39e485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39e48574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39e48574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9e8edfaca3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9e8edfaca3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46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CUSTOM_5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>
            <a:spLocks noGrp="1"/>
          </p:cNvSpPr>
          <p:nvPr>
            <p:ph type="subTitle" idx="1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subTitle" idx="2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subTitle" idx="3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ubTitle" idx="4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subTitle" idx="5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subTitle" idx="6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7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8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subTitle" idx="9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8" r:id="rId4"/>
    <p:sldLayoutId id="2147483670" r:id="rId5"/>
    <p:sldLayoutId id="2147483671" r:id="rId6"/>
    <p:sldLayoutId id="2147483678" r:id="rId7"/>
    <p:sldLayoutId id="2147483687" r:id="rId8"/>
    <p:sldLayoutId id="2147483696" r:id="rId9"/>
    <p:sldLayoutId id="2147483709" r:id="rId10"/>
    <p:sldLayoutId id="214748371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B2B HIGH GEAR SHCEDULING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2"/>
          <p:cNvSpPr txBox="1">
            <a:spLocks noGrp="1"/>
          </p:cNvSpPr>
          <p:nvPr>
            <p:ph type="ctrTitle"/>
          </p:nvPr>
        </p:nvSpPr>
        <p:spPr>
          <a:xfrm flipH="1">
            <a:off x="5024089" y="1145138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US" dirty="0"/>
              <a:t>AIM</a:t>
            </a:r>
            <a:endParaRPr dirty="0"/>
          </a:p>
        </p:txBody>
      </p:sp>
      <p:sp>
        <p:nvSpPr>
          <p:cNvPr id="840" name="Google Shape;840;p102"/>
          <p:cNvSpPr txBox="1">
            <a:spLocks noGrp="1"/>
          </p:cNvSpPr>
          <p:nvPr>
            <p:ph type="subTitle" idx="1"/>
          </p:nvPr>
        </p:nvSpPr>
        <p:spPr>
          <a:xfrm>
            <a:off x="3508918" y="2184061"/>
            <a:ext cx="5887843" cy="1235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US" sz="2400" dirty="0"/>
              <a:t>-Online scheduling program for agencies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US" sz="2400" dirty="0"/>
              <a:t>-Work +program + route optimization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US" sz="2400" dirty="0"/>
              <a:t>-Coworker’s efficiency tracking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8"/>
          <p:cNvSpPr txBox="1">
            <a:spLocks noGrp="1"/>
          </p:cNvSpPr>
          <p:nvPr>
            <p:ph type="ctrTitle"/>
          </p:nvPr>
        </p:nvSpPr>
        <p:spPr>
          <a:xfrm>
            <a:off x="465175" y="420064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Aspects of optimization</a:t>
            </a:r>
            <a:endParaRPr dirty="0"/>
          </a:p>
        </p:txBody>
      </p:sp>
      <p:sp>
        <p:nvSpPr>
          <p:cNvPr id="899" name="Google Shape;899;p108"/>
          <p:cNvSpPr txBox="1">
            <a:spLocks noGrp="1"/>
          </p:cNvSpPr>
          <p:nvPr>
            <p:ph type="ctrTitle" idx="2"/>
          </p:nvPr>
        </p:nvSpPr>
        <p:spPr>
          <a:xfrm>
            <a:off x="2750191" y="1537059"/>
            <a:ext cx="1593645" cy="840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Client importance</a:t>
            </a:r>
            <a:endParaRPr sz="2400" dirty="0"/>
          </a:p>
        </p:txBody>
      </p:sp>
      <p:sp>
        <p:nvSpPr>
          <p:cNvPr id="900" name="Google Shape;900;p108"/>
          <p:cNvSpPr txBox="1">
            <a:spLocks noGrp="1"/>
          </p:cNvSpPr>
          <p:nvPr>
            <p:ph type="ctrTitle" idx="3"/>
          </p:nvPr>
        </p:nvSpPr>
        <p:spPr>
          <a:xfrm>
            <a:off x="4800165" y="1621949"/>
            <a:ext cx="1593644" cy="670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Visiting frequency</a:t>
            </a:r>
            <a:endParaRPr sz="2400" dirty="0"/>
          </a:p>
        </p:txBody>
      </p:sp>
      <p:sp>
        <p:nvSpPr>
          <p:cNvPr id="902" name="Google Shape;902;p108"/>
          <p:cNvSpPr txBox="1">
            <a:spLocks noGrp="1"/>
          </p:cNvSpPr>
          <p:nvPr>
            <p:ph type="ctrTitle" idx="5"/>
          </p:nvPr>
        </p:nvSpPr>
        <p:spPr>
          <a:xfrm>
            <a:off x="3794875" y="3419772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Physical</a:t>
            </a:r>
            <a:r>
              <a:rPr lang="en" dirty="0"/>
              <a:t> </a:t>
            </a:r>
            <a:r>
              <a:rPr lang="en" sz="2400" dirty="0"/>
              <a:t>distance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32"/>
          <p:cNvSpPr txBox="1">
            <a:spLocks noGrp="1"/>
          </p:cNvSpPr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METHODS</a:t>
            </a:r>
            <a:endParaRPr dirty="0"/>
          </a:p>
        </p:txBody>
      </p:sp>
      <p:cxnSp>
        <p:nvCxnSpPr>
          <p:cNvPr id="1344" name="Google Shape;1344;p132"/>
          <p:cNvCxnSpPr/>
          <p:nvPr/>
        </p:nvCxnSpPr>
        <p:spPr>
          <a:xfrm>
            <a:off x="4086650" y="3051838"/>
            <a:ext cx="970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132"/>
          <p:cNvCxnSpPr/>
          <p:nvPr/>
        </p:nvCxnSpPr>
        <p:spPr>
          <a:xfrm>
            <a:off x="6265300" y="2550480"/>
            <a:ext cx="970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132"/>
          <p:cNvCxnSpPr/>
          <p:nvPr/>
        </p:nvCxnSpPr>
        <p:spPr>
          <a:xfrm>
            <a:off x="1913000" y="2685980"/>
            <a:ext cx="970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5" name="Google Shape;1365;p132"/>
          <p:cNvSpPr txBox="1">
            <a:spLocks noGrp="1"/>
          </p:cNvSpPr>
          <p:nvPr>
            <p:ph type="subTitle" idx="3"/>
          </p:nvPr>
        </p:nvSpPr>
        <p:spPr>
          <a:xfrm>
            <a:off x="1576700" y="3094159"/>
            <a:ext cx="1643100" cy="627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C++/PHYTON</a:t>
            </a:r>
            <a:endParaRPr dirty="0"/>
          </a:p>
        </p:txBody>
      </p:sp>
      <p:sp>
        <p:nvSpPr>
          <p:cNvPr id="1367" name="Google Shape;1367;p132"/>
          <p:cNvSpPr txBox="1">
            <a:spLocks noGrp="1"/>
          </p:cNvSpPr>
          <p:nvPr>
            <p:ph type="subTitle" idx="5"/>
          </p:nvPr>
        </p:nvSpPr>
        <p:spPr>
          <a:xfrm>
            <a:off x="6001300" y="1726681"/>
            <a:ext cx="1498500" cy="627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DATASTORING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8" name="Google Shape;1368;p132"/>
          <p:cNvSpPr txBox="1">
            <a:spLocks noGrp="1"/>
          </p:cNvSpPr>
          <p:nvPr>
            <p:ph type="subTitle" idx="6"/>
          </p:nvPr>
        </p:nvSpPr>
        <p:spPr>
          <a:xfrm>
            <a:off x="6001300" y="2933295"/>
            <a:ext cx="149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MYSQL for ONLINE DATABASES</a:t>
            </a:r>
          </a:p>
        </p:txBody>
      </p:sp>
      <p:sp>
        <p:nvSpPr>
          <p:cNvPr id="1370" name="Google Shape;1370;p132"/>
          <p:cNvSpPr txBox="1">
            <a:spLocks noGrp="1"/>
          </p:cNvSpPr>
          <p:nvPr>
            <p:ph type="subTitle" idx="8"/>
          </p:nvPr>
        </p:nvSpPr>
        <p:spPr>
          <a:xfrm>
            <a:off x="3604700" y="3407943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FRONTEND, WEB DESIGN</a:t>
            </a:r>
            <a:endParaRPr dirty="0"/>
          </a:p>
        </p:txBody>
      </p:sp>
      <p:sp>
        <p:nvSpPr>
          <p:cNvPr id="1371" name="Google Shape;1371;p132"/>
          <p:cNvSpPr txBox="1">
            <a:spLocks noGrp="1"/>
          </p:cNvSpPr>
          <p:nvPr>
            <p:ph type="subTitle" idx="9"/>
          </p:nvPr>
        </p:nvSpPr>
        <p:spPr>
          <a:xfrm>
            <a:off x="3604700" y="2299293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PHP/HTML/CSS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88D16-7334-3DC7-973E-2102E8876E7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33856" y="1821858"/>
            <a:ext cx="2418701" cy="1060377"/>
          </a:xfrm>
        </p:spPr>
        <p:txBody>
          <a:bodyPr/>
          <a:lstStyle/>
          <a:p>
            <a:r>
              <a:rPr lang="en-US" dirty="0"/>
              <a:t>BACKEND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9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PLATFORM CONTAINS</a:t>
            </a:r>
            <a:endParaRPr dirty="0"/>
          </a:p>
        </p:txBody>
      </p:sp>
      <p:sp>
        <p:nvSpPr>
          <p:cNvPr id="921" name="Google Shape;921;p109"/>
          <p:cNvSpPr txBox="1">
            <a:spLocks noGrp="1"/>
          </p:cNvSpPr>
          <p:nvPr>
            <p:ph type="ctrTitle" idx="2"/>
          </p:nvPr>
        </p:nvSpPr>
        <p:spPr>
          <a:xfrm>
            <a:off x="3716189" y="2062575"/>
            <a:ext cx="1628127" cy="985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DAILY PROGRAM OF COWORKERS FOR 90 DAYS</a:t>
            </a:r>
            <a:endParaRPr dirty="0"/>
          </a:p>
        </p:txBody>
      </p:sp>
      <p:sp>
        <p:nvSpPr>
          <p:cNvPr id="922" name="Google Shape;922;p109"/>
          <p:cNvSpPr txBox="1">
            <a:spLocks noGrp="1"/>
          </p:cNvSpPr>
          <p:nvPr>
            <p:ph type="ctrTitle" idx="3"/>
          </p:nvPr>
        </p:nvSpPr>
        <p:spPr>
          <a:xfrm>
            <a:off x="5910939" y="2141034"/>
            <a:ext cx="1628127" cy="7954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CLIENT/SERVICE OPTIMIZATION</a:t>
            </a:r>
            <a:endParaRPr dirty="0"/>
          </a:p>
        </p:txBody>
      </p:sp>
      <p:sp>
        <p:nvSpPr>
          <p:cNvPr id="924" name="Google Shape;924;p109"/>
          <p:cNvSpPr txBox="1">
            <a:spLocks noGrp="1"/>
          </p:cNvSpPr>
          <p:nvPr>
            <p:ph type="ctrTitle" idx="5"/>
          </p:nvPr>
        </p:nvSpPr>
        <p:spPr>
          <a:xfrm>
            <a:off x="1471961" y="1878603"/>
            <a:ext cx="1628128" cy="1169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GIVES ACCESS FOR EVERY AGENT’S WEEKLY SCHEDULE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19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 UPDATES</a:t>
            </a:r>
            <a:endParaRPr dirty="0"/>
          </a:p>
        </p:txBody>
      </p:sp>
      <p:sp>
        <p:nvSpPr>
          <p:cNvPr id="1068" name="Google Shape;1068;p119"/>
          <p:cNvSpPr txBox="1"/>
          <p:nvPr/>
        </p:nvSpPr>
        <p:spPr>
          <a:xfrm>
            <a:off x="2548551" y="173645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70" name="Google Shape;1070;p119"/>
          <p:cNvSpPr txBox="1"/>
          <p:nvPr/>
        </p:nvSpPr>
        <p:spPr>
          <a:xfrm>
            <a:off x="6684933" y="173246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71" name="Google Shape;1071;p119"/>
          <p:cNvGrpSpPr/>
          <p:nvPr/>
        </p:nvGrpSpPr>
        <p:grpSpPr>
          <a:xfrm>
            <a:off x="2795333" y="1776835"/>
            <a:ext cx="324133" cy="420796"/>
            <a:chOff x="-3462150" y="2046625"/>
            <a:chExt cx="224500" cy="291450"/>
          </a:xfrm>
        </p:grpSpPr>
        <p:sp>
          <p:nvSpPr>
            <p:cNvPr id="1072" name="Google Shape;1072;p119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9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9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9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9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119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19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119"/>
          <p:cNvGrpSpPr/>
          <p:nvPr/>
        </p:nvGrpSpPr>
        <p:grpSpPr>
          <a:xfrm>
            <a:off x="6866935" y="1784998"/>
            <a:ext cx="420796" cy="421914"/>
            <a:chOff x="-1333200" y="2770450"/>
            <a:chExt cx="291450" cy="292225"/>
          </a:xfrm>
        </p:grpSpPr>
        <p:sp>
          <p:nvSpPr>
            <p:cNvPr id="1080" name="Google Shape;1080;p119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9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119"/>
          <p:cNvSpPr/>
          <p:nvPr/>
        </p:nvSpPr>
        <p:spPr>
          <a:xfrm>
            <a:off x="4817031" y="1766295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119"/>
          <p:cNvGrpSpPr/>
          <p:nvPr/>
        </p:nvGrpSpPr>
        <p:grpSpPr>
          <a:xfrm>
            <a:off x="665188" y="1821010"/>
            <a:ext cx="413024" cy="410148"/>
            <a:chOff x="-2060175" y="2768875"/>
            <a:chExt cx="291450" cy="292225"/>
          </a:xfrm>
        </p:grpSpPr>
        <p:sp>
          <p:nvSpPr>
            <p:cNvPr id="1084" name="Google Shape;1084;p119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9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119"/>
          <p:cNvSpPr txBox="1">
            <a:spLocks noGrp="1"/>
          </p:cNvSpPr>
          <p:nvPr>
            <p:ph type="subTitle" idx="5"/>
          </p:nvPr>
        </p:nvSpPr>
        <p:spPr>
          <a:xfrm>
            <a:off x="773014" y="2386797"/>
            <a:ext cx="1643492" cy="1176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AGENTS PERFORMANCE ANALYSIS</a:t>
            </a:r>
            <a:endParaRPr dirty="0"/>
          </a:p>
        </p:txBody>
      </p:sp>
      <p:sp>
        <p:nvSpPr>
          <p:cNvPr id="1091" name="Google Shape;1091;p119"/>
          <p:cNvSpPr txBox="1">
            <a:spLocks noGrp="1"/>
          </p:cNvSpPr>
          <p:nvPr>
            <p:ph type="subTitle" idx="6"/>
          </p:nvPr>
        </p:nvSpPr>
        <p:spPr>
          <a:xfrm>
            <a:off x="2940600" y="2465196"/>
            <a:ext cx="14130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AGENT –CLIENT COMMUNCATION</a:t>
            </a:r>
            <a:endParaRPr dirty="0"/>
          </a:p>
        </p:txBody>
      </p:sp>
      <p:sp>
        <p:nvSpPr>
          <p:cNvPr id="1092" name="Google Shape;1092;p119"/>
          <p:cNvSpPr txBox="1">
            <a:spLocks noGrp="1"/>
          </p:cNvSpPr>
          <p:nvPr>
            <p:ph type="subTitle" idx="7"/>
          </p:nvPr>
        </p:nvSpPr>
        <p:spPr>
          <a:xfrm>
            <a:off x="5061179" y="2556790"/>
            <a:ext cx="1463626" cy="554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TOKEN SYSTEM</a:t>
            </a:r>
            <a:endParaRPr dirty="0"/>
          </a:p>
        </p:txBody>
      </p:sp>
      <p:sp>
        <p:nvSpPr>
          <p:cNvPr id="1093" name="Google Shape;1093;p119"/>
          <p:cNvSpPr txBox="1">
            <a:spLocks noGrp="1"/>
          </p:cNvSpPr>
          <p:nvPr>
            <p:ph type="subTitle" idx="8"/>
          </p:nvPr>
        </p:nvSpPr>
        <p:spPr>
          <a:xfrm>
            <a:off x="6999173" y="2394667"/>
            <a:ext cx="1560154" cy="554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LIVE TIME TRACKING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8312D-6319-4453-2B5B-A8A56BDB9A2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D5976C-9597-DFE2-309D-650EB1CFADC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FDC18AE-0F24-9D4F-866B-9BD2AC04D3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20"/>
          <p:cNvSpPr txBox="1">
            <a:spLocks noGrp="1"/>
          </p:cNvSpPr>
          <p:nvPr>
            <p:ph type="ctrTitle"/>
          </p:nvPr>
        </p:nvSpPr>
        <p:spPr>
          <a:xfrm flipH="1">
            <a:off x="965457" y="1166138"/>
            <a:ext cx="7213085" cy="2655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ighlight>
                  <a:srgbClr val="0000FF"/>
                </a:highlight>
              </a:rPr>
              <a:t>THANK YOU FOR YOUR ATTENTION!</a:t>
            </a:r>
            <a:endParaRPr dirty="0">
              <a:highlight>
                <a:srgbClr val="0000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0000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Squada One</vt:lpstr>
      <vt:lpstr>Roboto Condensed Light</vt:lpstr>
      <vt:lpstr>Tech Startup XL by Slidesgo</vt:lpstr>
      <vt:lpstr>B2B HIGH GEAR SHCEDULING</vt:lpstr>
      <vt:lpstr>AIM</vt:lpstr>
      <vt:lpstr>Aspects of optimization</vt:lpstr>
      <vt:lpstr>IMPLEMENTATION METHODS</vt:lpstr>
      <vt:lpstr>OUR PLATFORM CONTAINS</vt:lpstr>
      <vt:lpstr>FUTURE UPDATES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HIGH GEAR SHCEDULING</dc:title>
  <dc:creator>User</dc:creator>
  <cp:lastModifiedBy>Péter Szabó</cp:lastModifiedBy>
  <cp:revision>1</cp:revision>
  <dcterms:modified xsi:type="dcterms:W3CDTF">2024-04-21T06:48:24Z</dcterms:modified>
</cp:coreProperties>
</file>