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2"/>
  </p:notesMasterIdLst>
  <p:sldIdLst>
    <p:sldId id="256" r:id="rId2"/>
    <p:sldId id="259" r:id="rId3"/>
    <p:sldId id="258" r:id="rId4"/>
    <p:sldId id="260" r:id="rId5"/>
    <p:sldId id="261" r:id="rId6"/>
    <p:sldId id="262" r:id="rId7"/>
    <p:sldId id="263" r:id="rId8"/>
    <p:sldId id="273" r:id="rId9"/>
    <p:sldId id="276" r:id="rId10"/>
    <p:sldId id="275" r:id="rId11"/>
  </p:sldIdLst>
  <p:sldSz cx="9144000" cy="5143500" type="screen16x9"/>
  <p:notesSz cx="6858000" cy="9144000"/>
  <p:embeddedFontLst>
    <p:embeddedFont>
      <p:font typeface="Passion One" panose="020B0604020202020204" charset="0"/>
      <p:regular r:id="rId13"/>
      <p:bold r:id="rId14"/>
    </p:embeddedFont>
    <p:embeddedFont>
      <p:font typeface="Calibri" panose="020F0502020204030204" pitchFamily="34" charset="0"/>
      <p:regular r:id="rId15"/>
      <p:bold r:id="rId16"/>
      <p:italic r:id="rId17"/>
      <p:boldItalic r:id="rId18"/>
    </p:embeddedFont>
    <p:embeddedFont>
      <p:font typeface="Inter" panose="020B0604020202020204" charset="0"/>
      <p:regular r:id="rId19"/>
      <p:bold r:id="rId20"/>
    </p:embeddedFont>
    <p:embeddedFont>
      <p:font typeface="Bebas Neue"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4A2933-2CAB-449E-8DEB-2A2AD53F9619}">
  <a:tblStyle styleId="{AC4A2933-2CAB-449E-8DEB-2A2AD53F96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90" d="100"/>
          <a:sy n="90" d="100"/>
        </p:scale>
        <p:origin x="752"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35c9f142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35c9f142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7eff44cef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7eff44cef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749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545187" y="25391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2"/>
          <p:cNvSpPr/>
          <p:nvPr/>
        </p:nvSpPr>
        <p:spPr>
          <a:xfrm>
            <a:off x="7073900" y="43342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90650" y="-73963"/>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8488469" y="990668"/>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31847" y="317796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rot="-2700000">
            <a:off x="8734960" y="34209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rot="-2700000">
            <a:off x="8734956" y="4708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rot="-2700000">
            <a:off x="3258027" y="2948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rot="-2700000">
            <a:off x="2091794" y="46543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rot="-2700000">
            <a:off x="266135" y="18944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6495722" y="171242"/>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548472" y="481431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txBox="1">
            <a:spLocks noGrp="1"/>
          </p:cNvSpPr>
          <p:nvPr>
            <p:ph type="ctrTitle"/>
          </p:nvPr>
        </p:nvSpPr>
        <p:spPr>
          <a:xfrm>
            <a:off x="1814850" y="1577788"/>
            <a:ext cx="5514300" cy="17439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2430150" y="3547500"/>
            <a:ext cx="4283700" cy="4500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idx="2"/>
          </p:nvPr>
        </p:nvSpPr>
        <p:spPr>
          <a:xfrm>
            <a:off x="6938575" y="552675"/>
            <a:ext cx="1492200" cy="4500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rgbClr val="191919"/>
              </a:buClr>
              <a:buSzPts val="1800"/>
              <a:buNone/>
              <a:defRPr sz="2400"/>
            </a:lvl1pPr>
            <a:lvl2pPr lvl="1" algn="ctr" rtl="0">
              <a:spcBef>
                <a:spcPts val="0"/>
              </a:spcBef>
              <a:spcAft>
                <a:spcPts val="0"/>
              </a:spcAft>
              <a:buClr>
                <a:srgbClr val="191919"/>
              </a:buClr>
              <a:buSzPts val="1800"/>
              <a:buNone/>
              <a:defRPr sz="1800">
                <a:solidFill>
                  <a:srgbClr val="191919"/>
                </a:solidFill>
              </a:defRPr>
            </a:lvl2pPr>
            <a:lvl3pPr lvl="2" algn="ctr" rtl="0">
              <a:spcBef>
                <a:spcPts val="0"/>
              </a:spcBef>
              <a:spcAft>
                <a:spcPts val="0"/>
              </a:spcAft>
              <a:buClr>
                <a:srgbClr val="191919"/>
              </a:buClr>
              <a:buSzPts val="1800"/>
              <a:buNone/>
              <a:defRPr sz="1800">
                <a:solidFill>
                  <a:srgbClr val="191919"/>
                </a:solidFill>
              </a:defRPr>
            </a:lvl3pPr>
            <a:lvl4pPr lvl="3" algn="ctr" rtl="0">
              <a:spcBef>
                <a:spcPts val="0"/>
              </a:spcBef>
              <a:spcAft>
                <a:spcPts val="0"/>
              </a:spcAft>
              <a:buClr>
                <a:srgbClr val="191919"/>
              </a:buClr>
              <a:buSzPts val="1800"/>
              <a:buNone/>
              <a:defRPr sz="1800">
                <a:solidFill>
                  <a:srgbClr val="191919"/>
                </a:solidFill>
              </a:defRPr>
            </a:lvl4pPr>
            <a:lvl5pPr lvl="4" algn="ctr" rtl="0">
              <a:spcBef>
                <a:spcPts val="0"/>
              </a:spcBef>
              <a:spcAft>
                <a:spcPts val="0"/>
              </a:spcAft>
              <a:buClr>
                <a:srgbClr val="191919"/>
              </a:buClr>
              <a:buSzPts val="1800"/>
              <a:buNone/>
              <a:defRPr sz="1800">
                <a:solidFill>
                  <a:srgbClr val="191919"/>
                </a:solidFill>
              </a:defRPr>
            </a:lvl5pPr>
            <a:lvl6pPr lvl="5" algn="ctr" rtl="0">
              <a:spcBef>
                <a:spcPts val="0"/>
              </a:spcBef>
              <a:spcAft>
                <a:spcPts val="0"/>
              </a:spcAft>
              <a:buClr>
                <a:srgbClr val="191919"/>
              </a:buClr>
              <a:buSzPts val="1800"/>
              <a:buNone/>
              <a:defRPr sz="1800">
                <a:solidFill>
                  <a:srgbClr val="191919"/>
                </a:solidFill>
              </a:defRPr>
            </a:lvl6pPr>
            <a:lvl7pPr lvl="6" algn="ctr" rtl="0">
              <a:spcBef>
                <a:spcPts val="0"/>
              </a:spcBef>
              <a:spcAft>
                <a:spcPts val="0"/>
              </a:spcAft>
              <a:buClr>
                <a:srgbClr val="191919"/>
              </a:buClr>
              <a:buSzPts val="1800"/>
              <a:buNone/>
              <a:defRPr sz="1800">
                <a:solidFill>
                  <a:srgbClr val="191919"/>
                </a:solidFill>
              </a:defRPr>
            </a:lvl7pPr>
            <a:lvl8pPr lvl="7" algn="ctr" rtl="0">
              <a:spcBef>
                <a:spcPts val="0"/>
              </a:spcBef>
              <a:spcAft>
                <a:spcPts val="0"/>
              </a:spcAft>
              <a:buClr>
                <a:srgbClr val="191919"/>
              </a:buClr>
              <a:buSzPts val="1800"/>
              <a:buNone/>
              <a:defRPr sz="1800">
                <a:solidFill>
                  <a:srgbClr val="191919"/>
                </a:solidFill>
              </a:defRPr>
            </a:lvl8pPr>
            <a:lvl9pPr lvl="8" algn="ctr" rtl="0">
              <a:spcBef>
                <a:spcPts val="0"/>
              </a:spcBef>
              <a:spcAft>
                <a:spcPts val="0"/>
              </a:spcAft>
              <a:buClr>
                <a:srgbClr val="191919"/>
              </a:buClr>
              <a:buSzPts val="1800"/>
              <a:buNone/>
              <a:defRPr sz="18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255"/>
        <p:cNvGrpSpPr/>
        <p:nvPr/>
      </p:nvGrpSpPr>
      <p:grpSpPr>
        <a:xfrm>
          <a:off x="0" y="0"/>
          <a:ext cx="0" cy="0"/>
          <a:chOff x="0" y="0"/>
          <a:chExt cx="0" cy="0"/>
        </a:xfrm>
      </p:grpSpPr>
      <p:sp>
        <p:nvSpPr>
          <p:cNvPr id="256" name="Google Shape;256;p23"/>
          <p:cNvSpPr txBox="1">
            <a:spLocks noGrp="1"/>
          </p:cNvSpPr>
          <p:nvPr>
            <p:ph type="subTitle" idx="1"/>
          </p:nvPr>
        </p:nvSpPr>
        <p:spPr>
          <a:xfrm>
            <a:off x="1647700" y="1527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23"/>
          <p:cNvSpPr txBox="1">
            <a:spLocks noGrp="1"/>
          </p:cNvSpPr>
          <p:nvPr>
            <p:ph type="title" idx="2" hasCustomPrompt="1"/>
          </p:nvPr>
        </p:nvSpPr>
        <p:spPr>
          <a:xfrm>
            <a:off x="796200" y="1270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23"/>
          <p:cNvSpPr txBox="1">
            <a:spLocks noGrp="1"/>
          </p:cNvSpPr>
          <p:nvPr>
            <p:ph type="subTitle" idx="3"/>
          </p:nvPr>
        </p:nvSpPr>
        <p:spPr>
          <a:xfrm>
            <a:off x="1647700" y="1194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0" name="Google Shape;260;p23"/>
          <p:cNvSpPr txBox="1">
            <a:spLocks noGrp="1"/>
          </p:cNvSpPr>
          <p:nvPr>
            <p:ph type="subTitle" idx="4"/>
          </p:nvPr>
        </p:nvSpPr>
        <p:spPr>
          <a:xfrm>
            <a:off x="1647700" y="2392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23"/>
          <p:cNvSpPr txBox="1">
            <a:spLocks noGrp="1"/>
          </p:cNvSpPr>
          <p:nvPr>
            <p:ph type="title" idx="5" hasCustomPrompt="1"/>
          </p:nvPr>
        </p:nvSpPr>
        <p:spPr>
          <a:xfrm>
            <a:off x="796200" y="2135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23"/>
          <p:cNvSpPr txBox="1">
            <a:spLocks noGrp="1"/>
          </p:cNvSpPr>
          <p:nvPr>
            <p:ph type="subTitle" idx="6"/>
          </p:nvPr>
        </p:nvSpPr>
        <p:spPr>
          <a:xfrm>
            <a:off x="1647700" y="2059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3" name="Google Shape;263;p23"/>
          <p:cNvSpPr txBox="1">
            <a:spLocks noGrp="1"/>
          </p:cNvSpPr>
          <p:nvPr>
            <p:ph type="subTitle" idx="7"/>
          </p:nvPr>
        </p:nvSpPr>
        <p:spPr>
          <a:xfrm>
            <a:off x="1647700" y="3257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23"/>
          <p:cNvSpPr txBox="1">
            <a:spLocks noGrp="1"/>
          </p:cNvSpPr>
          <p:nvPr>
            <p:ph type="title" idx="8" hasCustomPrompt="1"/>
          </p:nvPr>
        </p:nvSpPr>
        <p:spPr>
          <a:xfrm>
            <a:off x="796200" y="3000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23"/>
          <p:cNvSpPr txBox="1">
            <a:spLocks noGrp="1"/>
          </p:cNvSpPr>
          <p:nvPr>
            <p:ph type="subTitle" idx="9"/>
          </p:nvPr>
        </p:nvSpPr>
        <p:spPr>
          <a:xfrm>
            <a:off x="1647700" y="2924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6" name="Google Shape;266;p23"/>
          <p:cNvSpPr txBox="1">
            <a:spLocks noGrp="1"/>
          </p:cNvSpPr>
          <p:nvPr>
            <p:ph type="subTitle" idx="13"/>
          </p:nvPr>
        </p:nvSpPr>
        <p:spPr>
          <a:xfrm>
            <a:off x="1647700" y="4122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3"/>
          <p:cNvSpPr txBox="1">
            <a:spLocks noGrp="1"/>
          </p:cNvSpPr>
          <p:nvPr>
            <p:ph type="title" idx="14" hasCustomPrompt="1"/>
          </p:nvPr>
        </p:nvSpPr>
        <p:spPr>
          <a:xfrm>
            <a:off x="796200" y="3865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23"/>
          <p:cNvSpPr txBox="1">
            <a:spLocks noGrp="1"/>
          </p:cNvSpPr>
          <p:nvPr>
            <p:ph type="subTitle" idx="15"/>
          </p:nvPr>
        </p:nvSpPr>
        <p:spPr>
          <a:xfrm>
            <a:off x="1647700" y="3789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9" name="Google Shape;269;p23"/>
          <p:cNvSpPr/>
          <p:nvPr/>
        </p:nvSpPr>
        <p:spPr>
          <a:xfrm>
            <a:off x="-1584350" y="287197"/>
            <a:ext cx="2181807" cy="218180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3"/>
          <p:cNvSpPr/>
          <p:nvPr/>
        </p:nvSpPr>
        <p:spPr>
          <a:xfrm rot="5400000">
            <a:off x="7650425" y="374796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1" name="Google Shape;271;p23"/>
          <p:cNvGrpSpPr/>
          <p:nvPr/>
        </p:nvGrpSpPr>
        <p:grpSpPr>
          <a:xfrm>
            <a:off x="7809396" y="3638666"/>
            <a:ext cx="901968" cy="901968"/>
            <a:chOff x="1350404" y="-3124999"/>
            <a:chExt cx="1570279" cy="1570279"/>
          </a:xfrm>
        </p:grpSpPr>
        <p:sp>
          <p:nvSpPr>
            <p:cNvPr id="272" name="Google Shape;272;p23"/>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3"/>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3"/>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3"/>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23"/>
          <p:cNvSpPr/>
          <p:nvPr/>
        </p:nvSpPr>
        <p:spPr>
          <a:xfrm rot="-2700000">
            <a:off x="242648" y="43225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3"/>
          <p:cNvSpPr/>
          <p:nvPr/>
        </p:nvSpPr>
        <p:spPr>
          <a:xfrm rot="-2700000">
            <a:off x="5260819" y="48410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3"/>
          <p:cNvSpPr/>
          <p:nvPr/>
        </p:nvSpPr>
        <p:spPr>
          <a:xfrm>
            <a:off x="251447" y="8107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3"/>
          <p:cNvSpPr/>
          <p:nvPr/>
        </p:nvSpPr>
        <p:spPr>
          <a:xfrm rot="-2700000">
            <a:off x="8687852" y="25622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3"/>
          <p:cNvSpPr/>
          <p:nvPr/>
        </p:nvSpPr>
        <p:spPr>
          <a:xfrm rot="-2700000">
            <a:off x="4121110" y="1023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3"/>
        <p:cNvGrpSpPr/>
        <p:nvPr/>
      </p:nvGrpSpPr>
      <p:grpSpPr>
        <a:xfrm>
          <a:off x="0" y="0"/>
          <a:ext cx="0" cy="0"/>
          <a:chOff x="0" y="0"/>
          <a:chExt cx="0" cy="0"/>
        </a:xfrm>
      </p:grpSpPr>
      <p:sp>
        <p:nvSpPr>
          <p:cNvPr id="304" name="Google Shape;304;p25"/>
          <p:cNvSpPr txBox="1">
            <a:spLocks noGrp="1"/>
          </p:cNvSpPr>
          <p:nvPr>
            <p:ph type="title"/>
          </p:nvPr>
        </p:nvSpPr>
        <p:spPr>
          <a:xfrm>
            <a:off x="2347950" y="1147088"/>
            <a:ext cx="4448100" cy="117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25"/>
          <p:cNvSpPr txBox="1">
            <a:spLocks noGrp="1"/>
          </p:cNvSpPr>
          <p:nvPr>
            <p:ph type="subTitle" idx="1"/>
          </p:nvPr>
        </p:nvSpPr>
        <p:spPr>
          <a:xfrm>
            <a:off x="2347900" y="2503800"/>
            <a:ext cx="4448100" cy="112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5"/>
          <p:cNvSpPr/>
          <p:nvPr/>
        </p:nvSpPr>
        <p:spPr>
          <a:xfrm>
            <a:off x="-1019876" y="1643250"/>
            <a:ext cx="2293037" cy="229303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5"/>
          <p:cNvSpPr/>
          <p:nvPr/>
        </p:nvSpPr>
        <p:spPr>
          <a:xfrm>
            <a:off x="7311550" y="-1003500"/>
            <a:ext cx="2455603" cy="2455603"/>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5"/>
          <p:cNvSpPr/>
          <p:nvPr/>
        </p:nvSpPr>
        <p:spPr>
          <a:xfrm rot="10800000">
            <a:off x="7044900" y="4330787"/>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5"/>
          <p:cNvSpPr/>
          <p:nvPr/>
        </p:nvSpPr>
        <p:spPr>
          <a:xfrm>
            <a:off x="-691818" y="-1638807"/>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5"/>
          <p:cNvSpPr/>
          <p:nvPr/>
        </p:nvSpPr>
        <p:spPr>
          <a:xfrm>
            <a:off x="8454632" y="3783118"/>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5"/>
          <p:cNvSpPr/>
          <p:nvPr/>
        </p:nvSpPr>
        <p:spPr>
          <a:xfrm rot="-2700000">
            <a:off x="1860872" y="2317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5"/>
          <p:cNvSpPr/>
          <p:nvPr/>
        </p:nvSpPr>
        <p:spPr>
          <a:xfrm rot="-2700000">
            <a:off x="6009081" y="15565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5"/>
          <p:cNvSpPr/>
          <p:nvPr/>
        </p:nvSpPr>
        <p:spPr>
          <a:xfrm rot="-2700000">
            <a:off x="6676290" y="47131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5"/>
          <p:cNvSpPr/>
          <p:nvPr/>
        </p:nvSpPr>
        <p:spPr>
          <a:xfrm rot="-2700000">
            <a:off x="2182223" y="48111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5"/>
          <p:cNvSpPr/>
          <p:nvPr/>
        </p:nvSpPr>
        <p:spPr>
          <a:xfrm rot="-2700000">
            <a:off x="8738506" y="20268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5"/>
          <p:cNvSpPr/>
          <p:nvPr/>
        </p:nvSpPr>
        <p:spPr>
          <a:xfrm>
            <a:off x="401822" y="45441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18"/>
        <p:cNvGrpSpPr/>
        <p:nvPr/>
      </p:nvGrpSpPr>
      <p:grpSpPr>
        <a:xfrm>
          <a:off x="0" y="0"/>
          <a:ext cx="0" cy="0"/>
          <a:chOff x="0" y="0"/>
          <a:chExt cx="0" cy="0"/>
        </a:xfrm>
      </p:grpSpPr>
      <p:sp>
        <p:nvSpPr>
          <p:cNvPr id="319" name="Google Shape;319;p26"/>
          <p:cNvSpPr/>
          <p:nvPr/>
        </p:nvSpPr>
        <p:spPr>
          <a:xfrm>
            <a:off x="-753977" y="3910975"/>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0" name="Google Shape;320;p26"/>
          <p:cNvGrpSpPr/>
          <p:nvPr/>
        </p:nvGrpSpPr>
        <p:grpSpPr>
          <a:xfrm>
            <a:off x="295975" y="4188655"/>
            <a:ext cx="1694813" cy="830678"/>
            <a:chOff x="-215300" y="3851305"/>
            <a:chExt cx="1694813" cy="830678"/>
          </a:xfrm>
        </p:grpSpPr>
        <p:sp>
          <p:nvSpPr>
            <p:cNvPr id="321" name="Google Shape;321;p2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2" name="Google Shape;322;p26"/>
            <p:cNvGrpSpPr/>
            <p:nvPr/>
          </p:nvGrpSpPr>
          <p:grpSpPr>
            <a:xfrm>
              <a:off x="861887" y="4031521"/>
              <a:ext cx="137882" cy="60495"/>
              <a:chOff x="1949580" y="3551527"/>
              <a:chExt cx="247410" cy="108551"/>
            </a:xfrm>
          </p:grpSpPr>
          <p:sp>
            <p:nvSpPr>
              <p:cNvPr id="323" name="Google Shape;323;p2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2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26"/>
          <p:cNvSpPr/>
          <p:nvPr/>
        </p:nvSpPr>
        <p:spPr>
          <a:xfrm rot="-2700000">
            <a:off x="7679247" y="1832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6"/>
          <p:cNvSpPr/>
          <p:nvPr/>
        </p:nvSpPr>
        <p:spPr>
          <a:xfrm rot="-2700000">
            <a:off x="422294" y="56792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6"/>
          <p:cNvSpPr/>
          <p:nvPr/>
        </p:nvSpPr>
        <p:spPr>
          <a:xfrm rot="-2700000">
            <a:off x="8760102" y="35938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6"/>
          <p:cNvSpPr/>
          <p:nvPr/>
        </p:nvSpPr>
        <p:spPr>
          <a:xfrm rot="-2700000">
            <a:off x="228123" y="30408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6"/>
          <p:cNvSpPr/>
          <p:nvPr/>
        </p:nvSpPr>
        <p:spPr>
          <a:xfrm rot="-2700000">
            <a:off x="4242256" y="47461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6"/>
          <p:cNvSpPr/>
          <p:nvPr/>
        </p:nvSpPr>
        <p:spPr>
          <a:xfrm>
            <a:off x="3199535" y="1921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0" name="Google Shape;350;p26"/>
          <p:cNvGrpSpPr/>
          <p:nvPr/>
        </p:nvGrpSpPr>
        <p:grpSpPr>
          <a:xfrm>
            <a:off x="8430783" y="1741366"/>
            <a:ext cx="901968" cy="901968"/>
            <a:chOff x="1350404" y="-3124999"/>
            <a:chExt cx="1570279" cy="1570279"/>
          </a:xfrm>
        </p:grpSpPr>
        <p:sp>
          <p:nvSpPr>
            <p:cNvPr id="351" name="Google Shape;351;p26"/>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6"/>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6"/>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6"/>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5" name="Google Shape;355;p26"/>
          <p:cNvSpPr/>
          <p:nvPr/>
        </p:nvSpPr>
        <p:spPr>
          <a:xfrm>
            <a:off x="4407973" y="-1942300"/>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6"/>
          <p:cNvSpPr/>
          <p:nvPr/>
        </p:nvSpPr>
        <p:spPr>
          <a:xfrm>
            <a:off x="8146410" y="47549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57"/>
        <p:cNvGrpSpPr/>
        <p:nvPr/>
      </p:nvGrpSpPr>
      <p:grpSpPr>
        <a:xfrm>
          <a:off x="0" y="0"/>
          <a:ext cx="0" cy="0"/>
          <a:chOff x="0" y="0"/>
          <a:chExt cx="0" cy="0"/>
        </a:xfrm>
      </p:grpSpPr>
      <p:sp>
        <p:nvSpPr>
          <p:cNvPr id="358" name="Google Shape;358;p27"/>
          <p:cNvSpPr/>
          <p:nvPr/>
        </p:nvSpPr>
        <p:spPr>
          <a:xfrm>
            <a:off x="7128375" y="0"/>
            <a:ext cx="2517166" cy="1088852"/>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9" name="Google Shape;359;p27"/>
          <p:cNvGrpSpPr/>
          <p:nvPr/>
        </p:nvGrpSpPr>
        <p:grpSpPr>
          <a:xfrm>
            <a:off x="7650716" y="539506"/>
            <a:ext cx="1022136" cy="829949"/>
            <a:chOff x="7329141" y="362469"/>
            <a:chExt cx="1022136" cy="829949"/>
          </a:xfrm>
        </p:grpSpPr>
        <p:sp>
          <p:nvSpPr>
            <p:cNvPr id="360" name="Google Shape;360;p27"/>
            <p:cNvSpPr/>
            <p:nvPr/>
          </p:nvSpPr>
          <p:spPr>
            <a:xfrm>
              <a:off x="7329141" y="362469"/>
              <a:ext cx="1022136" cy="829949"/>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7"/>
            <p:cNvSpPr/>
            <p:nvPr/>
          </p:nvSpPr>
          <p:spPr>
            <a:xfrm>
              <a:off x="7479397" y="507863"/>
              <a:ext cx="275724" cy="489918"/>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2" name="Google Shape;362;p27"/>
            <p:cNvGrpSpPr/>
            <p:nvPr/>
          </p:nvGrpSpPr>
          <p:grpSpPr>
            <a:xfrm>
              <a:off x="7581570" y="507863"/>
              <a:ext cx="449624" cy="551756"/>
              <a:chOff x="6727477" y="1096947"/>
              <a:chExt cx="836044" cy="1025951"/>
            </a:xfrm>
          </p:grpSpPr>
          <p:sp>
            <p:nvSpPr>
              <p:cNvPr id="363" name="Google Shape;363;p27"/>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7"/>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5" name="Google Shape;365;p27"/>
            <p:cNvSpPr/>
            <p:nvPr/>
          </p:nvSpPr>
          <p:spPr>
            <a:xfrm>
              <a:off x="7755275" y="507863"/>
              <a:ext cx="222278" cy="438881"/>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7"/>
            <p:cNvSpPr/>
            <p:nvPr/>
          </p:nvSpPr>
          <p:spPr>
            <a:xfrm>
              <a:off x="7918481" y="577354"/>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7"/>
            <p:cNvSpPr/>
            <p:nvPr/>
          </p:nvSpPr>
          <p:spPr>
            <a:xfrm>
              <a:off x="7986379" y="855683"/>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7"/>
            <p:cNvSpPr/>
            <p:nvPr/>
          </p:nvSpPr>
          <p:spPr>
            <a:xfrm>
              <a:off x="8078706" y="664248"/>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27"/>
            <p:cNvSpPr/>
            <p:nvPr/>
          </p:nvSpPr>
          <p:spPr>
            <a:xfrm>
              <a:off x="8078706" y="691415"/>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27"/>
            <p:cNvSpPr/>
            <p:nvPr/>
          </p:nvSpPr>
          <p:spPr>
            <a:xfrm>
              <a:off x="8078706" y="718541"/>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7"/>
            <p:cNvSpPr/>
            <p:nvPr/>
          </p:nvSpPr>
          <p:spPr>
            <a:xfrm>
              <a:off x="8078706" y="946989"/>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7"/>
            <p:cNvSpPr/>
            <p:nvPr/>
          </p:nvSpPr>
          <p:spPr>
            <a:xfrm>
              <a:off x="8078706" y="974156"/>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7"/>
            <p:cNvSpPr/>
            <p:nvPr/>
          </p:nvSpPr>
          <p:spPr>
            <a:xfrm>
              <a:off x="8078706" y="1001323"/>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4" name="Google Shape;374;p27"/>
          <p:cNvSpPr/>
          <p:nvPr/>
        </p:nvSpPr>
        <p:spPr>
          <a:xfrm>
            <a:off x="6005759" y="460400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7"/>
          <p:cNvSpPr/>
          <p:nvPr/>
        </p:nvSpPr>
        <p:spPr>
          <a:xfrm rot="-2700000">
            <a:off x="547497" y="2405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7"/>
          <p:cNvSpPr/>
          <p:nvPr/>
        </p:nvSpPr>
        <p:spPr>
          <a:xfrm rot="-2700000">
            <a:off x="3740631" y="470647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7"/>
          <p:cNvSpPr/>
          <p:nvPr/>
        </p:nvSpPr>
        <p:spPr>
          <a:xfrm rot="-2700000">
            <a:off x="4869215" y="2405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7"/>
          <p:cNvSpPr/>
          <p:nvPr/>
        </p:nvSpPr>
        <p:spPr>
          <a:xfrm rot="-2700000">
            <a:off x="249023" y="41930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27"/>
          <p:cNvSpPr/>
          <p:nvPr/>
        </p:nvSpPr>
        <p:spPr>
          <a:xfrm rot="-2700000">
            <a:off x="8701281" y="20575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7"/>
          <p:cNvSpPr/>
          <p:nvPr/>
        </p:nvSpPr>
        <p:spPr>
          <a:xfrm>
            <a:off x="8370935" y="47152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27"/>
          <p:cNvSpPr/>
          <p:nvPr/>
        </p:nvSpPr>
        <p:spPr>
          <a:xfrm>
            <a:off x="-141118" y="4603993"/>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27"/>
          <p:cNvSpPr/>
          <p:nvPr/>
        </p:nvSpPr>
        <p:spPr>
          <a:xfrm>
            <a:off x="-1383791" y="151605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7"/>
          <p:cNvSpPr/>
          <p:nvPr/>
        </p:nvSpPr>
        <p:spPr>
          <a:xfrm>
            <a:off x="1442285" y="1832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p:nvPr/>
        </p:nvSpPr>
        <p:spPr>
          <a:xfrm>
            <a:off x="-1626298" y="2598094"/>
            <a:ext cx="3114423" cy="3114423"/>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7191750" y="-13688"/>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359972" y="7434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rot="-2700000">
            <a:off x="4446660" y="20412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rot="-2700000">
            <a:off x="8603477" y="25031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rot="-2700000">
            <a:off x="2404760" y="47616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rot="-2700000">
            <a:off x="6853619" y="46324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8848072" y="43967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txBox="1">
            <a:spLocks noGrp="1"/>
          </p:cNvSpPr>
          <p:nvPr>
            <p:ph type="title"/>
          </p:nvPr>
        </p:nvSpPr>
        <p:spPr>
          <a:xfrm>
            <a:off x="3151900" y="1636350"/>
            <a:ext cx="4150500" cy="1302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1475300" y="1690000"/>
            <a:ext cx="1294500" cy="90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 name="Google Shape;35;p3"/>
          <p:cNvSpPr txBox="1">
            <a:spLocks noGrp="1"/>
          </p:cNvSpPr>
          <p:nvPr>
            <p:ph type="subTitle" idx="1"/>
          </p:nvPr>
        </p:nvSpPr>
        <p:spPr>
          <a:xfrm>
            <a:off x="3151900" y="3080475"/>
            <a:ext cx="3124800" cy="693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 name="Google Shape;70;p6"/>
          <p:cNvSpPr/>
          <p:nvPr/>
        </p:nvSpPr>
        <p:spPr>
          <a:xfrm>
            <a:off x="8098375" y="-3463"/>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6"/>
          <p:cNvSpPr/>
          <p:nvPr/>
        </p:nvSpPr>
        <p:spPr>
          <a:xfrm rot="-2700000">
            <a:off x="233547" y="14170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6"/>
          <p:cNvSpPr/>
          <p:nvPr/>
        </p:nvSpPr>
        <p:spPr>
          <a:xfrm rot="-2700000">
            <a:off x="2722381" y="1465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6"/>
          <p:cNvSpPr/>
          <p:nvPr/>
        </p:nvSpPr>
        <p:spPr>
          <a:xfrm rot="-2700000">
            <a:off x="8554690" y="48277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6"/>
          <p:cNvSpPr/>
          <p:nvPr/>
        </p:nvSpPr>
        <p:spPr>
          <a:xfrm rot="-2700000">
            <a:off x="8674698" y="20339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6"/>
          <p:cNvSpPr/>
          <p:nvPr/>
        </p:nvSpPr>
        <p:spPr>
          <a:xfrm rot="-2700000">
            <a:off x="4347506" y="50218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6"/>
          <p:cNvSpPr/>
          <p:nvPr/>
        </p:nvSpPr>
        <p:spPr>
          <a:xfrm>
            <a:off x="2012760" y="48737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6"/>
          <p:cNvSpPr/>
          <p:nvPr/>
        </p:nvSpPr>
        <p:spPr>
          <a:xfrm>
            <a:off x="-1783369" y="2199618"/>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7"/>
          <p:cNvSpPr/>
          <p:nvPr/>
        </p:nvSpPr>
        <p:spPr>
          <a:xfrm>
            <a:off x="-752503" y="-740378"/>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7"/>
          <p:cNvSpPr/>
          <p:nvPr/>
        </p:nvSpPr>
        <p:spPr>
          <a:xfrm rot="5400000">
            <a:off x="7832550" y="4153000"/>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7"/>
          <p:cNvSpPr/>
          <p:nvPr/>
        </p:nvSpPr>
        <p:spPr>
          <a:xfrm rot="-2700000">
            <a:off x="8650260" y="5055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7"/>
          <p:cNvSpPr/>
          <p:nvPr/>
        </p:nvSpPr>
        <p:spPr>
          <a:xfrm rot="-2700000">
            <a:off x="8806494" y="31366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7"/>
          <p:cNvSpPr/>
          <p:nvPr/>
        </p:nvSpPr>
        <p:spPr>
          <a:xfrm>
            <a:off x="227347" y="26846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7"/>
          <p:cNvSpPr/>
          <p:nvPr/>
        </p:nvSpPr>
        <p:spPr>
          <a:xfrm rot="-2700000">
            <a:off x="1901219" y="48340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rot="-2700000">
            <a:off x="4190627" y="2161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4280550" y="826000"/>
            <a:ext cx="3936300" cy="1158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7" name="Google Shape;87;p7"/>
          <p:cNvSpPr txBox="1">
            <a:spLocks noGrp="1"/>
          </p:cNvSpPr>
          <p:nvPr>
            <p:ph type="body" idx="1"/>
          </p:nvPr>
        </p:nvSpPr>
        <p:spPr>
          <a:xfrm>
            <a:off x="4280550" y="2093200"/>
            <a:ext cx="3936300" cy="222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88" name="Google Shape;88;p7"/>
          <p:cNvSpPr>
            <a:spLocks noGrp="1"/>
          </p:cNvSpPr>
          <p:nvPr>
            <p:ph type="pic" idx="2"/>
          </p:nvPr>
        </p:nvSpPr>
        <p:spPr>
          <a:xfrm>
            <a:off x="726450" y="539500"/>
            <a:ext cx="3232800" cy="4064400"/>
          </a:xfrm>
          <a:prstGeom prst="round1Rect">
            <a:avLst>
              <a:gd name="adj" fmla="val 24250"/>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9"/>
          <p:cNvSpPr txBox="1">
            <a:spLocks noGrp="1"/>
          </p:cNvSpPr>
          <p:nvPr>
            <p:ph type="subTitle" idx="1"/>
          </p:nvPr>
        </p:nvSpPr>
        <p:spPr>
          <a:xfrm>
            <a:off x="720075" y="1229900"/>
            <a:ext cx="4149300" cy="267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9"/>
          <p:cNvSpPr txBox="1">
            <a:spLocks noGrp="1"/>
          </p:cNvSpPr>
          <p:nvPr>
            <p:ph type="subTitle" idx="2"/>
          </p:nvPr>
        </p:nvSpPr>
        <p:spPr>
          <a:xfrm>
            <a:off x="5258200" y="1229900"/>
            <a:ext cx="3165900" cy="337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9"/>
          <p:cNvSpPr/>
          <p:nvPr/>
        </p:nvSpPr>
        <p:spPr>
          <a:xfrm>
            <a:off x="-1066000" y="4148624"/>
            <a:ext cx="2318705" cy="2318705"/>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9"/>
          <p:cNvSpPr/>
          <p:nvPr/>
        </p:nvSpPr>
        <p:spPr>
          <a:xfrm rot="-2700000">
            <a:off x="8725469" y="453535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9"/>
          <p:cNvSpPr/>
          <p:nvPr/>
        </p:nvSpPr>
        <p:spPr>
          <a:xfrm rot="5400000">
            <a:off x="7832400" y="5168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9"/>
          <p:cNvSpPr/>
          <p:nvPr/>
        </p:nvSpPr>
        <p:spPr>
          <a:xfrm rot="-2700000">
            <a:off x="248002" y="22297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9"/>
          <p:cNvSpPr/>
          <p:nvPr/>
        </p:nvSpPr>
        <p:spPr>
          <a:xfrm>
            <a:off x="3253647" y="48010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9"/>
          <p:cNvSpPr/>
          <p:nvPr/>
        </p:nvSpPr>
        <p:spPr>
          <a:xfrm>
            <a:off x="-1253581" y="-1661857"/>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9"/>
          <p:cNvSpPr/>
          <p:nvPr/>
        </p:nvSpPr>
        <p:spPr>
          <a:xfrm rot="-2700000">
            <a:off x="2499794" y="1318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TITLE_ONLY_1_2_1">
    <p:spTree>
      <p:nvGrpSpPr>
        <p:cNvPr id="1" name="Shape 178"/>
        <p:cNvGrpSpPr/>
        <p:nvPr/>
      </p:nvGrpSpPr>
      <p:grpSpPr>
        <a:xfrm>
          <a:off x="0" y="0"/>
          <a:ext cx="0" cy="0"/>
          <a:chOff x="0" y="0"/>
          <a:chExt cx="0" cy="0"/>
        </a:xfrm>
      </p:grpSpPr>
      <p:sp>
        <p:nvSpPr>
          <p:cNvPr id="179" name="Google Shape;179;p17"/>
          <p:cNvSpPr/>
          <p:nvPr/>
        </p:nvSpPr>
        <p:spPr>
          <a:xfrm>
            <a:off x="7809084" y="4007584"/>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7"/>
          <p:cNvSpPr/>
          <p:nvPr/>
        </p:nvSpPr>
        <p:spPr>
          <a:xfrm>
            <a:off x="-1593743" y="1791593"/>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7"/>
          <p:cNvSpPr/>
          <p:nvPr/>
        </p:nvSpPr>
        <p:spPr>
          <a:xfrm rot="-2700000">
            <a:off x="208147" y="56792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7"/>
          <p:cNvSpPr/>
          <p:nvPr/>
        </p:nvSpPr>
        <p:spPr>
          <a:xfrm rot="-2700000">
            <a:off x="547506" y="463242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7"/>
          <p:cNvSpPr/>
          <p:nvPr/>
        </p:nvSpPr>
        <p:spPr>
          <a:xfrm rot="-2700000">
            <a:off x="8089790" y="2257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7"/>
          <p:cNvSpPr/>
          <p:nvPr/>
        </p:nvSpPr>
        <p:spPr>
          <a:xfrm rot="-2700000">
            <a:off x="4891398" y="46324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7"/>
          <p:cNvSpPr/>
          <p:nvPr/>
        </p:nvSpPr>
        <p:spPr>
          <a:xfrm rot="-2700000">
            <a:off x="8784281" y="27047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7"/>
          <p:cNvSpPr/>
          <p:nvPr/>
        </p:nvSpPr>
        <p:spPr>
          <a:xfrm>
            <a:off x="4423435" y="2016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203"/>
        <p:cNvGrpSpPr/>
        <p:nvPr/>
      </p:nvGrpSpPr>
      <p:grpSpPr>
        <a:xfrm>
          <a:off x="0" y="0"/>
          <a:ext cx="0" cy="0"/>
          <a:chOff x="0" y="0"/>
          <a:chExt cx="0" cy="0"/>
        </a:xfrm>
      </p:grpSpPr>
      <p:sp>
        <p:nvSpPr>
          <p:cNvPr id="204" name="Google Shape;204;p19"/>
          <p:cNvSpPr txBox="1">
            <a:spLocks noGrp="1"/>
          </p:cNvSpPr>
          <p:nvPr>
            <p:ph type="subTitle" idx="1"/>
          </p:nvPr>
        </p:nvSpPr>
        <p:spPr>
          <a:xfrm>
            <a:off x="4938050" y="2727754"/>
            <a:ext cx="3346200" cy="86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05" name="Google Shape;205;p19"/>
          <p:cNvSpPr txBox="1">
            <a:spLocks noGrp="1"/>
          </p:cNvSpPr>
          <p:nvPr>
            <p:ph type="title"/>
          </p:nvPr>
        </p:nvSpPr>
        <p:spPr>
          <a:xfrm>
            <a:off x="7151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35"/>
        <p:cNvGrpSpPr/>
        <p:nvPr/>
      </p:nvGrpSpPr>
      <p:grpSpPr>
        <a:xfrm>
          <a:off x="0" y="0"/>
          <a:ext cx="0" cy="0"/>
          <a:chOff x="0" y="0"/>
          <a:chExt cx="0" cy="0"/>
        </a:xfrm>
      </p:grpSpPr>
      <p:sp>
        <p:nvSpPr>
          <p:cNvPr id="236" name="Google Shape;236;p22"/>
          <p:cNvSpPr txBox="1">
            <a:spLocks noGrp="1"/>
          </p:cNvSpPr>
          <p:nvPr>
            <p:ph type="subTitle" idx="1"/>
          </p:nvPr>
        </p:nvSpPr>
        <p:spPr>
          <a:xfrm>
            <a:off x="3780475" y="1545650"/>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7" name="Google Shape;237;p22"/>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22"/>
          <p:cNvSpPr txBox="1">
            <a:spLocks noGrp="1"/>
          </p:cNvSpPr>
          <p:nvPr>
            <p:ph type="subTitle" idx="2"/>
          </p:nvPr>
        </p:nvSpPr>
        <p:spPr>
          <a:xfrm>
            <a:off x="3780475" y="1212500"/>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9" name="Google Shape;239;p22"/>
          <p:cNvSpPr txBox="1">
            <a:spLocks noGrp="1"/>
          </p:cNvSpPr>
          <p:nvPr>
            <p:ph type="subTitle" idx="3"/>
          </p:nvPr>
        </p:nvSpPr>
        <p:spPr>
          <a:xfrm>
            <a:off x="3780475" y="2716013"/>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22"/>
          <p:cNvSpPr txBox="1">
            <a:spLocks noGrp="1"/>
          </p:cNvSpPr>
          <p:nvPr>
            <p:ph type="subTitle" idx="4"/>
          </p:nvPr>
        </p:nvSpPr>
        <p:spPr>
          <a:xfrm>
            <a:off x="3780475" y="2382863"/>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1" name="Google Shape;241;p22"/>
          <p:cNvSpPr txBox="1">
            <a:spLocks noGrp="1"/>
          </p:cNvSpPr>
          <p:nvPr>
            <p:ph type="subTitle" idx="5"/>
          </p:nvPr>
        </p:nvSpPr>
        <p:spPr>
          <a:xfrm>
            <a:off x="3780475" y="3886375"/>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2"/>
          <p:cNvSpPr txBox="1">
            <a:spLocks noGrp="1"/>
          </p:cNvSpPr>
          <p:nvPr>
            <p:ph type="subTitle" idx="6"/>
          </p:nvPr>
        </p:nvSpPr>
        <p:spPr>
          <a:xfrm>
            <a:off x="3780475" y="3553225"/>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3" name="Google Shape;243;p22"/>
          <p:cNvSpPr/>
          <p:nvPr/>
        </p:nvSpPr>
        <p:spPr>
          <a:xfrm>
            <a:off x="-1159675" y="3421300"/>
            <a:ext cx="2592501" cy="2592501"/>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2"/>
          <p:cNvSpPr/>
          <p:nvPr/>
        </p:nvSpPr>
        <p:spPr>
          <a:xfrm>
            <a:off x="4591750" y="-412263"/>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2"/>
          <p:cNvSpPr/>
          <p:nvPr/>
        </p:nvSpPr>
        <p:spPr>
          <a:xfrm rot="-2700000">
            <a:off x="8806072" y="41272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2"/>
          <p:cNvSpPr/>
          <p:nvPr/>
        </p:nvSpPr>
        <p:spPr>
          <a:xfrm rot="-2700000">
            <a:off x="8737815" y="5679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2"/>
          <p:cNvSpPr/>
          <p:nvPr/>
        </p:nvSpPr>
        <p:spPr>
          <a:xfrm rot="-2700000">
            <a:off x="2888948" y="47421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2"/>
          <p:cNvSpPr/>
          <p:nvPr/>
        </p:nvSpPr>
        <p:spPr>
          <a:xfrm rot="-2700000">
            <a:off x="180556" y="2793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2"/>
          <p:cNvSpPr/>
          <p:nvPr/>
        </p:nvSpPr>
        <p:spPr>
          <a:xfrm>
            <a:off x="346285" y="22530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0" name="Google Shape;250;p22"/>
          <p:cNvGrpSpPr/>
          <p:nvPr/>
        </p:nvGrpSpPr>
        <p:grpSpPr>
          <a:xfrm>
            <a:off x="4121021" y="-456934"/>
            <a:ext cx="901968" cy="901968"/>
            <a:chOff x="1350404" y="-3124999"/>
            <a:chExt cx="1570279" cy="1570279"/>
          </a:xfrm>
        </p:grpSpPr>
        <p:sp>
          <p:nvSpPr>
            <p:cNvPr id="251" name="Google Shape;251;p22"/>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2"/>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2"/>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2"/>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assion One"/>
              <a:buNone/>
              <a:defRPr sz="3000">
                <a:solidFill>
                  <a:schemeClr val="dk1"/>
                </a:solidFill>
                <a:latin typeface="Passion One"/>
                <a:ea typeface="Passion One"/>
                <a:cs typeface="Passion One"/>
                <a:sym typeface="Passion One"/>
              </a:defRPr>
            </a:lvl1pPr>
            <a:lvl2pPr lvl="1"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2pPr>
            <a:lvl3pPr lvl="2"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3pPr>
            <a:lvl4pPr lvl="3"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4pPr>
            <a:lvl5pPr lvl="4"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5pPr>
            <a:lvl6pPr lvl="5"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6pPr>
            <a:lvl7pPr lvl="6"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7pPr>
            <a:lvl8pPr lvl="7"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8pPr>
            <a:lvl9pPr lvl="8"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63" r:id="rId7"/>
    <p:sldLayoutId id="2147483665" r:id="rId8"/>
    <p:sldLayoutId id="2147483668" r:id="rId9"/>
    <p:sldLayoutId id="2147483669" r:id="rId10"/>
    <p:sldLayoutId id="2147483671"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ctrTitle"/>
          </p:nvPr>
        </p:nvSpPr>
        <p:spPr>
          <a:xfrm>
            <a:off x="1814850" y="1577788"/>
            <a:ext cx="6109950" cy="174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Song </a:t>
            </a:r>
            <a:r>
              <a:rPr lang="en" dirty="0"/>
              <a:t>Analysis </a:t>
            </a:r>
            <a:r>
              <a:rPr lang="en" dirty="0" smtClean="0"/>
              <a:t>With PowerBi</a:t>
            </a:r>
            <a:endParaRPr dirty="0"/>
          </a:p>
        </p:txBody>
      </p:sp>
      <p:sp>
        <p:nvSpPr>
          <p:cNvPr id="395" name="Google Shape;395;p31"/>
          <p:cNvSpPr txBox="1">
            <a:spLocks noGrp="1"/>
          </p:cNvSpPr>
          <p:nvPr>
            <p:ph type="subTitle" idx="1"/>
          </p:nvPr>
        </p:nvSpPr>
        <p:spPr>
          <a:xfrm>
            <a:off x="2430150" y="3547500"/>
            <a:ext cx="4283700" cy="4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bg1"/>
                </a:solidFill>
              </a:rPr>
              <a:t>BATCH – MIP – DA - 10</a:t>
            </a:r>
            <a:endParaRPr dirty="0">
              <a:solidFill>
                <a:schemeClr val="bg1"/>
              </a:solidFill>
            </a:endParaRPr>
          </a:p>
        </p:txBody>
      </p:sp>
      <p:grpSp>
        <p:nvGrpSpPr>
          <p:cNvPr id="396" name="Google Shape;396;p31"/>
          <p:cNvGrpSpPr/>
          <p:nvPr/>
        </p:nvGrpSpPr>
        <p:grpSpPr>
          <a:xfrm>
            <a:off x="8118467" y="4032000"/>
            <a:ext cx="1098804" cy="732535"/>
            <a:chOff x="8118467" y="4032000"/>
            <a:chExt cx="1098804" cy="732535"/>
          </a:xfrm>
        </p:grpSpPr>
        <p:sp>
          <p:nvSpPr>
            <p:cNvPr id="397" name="Google Shape;397;p31"/>
            <p:cNvSpPr/>
            <p:nvPr/>
          </p:nvSpPr>
          <p:spPr>
            <a:xfrm>
              <a:off x="8118467" y="4032000"/>
              <a:ext cx="183134" cy="183133"/>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1"/>
            <p:cNvSpPr/>
            <p:nvPr/>
          </p:nvSpPr>
          <p:spPr>
            <a:xfrm>
              <a:off x="8118467"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1"/>
            <p:cNvSpPr/>
            <p:nvPr/>
          </p:nvSpPr>
          <p:spPr>
            <a:xfrm>
              <a:off x="8118467"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1"/>
            <p:cNvSpPr/>
            <p:nvPr/>
          </p:nvSpPr>
          <p:spPr>
            <a:xfrm>
              <a:off x="8118467" y="4581402"/>
              <a:ext cx="183134" cy="183079"/>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1"/>
            <p:cNvSpPr/>
            <p:nvPr/>
          </p:nvSpPr>
          <p:spPr>
            <a:xfrm>
              <a:off x="8301601" y="4032000"/>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1"/>
            <p:cNvSpPr/>
            <p:nvPr/>
          </p:nvSpPr>
          <p:spPr>
            <a:xfrm>
              <a:off x="8301601"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1"/>
            <p:cNvSpPr/>
            <p:nvPr/>
          </p:nvSpPr>
          <p:spPr>
            <a:xfrm>
              <a:off x="8301601"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1"/>
            <p:cNvSpPr/>
            <p:nvPr/>
          </p:nvSpPr>
          <p:spPr>
            <a:xfrm>
              <a:off x="8301601" y="4581402"/>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1"/>
            <p:cNvSpPr/>
            <p:nvPr/>
          </p:nvSpPr>
          <p:spPr>
            <a:xfrm>
              <a:off x="8484735" y="4032000"/>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1"/>
            <p:cNvSpPr/>
            <p:nvPr/>
          </p:nvSpPr>
          <p:spPr>
            <a:xfrm>
              <a:off x="8484735"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1"/>
            <p:cNvSpPr/>
            <p:nvPr/>
          </p:nvSpPr>
          <p:spPr>
            <a:xfrm>
              <a:off x="8484735"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1"/>
            <p:cNvSpPr/>
            <p:nvPr/>
          </p:nvSpPr>
          <p:spPr>
            <a:xfrm>
              <a:off x="8484735" y="4581402"/>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1"/>
            <p:cNvSpPr/>
            <p:nvPr/>
          </p:nvSpPr>
          <p:spPr>
            <a:xfrm>
              <a:off x="8667869" y="4032000"/>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1"/>
            <p:cNvSpPr/>
            <p:nvPr/>
          </p:nvSpPr>
          <p:spPr>
            <a:xfrm>
              <a:off x="8667869"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31"/>
            <p:cNvSpPr/>
            <p:nvPr/>
          </p:nvSpPr>
          <p:spPr>
            <a:xfrm>
              <a:off x="8667869"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1"/>
            <p:cNvSpPr/>
            <p:nvPr/>
          </p:nvSpPr>
          <p:spPr>
            <a:xfrm>
              <a:off x="8667869" y="4581402"/>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31"/>
            <p:cNvSpPr/>
            <p:nvPr/>
          </p:nvSpPr>
          <p:spPr>
            <a:xfrm>
              <a:off x="8851003" y="4032000"/>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1"/>
            <p:cNvSpPr/>
            <p:nvPr/>
          </p:nvSpPr>
          <p:spPr>
            <a:xfrm>
              <a:off x="8851003"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1"/>
            <p:cNvSpPr/>
            <p:nvPr/>
          </p:nvSpPr>
          <p:spPr>
            <a:xfrm>
              <a:off x="8851003"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1"/>
            <p:cNvSpPr/>
            <p:nvPr/>
          </p:nvSpPr>
          <p:spPr>
            <a:xfrm>
              <a:off x="8851003" y="4581402"/>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1"/>
            <p:cNvSpPr/>
            <p:nvPr/>
          </p:nvSpPr>
          <p:spPr>
            <a:xfrm>
              <a:off x="9034137" y="4032000"/>
              <a:ext cx="183133" cy="183133"/>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1"/>
            <p:cNvSpPr/>
            <p:nvPr/>
          </p:nvSpPr>
          <p:spPr>
            <a:xfrm>
              <a:off x="9034137"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1"/>
            <p:cNvSpPr/>
            <p:nvPr/>
          </p:nvSpPr>
          <p:spPr>
            <a:xfrm>
              <a:off x="9034137"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1"/>
            <p:cNvSpPr/>
            <p:nvPr/>
          </p:nvSpPr>
          <p:spPr>
            <a:xfrm>
              <a:off x="9034082" y="4581402"/>
              <a:ext cx="183133" cy="183079"/>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31"/>
            <p:cNvSpPr/>
            <p:nvPr/>
          </p:nvSpPr>
          <p:spPr>
            <a:xfrm>
              <a:off x="8273696" y="4184110"/>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31"/>
            <p:cNvSpPr/>
            <p:nvPr/>
          </p:nvSpPr>
          <p:spPr>
            <a:xfrm>
              <a:off x="8368300" y="4275103"/>
              <a:ext cx="55810" cy="55810"/>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1"/>
            <p:cNvSpPr/>
            <p:nvPr/>
          </p:nvSpPr>
          <p:spPr>
            <a:xfrm>
              <a:off x="8588258" y="4076429"/>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1"/>
            <p:cNvSpPr/>
            <p:nvPr/>
          </p:nvSpPr>
          <p:spPr>
            <a:xfrm>
              <a:off x="8456830" y="4433997"/>
              <a:ext cx="55810" cy="55810"/>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1"/>
            <p:cNvSpPr/>
            <p:nvPr/>
          </p:nvSpPr>
          <p:spPr>
            <a:xfrm>
              <a:off x="8726908" y="4658168"/>
              <a:ext cx="55810" cy="55810"/>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1"/>
            <p:cNvSpPr/>
            <p:nvPr/>
          </p:nvSpPr>
          <p:spPr>
            <a:xfrm>
              <a:off x="8518057" y="4370363"/>
              <a:ext cx="55810" cy="55810"/>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1"/>
            <p:cNvSpPr/>
            <p:nvPr/>
          </p:nvSpPr>
          <p:spPr>
            <a:xfrm>
              <a:off x="8170393" y="4076429"/>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1"/>
            <p:cNvSpPr/>
            <p:nvPr/>
          </p:nvSpPr>
          <p:spPr>
            <a:xfrm>
              <a:off x="8456830" y="4293542"/>
              <a:ext cx="55810" cy="55810"/>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1"/>
            <p:cNvSpPr/>
            <p:nvPr/>
          </p:nvSpPr>
          <p:spPr>
            <a:xfrm>
              <a:off x="8368300" y="4378844"/>
              <a:ext cx="55810" cy="55810"/>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1"/>
            <p:cNvSpPr/>
            <p:nvPr/>
          </p:nvSpPr>
          <p:spPr>
            <a:xfrm>
              <a:off x="8202566" y="4461903"/>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1"/>
            <p:cNvSpPr/>
            <p:nvPr/>
          </p:nvSpPr>
          <p:spPr>
            <a:xfrm>
              <a:off x="8174660" y="4617132"/>
              <a:ext cx="55810" cy="55810"/>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1"/>
            <p:cNvSpPr/>
            <p:nvPr/>
          </p:nvSpPr>
          <p:spPr>
            <a:xfrm>
              <a:off x="8273696" y="4321447"/>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1"/>
            <p:cNvSpPr/>
            <p:nvPr/>
          </p:nvSpPr>
          <p:spPr>
            <a:xfrm>
              <a:off x="8919671" y="4247252"/>
              <a:ext cx="55810" cy="55810"/>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31"/>
          <p:cNvGrpSpPr/>
          <p:nvPr/>
        </p:nvGrpSpPr>
        <p:grpSpPr>
          <a:xfrm>
            <a:off x="1062846" y="290916"/>
            <a:ext cx="901968" cy="901968"/>
            <a:chOff x="1350404" y="-3124999"/>
            <a:chExt cx="1570279" cy="1570279"/>
          </a:xfrm>
        </p:grpSpPr>
        <p:sp>
          <p:nvSpPr>
            <p:cNvPr id="435" name="Google Shape;435;p31"/>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1"/>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1"/>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1"/>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31"/>
          <p:cNvGrpSpPr/>
          <p:nvPr/>
        </p:nvGrpSpPr>
        <p:grpSpPr>
          <a:xfrm>
            <a:off x="-215300" y="3851305"/>
            <a:ext cx="1694813" cy="830678"/>
            <a:chOff x="-215300" y="3851305"/>
            <a:chExt cx="1694813" cy="830678"/>
          </a:xfrm>
        </p:grpSpPr>
        <p:sp>
          <p:nvSpPr>
            <p:cNvPr id="456" name="Google Shape;456;p31"/>
            <p:cNvSpPr/>
            <p:nvPr/>
          </p:nvSpPr>
          <p:spPr>
            <a:xfrm>
              <a:off x="861887" y="3947362"/>
              <a:ext cx="215268" cy="422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7" name="Google Shape;457;p31"/>
            <p:cNvGrpSpPr/>
            <p:nvPr/>
          </p:nvGrpSpPr>
          <p:grpSpPr>
            <a:xfrm>
              <a:off x="861887" y="4031521"/>
              <a:ext cx="137882" cy="60495"/>
              <a:chOff x="1949580" y="3551527"/>
              <a:chExt cx="247410" cy="108551"/>
            </a:xfrm>
          </p:grpSpPr>
          <p:sp>
            <p:nvSpPr>
              <p:cNvPr id="458" name="Google Shape;458;p31"/>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1"/>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1"/>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1" name="Google Shape;461;p31"/>
            <p:cNvSpPr/>
            <p:nvPr/>
          </p:nvSpPr>
          <p:spPr>
            <a:xfrm>
              <a:off x="-85801"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31"/>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31"/>
            <p:cNvSpPr/>
            <p:nvPr/>
          </p:nvSpPr>
          <p:spPr>
            <a:xfrm>
              <a:off x="294020" y="4210340"/>
              <a:ext cx="105708" cy="471388"/>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31"/>
            <p:cNvSpPr/>
            <p:nvPr/>
          </p:nvSpPr>
          <p:spPr>
            <a:xfrm>
              <a:off x="483972"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31"/>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31"/>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1"/>
            <p:cNvSpPr/>
            <p:nvPr/>
          </p:nvSpPr>
          <p:spPr>
            <a:xfrm>
              <a:off x="1053745" y="4472133"/>
              <a:ext cx="105708" cy="209553"/>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1"/>
            <p:cNvSpPr/>
            <p:nvPr/>
          </p:nvSpPr>
          <p:spPr>
            <a:xfrm>
              <a:off x="1243698"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1"/>
            <p:cNvSpPr/>
            <p:nvPr/>
          </p:nvSpPr>
          <p:spPr>
            <a:xfrm>
              <a:off x="-32968" y="4087783"/>
              <a:ext cx="1329498" cy="42016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31"/>
            <p:cNvSpPr/>
            <p:nvPr/>
          </p:nvSpPr>
          <p:spPr>
            <a:xfrm>
              <a:off x="-61417"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31"/>
            <p:cNvSpPr/>
            <p:nvPr/>
          </p:nvSpPr>
          <p:spPr>
            <a:xfrm>
              <a:off x="128536" y="4354614"/>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1"/>
            <p:cNvSpPr/>
            <p:nvPr/>
          </p:nvSpPr>
          <p:spPr>
            <a:xfrm>
              <a:off x="318446" y="418938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1"/>
            <p:cNvSpPr/>
            <p:nvPr/>
          </p:nvSpPr>
          <p:spPr>
            <a:xfrm>
              <a:off x="508356" y="4059335"/>
              <a:ext cx="56896" cy="56896"/>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31"/>
            <p:cNvSpPr/>
            <p:nvPr/>
          </p:nvSpPr>
          <p:spPr>
            <a:xfrm>
              <a:off x="698309"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31"/>
            <p:cNvSpPr/>
            <p:nvPr/>
          </p:nvSpPr>
          <p:spPr>
            <a:xfrm>
              <a:off x="893172" y="4336368"/>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1"/>
            <p:cNvSpPr/>
            <p:nvPr/>
          </p:nvSpPr>
          <p:spPr>
            <a:xfrm>
              <a:off x="1078172" y="4457909"/>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31"/>
            <p:cNvSpPr/>
            <p:nvPr/>
          </p:nvSpPr>
          <p:spPr>
            <a:xfrm>
              <a:off x="1268082" y="4046253"/>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31"/>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50"/>
          <p:cNvSpPr txBox="1">
            <a:spLocks noGrp="1"/>
          </p:cNvSpPr>
          <p:nvPr>
            <p:ph type="title"/>
          </p:nvPr>
        </p:nvSpPr>
        <p:spPr>
          <a:xfrm>
            <a:off x="2258395" y="2016849"/>
            <a:ext cx="4448100" cy="117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1116" name="Google Shape;1116;p50"/>
          <p:cNvGrpSpPr/>
          <p:nvPr/>
        </p:nvGrpSpPr>
        <p:grpSpPr>
          <a:xfrm>
            <a:off x="554728" y="1452090"/>
            <a:ext cx="1277710" cy="851703"/>
            <a:chOff x="5491417" y="588600"/>
            <a:chExt cx="1098728" cy="732459"/>
          </a:xfrm>
        </p:grpSpPr>
        <p:sp>
          <p:nvSpPr>
            <p:cNvPr id="1117" name="Google Shape;1117;p50"/>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50"/>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50"/>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50"/>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50"/>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50"/>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50"/>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50"/>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50"/>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50"/>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50"/>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50"/>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50"/>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50"/>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50"/>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50"/>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50"/>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50"/>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50"/>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50"/>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50"/>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50"/>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50"/>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50"/>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50"/>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50"/>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50"/>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50"/>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50"/>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50"/>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50"/>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50"/>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50"/>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50"/>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50"/>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50"/>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50"/>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4" name="Google Shape;1154;p50"/>
          <p:cNvGrpSpPr/>
          <p:nvPr/>
        </p:nvGrpSpPr>
        <p:grpSpPr>
          <a:xfrm>
            <a:off x="7636455" y="2729777"/>
            <a:ext cx="902056" cy="901976"/>
            <a:chOff x="4246593" y="503852"/>
            <a:chExt cx="902056" cy="901976"/>
          </a:xfrm>
        </p:grpSpPr>
        <p:grpSp>
          <p:nvGrpSpPr>
            <p:cNvPr id="1155" name="Google Shape;1155;p50"/>
            <p:cNvGrpSpPr/>
            <p:nvPr/>
          </p:nvGrpSpPr>
          <p:grpSpPr>
            <a:xfrm>
              <a:off x="4246593" y="503900"/>
              <a:ext cx="901831" cy="901928"/>
              <a:chOff x="5998919" y="3270921"/>
              <a:chExt cx="1426046" cy="1426198"/>
            </a:xfrm>
          </p:grpSpPr>
          <p:sp>
            <p:nvSpPr>
              <p:cNvPr id="1156" name="Google Shape;1156;p5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5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58" name="Google Shape;1158;p5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5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0" name="Google Shape;1160;p50"/>
            <p:cNvGrpSpPr/>
            <p:nvPr/>
          </p:nvGrpSpPr>
          <p:grpSpPr>
            <a:xfrm>
              <a:off x="4246593" y="503852"/>
              <a:ext cx="901928" cy="901976"/>
              <a:chOff x="5998919" y="3270845"/>
              <a:chExt cx="1426198" cy="1426274"/>
            </a:xfrm>
          </p:grpSpPr>
          <p:sp>
            <p:nvSpPr>
              <p:cNvPr id="1161" name="Google Shape;1161;p5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5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5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70" name="Google Shape;1170;p50"/>
          <p:cNvGrpSpPr/>
          <p:nvPr/>
        </p:nvGrpSpPr>
        <p:grpSpPr>
          <a:xfrm>
            <a:off x="4228344" y="801208"/>
            <a:ext cx="345642" cy="345674"/>
            <a:chOff x="5549861" y="3817349"/>
            <a:chExt cx="345642" cy="345674"/>
          </a:xfrm>
        </p:grpSpPr>
        <p:sp>
          <p:nvSpPr>
            <p:cNvPr id="1171" name="Google Shape;1171;p50"/>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subTitle" idx="1"/>
          </p:nvPr>
        </p:nvSpPr>
        <p:spPr>
          <a:xfrm>
            <a:off x="720074" y="1229900"/>
            <a:ext cx="7834646" cy="346402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smtClean="0"/>
              <a:t>This internship project aims to conduct a comprehensive analysis of YouTube song data using PowerBi. </a:t>
            </a:r>
          </a:p>
          <a:p>
            <a:pPr marL="0" lvl="0" indent="0"/>
            <a:endParaRPr lang="en-US" dirty="0" smtClean="0"/>
          </a:p>
          <a:p>
            <a:pPr marL="285750" lvl="0" indent="-285750">
              <a:buFont typeface="Arial" panose="020B0604020202020204" pitchFamily="34" charset="0"/>
              <a:buChar char="•"/>
            </a:pPr>
            <a:r>
              <a:rPr lang="en-US" dirty="0" smtClean="0"/>
              <a:t>The dataset contains key attributes such as vide ID, channel title, title, description, tags, published date, view count, like count, favorite count, comment count, video duration, video definition, and caption details. </a:t>
            </a:r>
          </a:p>
          <a:p>
            <a:pPr marL="0" lvl="0" indent="0"/>
            <a:endParaRPr lang="en-US" dirty="0"/>
          </a:p>
          <a:p>
            <a:pPr marL="285750" lvl="0" indent="-285750">
              <a:buFont typeface="Arial" panose="020B0604020202020204" pitchFamily="34" charset="0"/>
              <a:buChar char="•"/>
            </a:pPr>
            <a:r>
              <a:rPr lang="en-US" dirty="0" smtClean="0"/>
              <a:t>The goal is to utilize PowerBi to create insightful visualizations </a:t>
            </a:r>
            <a:r>
              <a:rPr lang="en-US" dirty="0"/>
              <a:t>and reports that provide a </a:t>
            </a:r>
            <a:r>
              <a:rPr lang="en-US" dirty="0" smtClean="0"/>
              <a:t>deeper understanding </a:t>
            </a:r>
            <a:r>
              <a:rPr lang="en-US" dirty="0"/>
              <a:t>of YouTube songs' performance, popularity, and user engagement. </a:t>
            </a:r>
            <a:endParaRPr lang="en-US" dirty="0" smtClean="0"/>
          </a:p>
          <a:p>
            <a:pPr marL="0" lvl="0" indent="0"/>
            <a:endParaRPr lang="en-US" dirty="0"/>
          </a:p>
          <a:p>
            <a:pPr marL="285750" lvl="0" indent="-285750">
              <a:buFont typeface="Arial" panose="020B0604020202020204" pitchFamily="34" charset="0"/>
              <a:buChar char="•"/>
            </a:pPr>
            <a:r>
              <a:rPr lang="en-US" dirty="0" smtClean="0"/>
              <a:t>The </a:t>
            </a:r>
            <a:r>
              <a:rPr lang="en-US" dirty="0"/>
              <a:t>analysis aims </a:t>
            </a:r>
            <a:r>
              <a:rPr lang="en-US" dirty="0" smtClean="0"/>
              <a:t>to uncover </a:t>
            </a:r>
            <a:r>
              <a:rPr lang="en-US" dirty="0"/>
              <a:t>trends, preferences, and patterns in the data to aid </a:t>
            </a:r>
            <a:r>
              <a:rPr lang="en-US" dirty="0" smtClean="0"/>
              <a:t>content creators </a:t>
            </a:r>
            <a:r>
              <a:rPr lang="en-US" dirty="0"/>
              <a:t>and stakeholders </a:t>
            </a:r>
            <a:r>
              <a:rPr lang="en-US" dirty="0" smtClean="0"/>
              <a:t>in optimizing </a:t>
            </a:r>
            <a:r>
              <a:rPr lang="en-US" dirty="0"/>
              <a:t>their YouTube song content.</a:t>
            </a:r>
            <a:endParaRPr dirty="0"/>
          </a:p>
        </p:txBody>
      </p:sp>
      <p:sp>
        <p:nvSpPr>
          <p:cNvPr id="557" name="Google Shape;55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Problem Statement</a:t>
            </a:r>
            <a:endParaRPr dirty="0"/>
          </a:p>
        </p:txBody>
      </p:sp>
      <p:grpSp>
        <p:nvGrpSpPr>
          <p:cNvPr id="559" name="Google Shape;559;p34"/>
          <p:cNvGrpSpPr/>
          <p:nvPr/>
        </p:nvGrpSpPr>
        <p:grpSpPr>
          <a:xfrm>
            <a:off x="-182056" y="3713877"/>
            <a:ext cx="902056" cy="901976"/>
            <a:chOff x="4246593" y="503852"/>
            <a:chExt cx="902056" cy="901976"/>
          </a:xfrm>
        </p:grpSpPr>
        <p:grpSp>
          <p:nvGrpSpPr>
            <p:cNvPr id="560" name="Google Shape;560;p34"/>
            <p:cNvGrpSpPr/>
            <p:nvPr/>
          </p:nvGrpSpPr>
          <p:grpSpPr>
            <a:xfrm>
              <a:off x="4246593" y="503900"/>
              <a:ext cx="901831" cy="901928"/>
              <a:chOff x="5998919" y="3270921"/>
              <a:chExt cx="1426046" cy="1426198"/>
            </a:xfrm>
          </p:grpSpPr>
          <p:sp>
            <p:nvSpPr>
              <p:cNvPr id="561" name="Google Shape;561;p34"/>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4"/>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3" name="Google Shape;563;p34"/>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4"/>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5" name="Google Shape;565;p34"/>
            <p:cNvGrpSpPr/>
            <p:nvPr/>
          </p:nvGrpSpPr>
          <p:grpSpPr>
            <a:xfrm>
              <a:off x="4246593" y="503852"/>
              <a:ext cx="901928" cy="901976"/>
              <a:chOff x="5998919" y="3270845"/>
              <a:chExt cx="1426198" cy="1426274"/>
            </a:xfrm>
          </p:grpSpPr>
          <p:sp>
            <p:nvSpPr>
              <p:cNvPr id="566" name="Google Shape;566;p34"/>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4"/>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4"/>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3"/>
          <p:cNvSpPr txBox="1">
            <a:spLocks noGrp="1"/>
          </p:cNvSpPr>
          <p:nvPr>
            <p:ph type="title"/>
          </p:nvPr>
        </p:nvSpPr>
        <p:spPr>
          <a:xfrm>
            <a:off x="333903" y="10902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will we learn in this lesson?</a:t>
            </a:r>
            <a:endParaRPr dirty="0"/>
          </a:p>
        </p:txBody>
      </p:sp>
      <p:sp>
        <p:nvSpPr>
          <p:cNvPr id="529" name="Google Shape;529;p33"/>
          <p:cNvSpPr txBox="1">
            <a:spLocks noGrp="1"/>
          </p:cNvSpPr>
          <p:nvPr>
            <p:ph type="title" idx="2"/>
          </p:nvPr>
        </p:nvSpPr>
        <p:spPr>
          <a:xfrm>
            <a:off x="796200" y="798775"/>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30" name="Google Shape;530;p33"/>
          <p:cNvSpPr txBox="1">
            <a:spLocks noGrp="1"/>
          </p:cNvSpPr>
          <p:nvPr>
            <p:ph type="title" idx="8"/>
          </p:nvPr>
        </p:nvSpPr>
        <p:spPr>
          <a:xfrm>
            <a:off x="796200" y="2404332"/>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31" name="Google Shape;531;p33"/>
          <p:cNvSpPr txBox="1">
            <a:spLocks noGrp="1"/>
          </p:cNvSpPr>
          <p:nvPr>
            <p:ph type="title" idx="14"/>
          </p:nvPr>
        </p:nvSpPr>
        <p:spPr>
          <a:xfrm>
            <a:off x="796200" y="3232342"/>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32" name="Google Shape;532;p33"/>
          <p:cNvSpPr txBox="1">
            <a:spLocks noGrp="1"/>
          </p:cNvSpPr>
          <p:nvPr>
            <p:ph type="subTitle" idx="3"/>
          </p:nvPr>
        </p:nvSpPr>
        <p:spPr>
          <a:xfrm>
            <a:off x="1665230" y="80443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Data</a:t>
            </a:r>
            <a:r>
              <a:rPr lang="en" dirty="0" smtClean="0"/>
              <a:t> Cleaning and Preparation</a:t>
            </a:r>
            <a:endParaRPr dirty="0"/>
          </a:p>
        </p:txBody>
      </p:sp>
      <p:sp>
        <p:nvSpPr>
          <p:cNvPr id="534" name="Google Shape;534;p33"/>
          <p:cNvSpPr txBox="1">
            <a:spLocks noGrp="1"/>
          </p:cNvSpPr>
          <p:nvPr>
            <p:ph type="subTitle" idx="6"/>
          </p:nvPr>
        </p:nvSpPr>
        <p:spPr>
          <a:xfrm>
            <a:off x="1665230" y="1568244"/>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E</a:t>
            </a:r>
            <a:r>
              <a:rPr lang="en" dirty="0" smtClean="0"/>
              <a:t>xploratory Data Analysis</a:t>
            </a:r>
            <a:endParaRPr dirty="0"/>
          </a:p>
        </p:txBody>
      </p:sp>
      <p:sp>
        <p:nvSpPr>
          <p:cNvPr id="535" name="Google Shape;535;p33"/>
          <p:cNvSpPr txBox="1">
            <a:spLocks noGrp="1"/>
          </p:cNvSpPr>
          <p:nvPr>
            <p:ph type="title" idx="5"/>
          </p:nvPr>
        </p:nvSpPr>
        <p:spPr>
          <a:xfrm>
            <a:off x="796200" y="1576322"/>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36" name="Google Shape;536;p33"/>
          <p:cNvSpPr txBox="1">
            <a:spLocks noGrp="1"/>
          </p:cNvSpPr>
          <p:nvPr>
            <p:ph type="subTitle" idx="9"/>
          </p:nvPr>
        </p:nvSpPr>
        <p:spPr>
          <a:xfrm>
            <a:off x="1647700" y="2404332"/>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Content and Channel Analysis</a:t>
            </a:r>
            <a:endParaRPr dirty="0"/>
          </a:p>
        </p:txBody>
      </p:sp>
      <p:sp>
        <p:nvSpPr>
          <p:cNvPr id="537" name="Google Shape;537;p33"/>
          <p:cNvSpPr txBox="1">
            <a:spLocks noGrp="1"/>
          </p:cNvSpPr>
          <p:nvPr>
            <p:ph type="subTitle" idx="15"/>
          </p:nvPr>
        </p:nvSpPr>
        <p:spPr>
          <a:xfrm>
            <a:off x="1665230" y="3232342"/>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Temporal Trends</a:t>
            </a:r>
            <a:endParaRPr dirty="0"/>
          </a:p>
        </p:txBody>
      </p:sp>
      <p:grpSp>
        <p:nvGrpSpPr>
          <p:cNvPr id="538" name="Google Shape;538;p33"/>
          <p:cNvGrpSpPr/>
          <p:nvPr/>
        </p:nvGrpSpPr>
        <p:grpSpPr>
          <a:xfrm>
            <a:off x="8424007" y="739272"/>
            <a:ext cx="1269123" cy="979170"/>
            <a:chOff x="713232" y="1645097"/>
            <a:chExt cx="1269123" cy="979170"/>
          </a:xfrm>
        </p:grpSpPr>
        <p:sp>
          <p:nvSpPr>
            <p:cNvPr id="539" name="Google Shape;539;p33"/>
            <p:cNvSpPr/>
            <p:nvPr/>
          </p:nvSpPr>
          <p:spPr>
            <a:xfrm>
              <a:off x="713232" y="1645097"/>
              <a:ext cx="1269098" cy="979170"/>
            </a:xfrm>
            <a:custGeom>
              <a:avLst/>
              <a:gdLst/>
              <a:ahLst/>
              <a:cxnLst/>
              <a:rect l="l" t="t" r="r" b="b"/>
              <a:pathLst>
                <a:path w="1762636" h="1359958" extrusionOk="0">
                  <a:moveTo>
                    <a:pt x="0" y="0"/>
                  </a:moveTo>
                  <a:lnTo>
                    <a:pt x="1762637" y="0"/>
                  </a:lnTo>
                  <a:lnTo>
                    <a:pt x="1762637" y="1359959"/>
                  </a:lnTo>
                  <a:lnTo>
                    <a:pt x="0" y="1359959"/>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3"/>
            <p:cNvSpPr/>
            <p:nvPr/>
          </p:nvSpPr>
          <p:spPr>
            <a:xfrm>
              <a:off x="757776" y="1689040"/>
              <a:ext cx="1224578" cy="870877"/>
            </a:xfrm>
            <a:custGeom>
              <a:avLst/>
              <a:gdLst/>
              <a:ahLst/>
              <a:cxnLst/>
              <a:rect l="l" t="t" r="r" b="b"/>
              <a:pathLst>
                <a:path w="1700803" h="1209552" extrusionOk="0">
                  <a:moveTo>
                    <a:pt x="1700803" y="0"/>
                  </a:moveTo>
                  <a:lnTo>
                    <a:pt x="1700803" y="1209553"/>
                  </a:lnTo>
                  <a:lnTo>
                    <a:pt x="112349" y="1209553"/>
                  </a:lnTo>
                  <a:cubicBezTo>
                    <a:pt x="50287" y="1209553"/>
                    <a:pt x="0" y="1159266"/>
                    <a:pt x="0" y="1097280"/>
                  </a:cubicBezTo>
                  <a:lnTo>
                    <a:pt x="0" y="112349"/>
                  </a:lnTo>
                  <a:cubicBezTo>
                    <a:pt x="0" y="50363"/>
                    <a:pt x="50287" y="0"/>
                    <a:pt x="112349" y="0"/>
                  </a:cubicBezTo>
                  <a:lnTo>
                    <a:pt x="1700803" y="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33"/>
            <p:cNvSpPr/>
            <p:nvPr/>
          </p:nvSpPr>
          <p:spPr>
            <a:xfrm>
              <a:off x="895406" y="1822018"/>
              <a:ext cx="1015268" cy="621368"/>
            </a:xfrm>
            <a:custGeom>
              <a:avLst/>
              <a:gdLst/>
              <a:ahLst/>
              <a:cxnLst/>
              <a:rect l="l" t="t" r="r" b="b"/>
              <a:pathLst>
                <a:path w="1410094" h="863011" extrusionOk="0">
                  <a:moveTo>
                    <a:pt x="0" y="0"/>
                  </a:moveTo>
                  <a:lnTo>
                    <a:pt x="0" y="863011"/>
                  </a:lnTo>
                  <a:lnTo>
                    <a:pt x="1410094" y="863011"/>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3"/>
            <p:cNvSpPr/>
            <p:nvPr/>
          </p:nvSpPr>
          <p:spPr>
            <a:xfrm>
              <a:off x="895406" y="1928400"/>
              <a:ext cx="1015268" cy="515044"/>
            </a:xfrm>
            <a:custGeom>
              <a:avLst/>
              <a:gdLst/>
              <a:ahLst/>
              <a:cxnLst/>
              <a:rect l="l" t="t" r="r" b="b"/>
              <a:pathLst>
                <a:path w="1410094" h="715339" extrusionOk="0">
                  <a:moveTo>
                    <a:pt x="0" y="715340"/>
                  </a:moveTo>
                  <a:lnTo>
                    <a:pt x="328690" y="452053"/>
                  </a:lnTo>
                  <a:lnTo>
                    <a:pt x="454712" y="559085"/>
                  </a:lnTo>
                  <a:lnTo>
                    <a:pt x="905550" y="83027"/>
                  </a:lnTo>
                  <a:lnTo>
                    <a:pt x="1077986" y="318207"/>
                  </a:lnTo>
                  <a:lnTo>
                    <a:pt x="1410094"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3"/>
            <p:cNvSpPr/>
            <p:nvPr/>
          </p:nvSpPr>
          <p:spPr>
            <a:xfrm>
              <a:off x="1017604" y="2293844"/>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3"/>
            <p:cNvSpPr/>
            <p:nvPr/>
          </p:nvSpPr>
          <p:spPr>
            <a:xfrm>
              <a:off x="1575619" y="2039379"/>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3"/>
            <p:cNvSpPr/>
            <p:nvPr/>
          </p:nvSpPr>
          <p:spPr>
            <a:xfrm>
              <a:off x="1819686" y="1961125"/>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6"/>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3"/>
            <p:cNvSpPr/>
            <p:nvPr/>
          </p:nvSpPr>
          <p:spPr>
            <a:xfrm>
              <a:off x="1293848" y="2198242"/>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3"/>
            <p:cNvSpPr/>
            <p:nvPr/>
          </p:nvSpPr>
          <p:spPr>
            <a:xfrm>
              <a:off x="991282" y="1857861"/>
              <a:ext cx="278114" cy="54528"/>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8" name="Google Shape;548;p33"/>
            <p:cNvGrpSpPr/>
            <p:nvPr/>
          </p:nvGrpSpPr>
          <p:grpSpPr>
            <a:xfrm>
              <a:off x="991282" y="1966652"/>
              <a:ext cx="178234" cy="78199"/>
              <a:chOff x="3931369" y="3641467"/>
              <a:chExt cx="247410" cy="108550"/>
            </a:xfrm>
          </p:grpSpPr>
          <p:sp>
            <p:nvSpPr>
              <p:cNvPr id="549" name="Google Shape;549;p33"/>
              <p:cNvSpPr/>
              <p:nvPr/>
            </p:nvSpPr>
            <p:spPr>
              <a:xfrm>
                <a:off x="3931369" y="364146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3"/>
              <p:cNvSpPr/>
              <p:nvPr/>
            </p:nvSpPr>
            <p:spPr>
              <a:xfrm>
                <a:off x="3931369" y="369190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3"/>
              <p:cNvSpPr/>
              <p:nvPr/>
            </p:nvSpPr>
            <p:spPr>
              <a:xfrm>
                <a:off x="3931369" y="3742421"/>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2" name="Google Shape;531;p33"/>
          <p:cNvSpPr txBox="1">
            <a:spLocks/>
          </p:cNvSpPr>
          <p:nvPr/>
        </p:nvSpPr>
        <p:spPr>
          <a:xfrm>
            <a:off x="796200" y="3984182"/>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assion One"/>
              <a:buNone/>
              <a:defRPr sz="2400" b="0" i="0" u="none" strike="noStrike" cap="none">
                <a:solidFill>
                  <a:schemeClr val="dk1"/>
                </a:solidFill>
                <a:latin typeface="Passion One"/>
                <a:ea typeface="Passion One"/>
                <a:cs typeface="Passion One"/>
                <a:sym typeface="Passion One"/>
              </a:defRPr>
            </a:lvl1pPr>
            <a:lvl2pPr marR="0" lvl="1" algn="l" rtl="0">
              <a:lnSpc>
                <a:spcPct val="100000"/>
              </a:lnSpc>
              <a:spcBef>
                <a:spcPts val="0"/>
              </a:spcBef>
              <a:spcAft>
                <a:spcPts val="0"/>
              </a:spcAft>
              <a:buClr>
                <a:schemeClr val="dk1"/>
              </a:buClr>
              <a:buSzPts val="3000"/>
              <a:buFont typeface="Passion One"/>
              <a:buNone/>
              <a:defRPr sz="3000" b="0" i="0" u="none" strike="noStrike" cap="none">
                <a:solidFill>
                  <a:schemeClr val="dk1"/>
                </a:solidFill>
                <a:latin typeface="Passion One"/>
                <a:ea typeface="Passion One"/>
                <a:cs typeface="Passion One"/>
                <a:sym typeface="Passion One"/>
              </a:defRPr>
            </a:lvl2pPr>
            <a:lvl3pPr marR="0" lvl="2" algn="l" rtl="0">
              <a:lnSpc>
                <a:spcPct val="100000"/>
              </a:lnSpc>
              <a:spcBef>
                <a:spcPts val="0"/>
              </a:spcBef>
              <a:spcAft>
                <a:spcPts val="0"/>
              </a:spcAft>
              <a:buClr>
                <a:schemeClr val="dk1"/>
              </a:buClr>
              <a:buSzPts val="3000"/>
              <a:buFont typeface="Passion One"/>
              <a:buNone/>
              <a:defRPr sz="3000" b="0" i="0" u="none" strike="noStrike" cap="none">
                <a:solidFill>
                  <a:schemeClr val="dk1"/>
                </a:solidFill>
                <a:latin typeface="Passion One"/>
                <a:ea typeface="Passion One"/>
                <a:cs typeface="Passion One"/>
                <a:sym typeface="Passion One"/>
              </a:defRPr>
            </a:lvl3pPr>
            <a:lvl4pPr marR="0" lvl="3" algn="l" rtl="0">
              <a:lnSpc>
                <a:spcPct val="100000"/>
              </a:lnSpc>
              <a:spcBef>
                <a:spcPts val="0"/>
              </a:spcBef>
              <a:spcAft>
                <a:spcPts val="0"/>
              </a:spcAft>
              <a:buClr>
                <a:schemeClr val="dk1"/>
              </a:buClr>
              <a:buSzPts val="3000"/>
              <a:buFont typeface="Passion One"/>
              <a:buNone/>
              <a:defRPr sz="3000" b="0" i="0" u="none" strike="noStrike" cap="none">
                <a:solidFill>
                  <a:schemeClr val="dk1"/>
                </a:solidFill>
                <a:latin typeface="Passion One"/>
                <a:ea typeface="Passion One"/>
                <a:cs typeface="Passion One"/>
                <a:sym typeface="Passion One"/>
              </a:defRPr>
            </a:lvl4pPr>
            <a:lvl5pPr marR="0" lvl="4" algn="l" rtl="0">
              <a:lnSpc>
                <a:spcPct val="100000"/>
              </a:lnSpc>
              <a:spcBef>
                <a:spcPts val="0"/>
              </a:spcBef>
              <a:spcAft>
                <a:spcPts val="0"/>
              </a:spcAft>
              <a:buClr>
                <a:schemeClr val="dk1"/>
              </a:buClr>
              <a:buSzPts val="3000"/>
              <a:buFont typeface="Passion One"/>
              <a:buNone/>
              <a:defRPr sz="3000" b="0" i="0" u="none" strike="noStrike" cap="none">
                <a:solidFill>
                  <a:schemeClr val="dk1"/>
                </a:solidFill>
                <a:latin typeface="Passion One"/>
                <a:ea typeface="Passion One"/>
                <a:cs typeface="Passion One"/>
                <a:sym typeface="Passion One"/>
              </a:defRPr>
            </a:lvl5pPr>
            <a:lvl6pPr marR="0" lvl="5" algn="l" rtl="0">
              <a:lnSpc>
                <a:spcPct val="100000"/>
              </a:lnSpc>
              <a:spcBef>
                <a:spcPts val="0"/>
              </a:spcBef>
              <a:spcAft>
                <a:spcPts val="0"/>
              </a:spcAft>
              <a:buClr>
                <a:schemeClr val="dk1"/>
              </a:buClr>
              <a:buSzPts val="3000"/>
              <a:buFont typeface="Passion One"/>
              <a:buNone/>
              <a:defRPr sz="3000" b="0" i="0" u="none" strike="noStrike" cap="none">
                <a:solidFill>
                  <a:schemeClr val="dk1"/>
                </a:solidFill>
                <a:latin typeface="Passion One"/>
                <a:ea typeface="Passion One"/>
                <a:cs typeface="Passion One"/>
                <a:sym typeface="Passion One"/>
              </a:defRPr>
            </a:lvl6pPr>
            <a:lvl7pPr marR="0" lvl="6" algn="l" rtl="0">
              <a:lnSpc>
                <a:spcPct val="100000"/>
              </a:lnSpc>
              <a:spcBef>
                <a:spcPts val="0"/>
              </a:spcBef>
              <a:spcAft>
                <a:spcPts val="0"/>
              </a:spcAft>
              <a:buClr>
                <a:schemeClr val="dk1"/>
              </a:buClr>
              <a:buSzPts val="3000"/>
              <a:buFont typeface="Passion One"/>
              <a:buNone/>
              <a:defRPr sz="3000" b="0" i="0" u="none" strike="noStrike" cap="none">
                <a:solidFill>
                  <a:schemeClr val="dk1"/>
                </a:solidFill>
                <a:latin typeface="Passion One"/>
                <a:ea typeface="Passion One"/>
                <a:cs typeface="Passion One"/>
                <a:sym typeface="Passion One"/>
              </a:defRPr>
            </a:lvl7pPr>
            <a:lvl8pPr marR="0" lvl="7" algn="l" rtl="0">
              <a:lnSpc>
                <a:spcPct val="100000"/>
              </a:lnSpc>
              <a:spcBef>
                <a:spcPts val="0"/>
              </a:spcBef>
              <a:spcAft>
                <a:spcPts val="0"/>
              </a:spcAft>
              <a:buClr>
                <a:schemeClr val="dk1"/>
              </a:buClr>
              <a:buSzPts val="3000"/>
              <a:buFont typeface="Passion One"/>
              <a:buNone/>
              <a:defRPr sz="3000" b="0" i="0" u="none" strike="noStrike" cap="none">
                <a:solidFill>
                  <a:schemeClr val="dk1"/>
                </a:solidFill>
                <a:latin typeface="Passion One"/>
                <a:ea typeface="Passion One"/>
                <a:cs typeface="Passion One"/>
                <a:sym typeface="Passion One"/>
              </a:defRPr>
            </a:lvl8pPr>
            <a:lvl9pPr marR="0" lvl="8" algn="l" rtl="0">
              <a:lnSpc>
                <a:spcPct val="100000"/>
              </a:lnSpc>
              <a:spcBef>
                <a:spcPts val="0"/>
              </a:spcBef>
              <a:spcAft>
                <a:spcPts val="0"/>
              </a:spcAft>
              <a:buClr>
                <a:schemeClr val="dk1"/>
              </a:buClr>
              <a:buSzPts val="3000"/>
              <a:buFont typeface="Passion One"/>
              <a:buNone/>
              <a:defRPr sz="3000" b="0" i="0" u="none" strike="noStrike" cap="none">
                <a:solidFill>
                  <a:schemeClr val="dk1"/>
                </a:solidFill>
                <a:latin typeface="Passion One"/>
                <a:ea typeface="Passion One"/>
                <a:cs typeface="Passion One"/>
                <a:sym typeface="Passion One"/>
              </a:defRPr>
            </a:lvl9pPr>
          </a:lstStyle>
          <a:p>
            <a:r>
              <a:rPr lang="en" dirty="0" smtClean="0"/>
              <a:t>05.</a:t>
            </a:r>
            <a:endParaRPr lang="en" dirty="0"/>
          </a:p>
        </p:txBody>
      </p:sp>
      <p:sp>
        <p:nvSpPr>
          <p:cNvPr id="35" name="Google Shape;537;p33"/>
          <p:cNvSpPr txBox="1">
            <a:spLocks noGrp="1"/>
          </p:cNvSpPr>
          <p:nvPr>
            <p:ph type="subTitle" idx="15"/>
          </p:nvPr>
        </p:nvSpPr>
        <p:spPr>
          <a:xfrm>
            <a:off x="1736350" y="3984182"/>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User Engagement Insights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5"/>
          <p:cNvSpPr txBox="1">
            <a:spLocks noGrp="1"/>
          </p:cNvSpPr>
          <p:nvPr>
            <p:ph type="subTitle" idx="1"/>
          </p:nvPr>
        </p:nvSpPr>
        <p:spPr>
          <a:xfrm>
            <a:off x="3151900" y="3080475"/>
            <a:ext cx="4417300" cy="961214"/>
          </a:xfrm>
          <a:prstGeom prst="rect">
            <a:avLst/>
          </a:prstGeom>
        </p:spPr>
        <p:txBody>
          <a:bodyPr spcFirstLastPara="1" wrap="square" lIns="91425" tIns="91425" rIns="91425" bIns="91425" anchor="t" anchorCtr="0">
            <a:noAutofit/>
          </a:bodyPr>
          <a:lstStyle/>
          <a:p>
            <a:pPr marL="0" lvl="0" indent="0"/>
            <a:r>
              <a:rPr lang="en-US" dirty="0" smtClean="0">
                <a:solidFill>
                  <a:schemeClr val="bg1"/>
                </a:solidFill>
              </a:rPr>
              <a:t>Let’s clean</a:t>
            </a:r>
            <a:r>
              <a:rPr lang="en-US" dirty="0">
                <a:solidFill>
                  <a:schemeClr val="bg1"/>
                </a:solidFill>
              </a:rPr>
              <a:t>, preprocess, and transform </a:t>
            </a:r>
            <a:r>
              <a:rPr lang="en-US" dirty="0" smtClean="0">
                <a:solidFill>
                  <a:schemeClr val="bg1"/>
                </a:solidFill>
              </a:rPr>
              <a:t>our </a:t>
            </a:r>
            <a:r>
              <a:rPr lang="en-US" dirty="0">
                <a:solidFill>
                  <a:schemeClr val="bg1"/>
                </a:solidFill>
              </a:rPr>
              <a:t>dataset to unlock insights </a:t>
            </a:r>
            <a:r>
              <a:rPr lang="en-US" dirty="0" smtClean="0">
                <a:solidFill>
                  <a:schemeClr val="bg1"/>
                </a:solidFill>
              </a:rPr>
              <a:t>and drive</a:t>
            </a:r>
            <a:r>
              <a:rPr lang="en-US" dirty="0">
                <a:solidFill>
                  <a:schemeClr val="bg1"/>
                </a:solidFill>
              </a:rPr>
              <a:t> analysis</a:t>
            </a:r>
            <a:r>
              <a:rPr lang="en-US" dirty="0" smtClean="0">
                <a:solidFill>
                  <a:schemeClr val="bg1"/>
                </a:solidFill>
              </a:rPr>
              <a:t>!</a:t>
            </a:r>
            <a:endParaRPr dirty="0">
              <a:solidFill>
                <a:schemeClr val="bg1"/>
              </a:solidFill>
            </a:endParaRPr>
          </a:p>
        </p:txBody>
      </p:sp>
      <p:sp>
        <p:nvSpPr>
          <p:cNvPr id="574" name="Google Shape;574;p35"/>
          <p:cNvSpPr txBox="1">
            <a:spLocks noGrp="1"/>
          </p:cNvSpPr>
          <p:nvPr>
            <p:ph type="title"/>
          </p:nvPr>
        </p:nvSpPr>
        <p:spPr>
          <a:xfrm>
            <a:off x="3151900" y="1636350"/>
            <a:ext cx="4150500" cy="1302300"/>
          </a:xfrm>
          <a:prstGeom prst="rect">
            <a:avLst/>
          </a:prstGeom>
        </p:spPr>
        <p:txBody>
          <a:bodyPr spcFirstLastPara="1" wrap="square" lIns="91425" tIns="91425" rIns="91425" bIns="91425" anchor="b" anchorCtr="0">
            <a:noAutofit/>
          </a:bodyPr>
          <a:lstStyle/>
          <a:p>
            <a:pPr lvl="0"/>
            <a:r>
              <a:rPr lang="en-US" dirty="0"/>
              <a:t>Data Cleaning and Preparation</a:t>
            </a:r>
          </a:p>
        </p:txBody>
      </p:sp>
      <p:sp>
        <p:nvSpPr>
          <p:cNvPr id="575" name="Google Shape;575;p35"/>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576" name="Google Shape;576;p35"/>
          <p:cNvGrpSpPr/>
          <p:nvPr/>
        </p:nvGrpSpPr>
        <p:grpSpPr>
          <a:xfrm>
            <a:off x="7783346" y="490666"/>
            <a:ext cx="901968" cy="901968"/>
            <a:chOff x="1350404" y="-3124999"/>
            <a:chExt cx="1570279" cy="1570279"/>
          </a:xfrm>
        </p:grpSpPr>
        <p:sp>
          <p:nvSpPr>
            <p:cNvPr id="577" name="Google Shape;577;p3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1" name="Google Shape;581;p35"/>
          <p:cNvGrpSpPr/>
          <p:nvPr/>
        </p:nvGrpSpPr>
        <p:grpSpPr>
          <a:xfrm>
            <a:off x="713029" y="3447254"/>
            <a:ext cx="1266652" cy="1056012"/>
            <a:chOff x="5378191" y="1701500"/>
            <a:chExt cx="611171" cy="509535"/>
          </a:xfrm>
        </p:grpSpPr>
        <p:sp>
          <p:nvSpPr>
            <p:cNvPr id="582" name="Google Shape;582;p35"/>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5"/>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5"/>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5"/>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p36"/>
          <p:cNvPicPr preferRelativeResize="0">
            <a:picLocks noGrp="1"/>
          </p:cNvPicPr>
          <p:nvPr>
            <p:ph type="pic" idx="2"/>
          </p:nvPr>
        </p:nvPicPr>
        <p:blipFill rotWithShape="1">
          <a:blip r:embed="rId3">
            <a:alphaModFix/>
          </a:blip>
          <a:srcRect l="23476" r="23470"/>
          <a:stretch/>
        </p:blipFill>
        <p:spPr>
          <a:xfrm>
            <a:off x="726450" y="539500"/>
            <a:ext cx="3232800" cy="4064400"/>
          </a:xfrm>
          <a:prstGeom prst="round1Rect">
            <a:avLst>
              <a:gd name="adj" fmla="val 16667"/>
            </a:avLst>
          </a:prstGeom>
        </p:spPr>
      </p:pic>
      <p:sp>
        <p:nvSpPr>
          <p:cNvPr id="604" name="Google Shape;604;p36"/>
          <p:cNvSpPr txBox="1">
            <a:spLocks noGrp="1"/>
          </p:cNvSpPr>
          <p:nvPr>
            <p:ph type="title"/>
          </p:nvPr>
        </p:nvSpPr>
        <p:spPr>
          <a:xfrm>
            <a:off x="4306348" y="480436"/>
            <a:ext cx="3936300" cy="115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Cleaning and Preparation</a:t>
            </a:r>
            <a:endParaRPr dirty="0"/>
          </a:p>
        </p:txBody>
      </p:sp>
      <p:sp>
        <p:nvSpPr>
          <p:cNvPr id="605" name="Google Shape;605;p36"/>
          <p:cNvSpPr txBox="1">
            <a:spLocks noGrp="1"/>
          </p:cNvSpPr>
          <p:nvPr>
            <p:ph type="body" idx="1"/>
          </p:nvPr>
        </p:nvSpPr>
        <p:spPr>
          <a:xfrm>
            <a:off x="4223123" y="1561420"/>
            <a:ext cx="3936300" cy="2924148"/>
          </a:xfrm>
          <a:prstGeom prst="rect">
            <a:avLst/>
          </a:prstGeom>
        </p:spPr>
        <p:txBody>
          <a:bodyPr spcFirstLastPara="1" wrap="square" lIns="91425" tIns="91425" rIns="91425" bIns="91425" anchor="t" anchorCtr="0">
            <a:noAutofit/>
          </a:bodyPr>
          <a:lstStyle/>
          <a:p>
            <a:pPr marL="0" lvl="0" indent="0">
              <a:buNone/>
            </a:pPr>
            <a:r>
              <a:rPr lang="en-US" dirty="0" smtClean="0"/>
              <a:t>By </a:t>
            </a:r>
            <a:r>
              <a:rPr lang="en-US" dirty="0"/>
              <a:t>cleaning and preprocessing your data, you'll ensure accuracy and reliability, allowing you to draw meaningful conclusions and make informed decisions. </a:t>
            </a:r>
            <a:endParaRPr lang="en-US" dirty="0" smtClean="0"/>
          </a:p>
          <a:p>
            <a:pPr marL="0" lvl="0" indent="0">
              <a:buNone/>
            </a:pPr>
            <a:endParaRPr lang="en-US" dirty="0"/>
          </a:p>
          <a:p>
            <a:pPr marL="0" lvl="0" indent="0">
              <a:buNone/>
            </a:pPr>
            <a:r>
              <a:rPr lang="en-US" dirty="0" smtClean="0"/>
              <a:t>This </a:t>
            </a:r>
            <a:r>
              <a:rPr lang="en-US" dirty="0"/>
              <a:t>crucial step involves handling missing values and outliers, as well as converting columns to appropriate data types, unlocking the full potential of your data and paving the way for insightful analysis and visualization.</a:t>
            </a:r>
            <a:endParaRPr dirty="0"/>
          </a:p>
        </p:txBody>
      </p:sp>
      <p:grpSp>
        <p:nvGrpSpPr>
          <p:cNvPr id="606" name="Google Shape;606;p36"/>
          <p:cNvGrpSpPr/>
          <p:nvPr/>
        </p:nvGrpSpPr>
        <p:grpSpPr>
          <a:xfrm>
            <a:off x="7223732" y="4541809"/>
            <a:ext cx="1360765" cy="666952"/>
            <a:chOff x="-215300" y="3851305"/>
            <a:chExt cx="1694813" cy="830678"/>
          </a:xfrm>
        </p:grpSpPr>
        <p:sp>
          <p:nvSpPr>
            <p:cNvPr id="607" name="Google Shape;607;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8" name="Google Shape;608;p36"/>
            <p:cNvGrpSpPr/>
            <p:nvPr/>
          </p:nvGrpSpPr>
          <p:grpSpPr>
            <a:xfrm>
              <a:off x="861887" y="4031521"/>
              <a:ext cx="137882" cy="60495"/>
              <a:chOff x="1949580" y="3551527"/>
              <a:chExt cx="247410" cy="108551"/>
            </a:xfrm>
          </p:grpSpPr>
          <p:sp>
            <p:nvSpPr>
              <p:cNvPr id="609" name="Google Shape;609;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2" name="Google Shape;612;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5" name="Google Shape;635;p37"/>
          <p:cNvSpPr txBox="1">
            <a:spLocks noGrp="1"/>
          </p:cNvSpPr>
          <p:nvPr>
            <p:ph type="title"/>
          </p:nvPr>
        </p:nvSpPr>
        <p:spPr>
          <a:xfrm>
            <a:off x="344316"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Dataset</a:t>
            </a:r>
            <a:endParaRPr dirty="0"/>
          </a:p>
        </p:txBody>
      </p:sp>
      <p:sp>
        <p:nvSpPr>
          <p:cNvPr id="2" name="Rectangle 1"/>
          <p:cNvSpPr/>
          <p:nvPr/>
        </p:nvSpPr>
        <p:spPr>
          <a:xfrm>
            <a:off x="626791" y="673394"/>
            <a:ext cx="7421525" cy="4253537"/>
          </a:xfrm>
          <a:prstGeom prst="rect">
            <a:avLst/>
          </a:prstGeom>
        </p:spPr>
        <p:txBody>
          <a:bodyPr wrap="square">
            <a:spAutoFit/>
          </a:bodyPr>
          <a:lstStyle/>
          <a:p>
            <a:pPr>
              <a:lnSpc>
                <a:spcPct val="150000"/>
              </a:lnSpc>
            </a:pPr>
            <a:r>
              <a:rPr lang="en-US" dirty="0" smtClean="0"/>
              <a:t>1. </a:t>
            </a:r>
            <a:r>
              <a:rPr lang="en-US" b="1" dirty="0" err="1" smtClean="0"/>
              <a:t>video_id</a:t>
            </a:r>
            <a:r>
              <a:rPr lang="en-US" dirty="0"/>
              <a:t>: Unique identifier for each YouTube video</a:t>
            </a:r>
            <a:r>
              <a:rPr lang="en-US" dirty="0" smtClean="0"/>
              <a:t>.</a:t>
            </a:r>
            <a:endParaRPr lang="en-US" dirty="0"/>
          </a:p>
          <a:p>
            <a:pPr>
              <a:lnSpc>
                <a:spcPct val="150000"/>
              </a:lnSpc>
            </a:pPr>
            <a:r>
              <a:rPr lang="en-US" dirty="0"/>
              <a:t>2. </a:t>
            </a:r>
            <a:r>
              <a:rPr lang="en-US" b="1" dirty="0" err="1"/>
              <a:t>channelTitle</a:t>
            </a:r>
            <a:r>
              <a:rPr lang="en-US" dirty="0"/>
              <a:t>: Title of the YouTube channel publishing the song.</a:t>
            </a:r>
          </a:p>
          <a:p>
            <a:pPr>
              <a:lnSpc>
                <a:spcPct val="150000"/>
              </a:lnSpc>
            </a:pPr>
            <a:r>
              <a:rPr lang="en-US" dirty="0"/>
              <a:t>3. </a:t>
            </a:r>
            <a:r>
              <a:rPr lang="en-US" b="1" dirty="0"/>
              <a:t>title</a:t>
            </a:r>
            <a:r>
              <a:rPr lang="en-US" dirty="0"/>
              <a:t>: Title of the YouTube song video.</a:t>
            </a:r>
          </a:p>
          <a:p>
            <a:pPr>
              <a:lnSpc>
                <a:spcPct val="150000"/>
              </a:lnSpc>
            </a:pPr>
            <a:r>
              <a:rPr lang="en-US" dirty="0"/>
              <a:t>4. </a:t>
            </a:r>
            <a:r>
              <a:rPr lang="en-US" b="1" dirty="0"/>
              <a:t>description</a:t>
            </a:r>
            <a:r>
              <a:rPr lang="en-US" dirty="0"/>
              <a:t>: Description provided for the YouTube song video.</a:t>
            </a:r>
          </a:p>
          <a:p>
            <a:pPr>
              <a:lnSpc>
                <a:spcPct val="150000"/>
              </a:lnSpc>
            </a:pPr>
            <a:r>
              <a:rPr lang="en-US" dirty="0"/>
              <a:t>5. </a:t>
            </a:r>
            <a:r>
              <a:rPr lang="en-US" b="1" dirty="0"/>
              <a:t>tags</a:t>
            </a:r>
            <a:r>
              <a:rPr lang="en-US" dirty="0"/>
              <a:t>: Tags associated with the YouTube song video.</a:t>
            </a:r>
          </a:p>
          <a:p>
            <a:pPr>
              <a:lnSpc>
                <a:spcPct val="150000"/>
              </a:lnSpc>
            </a:pPr>
            <a:r>
              <a:rPr lang="en-US" dirty="0"/>
              <a:t>6. </a:t>
            </a:r>
            <a:r>
              <a:rPr lang="en-US" b="1" dirty="0" err="1"/>
              <a:t>publishedAt</a:t>
            </a:r>
            <a:r>
              <a:rPr lang="en-US" dirty="0"/>
              <a:t>: Date and time when the YouTube song video was published.</a:t>
            </a:r>
          </a:p>
          <a:p>
            <a:pPr>
              <a:lnSpc>
                <a:spcPct val="150000"/>
              </a:lnSpc>
            </a:pPr>
            <a:r>
              <a:rPr lang="en-US" dirty="0"/>
              <a:t>7. </a:t>
            </a:r>
            <a:r>
              <a:rPr lang="en-US" b="1" dirty="0" err="1"/>
              <a:t>viewCount</a:t>
            </a:r>
            <a:r>
              <a:rPr lang="en-US" dirty="0"/>
              <a:t>: Number of views received by the YouTube song video.</a:t>
            </a:r>
          </a:p>
          <a:p>
            <a:pPr>
              <a:lnSpc>
                <a:spcPct val="150000"/>
              </a:lnSpc>
            </a:pPr>
            <a:r>
              <a:rPr lang="en-US" dirty="0"/>
              <a:t>8. </a:t>
            </a:r>
            <a:r>
              <a:rPr lang="en-US" b="1" dirty="0" err="1"/>
              <a:t>likeCount</a:t>
            </a:r>
            <a:r>
              <a:rPr lang="en-US" dirty="0"/>
              <a:t>: Number of likes received by the YouTube song video.</a:t>
            </a:r>
          </a:p>
          <a:p>
            <a:pPr>
              <a:lnSpc>
                <a:spcPct val="150000"/>
              </a:lnSpc>
            </a:pPr>
            <a:r>
              <a:rPr lang="en-US" dirty="0"/>
              <a:t>9. </a:t>
            </a:r>
            <a:r>
              <a:rPr lang="en-US" b="1" dirty="0" err="1"/>
              <a:t>favoriteCount</a:t>
            </a:r>
            <a:r>
              <a:rPr lang="en-US" dirty="0"/>
              <a:t>: Number of times the YouTube song video has been marked as a favorite.</a:t>
            </a:r>
          </a:p>
          <a:p>
            <a:pPr>
              <a:lnSpc>
                <a:spcPct val="150000"/>
              </a:lnSpc>
            </a:pPr>
            <a:r>
              <a:rPr lang="en-US" dirty="0"/>
              <a:t>10. </a:t>
            </a:r>
            <a:r>
              <a:rPr lang="en-US" b="1" dirty="0" err="1"/>
              <a:t>commentCount</a:t>
            </a:r>
            <a:r>
              <a:rPr lang="en-US" dirty="0"/>
              <a:t>: Number of comments posted on the YouTube song video.</a:t>
            </a:r>
          </a:p>
          <a:p>
            <a:pPr>
              <a:lnSpc>
                <a:spcPct val="150000"/>
              </a:lnSpc>
            </a:pPr>
            <a:r>
              <a:rPr lang="en-US" dirty="0"/>
              <a:t>11. </a:t>
            </a:r>
            <a:r>
              <a:rPr lang="en-US" b="1" dirty="0"/>
              <a:t>duration</a:t>
            </a:r>
            <a:r>
              <a:rPr lang="en-US" dirty="0"/>
              <a:t>: Duration of the YouTube song video.</a:t>
            </a:r>
          </a:p>
          <a:p>
            <a:pPr>
              <a:lnSpc>
                <a:spcPct val="150000"/>
              </a:lnSpc>
            </a:pPr>
            <a:r>
              <a:rPr lang="en-US" dirty="0"/>
              <a:t>12. </a:t>
            </a:r>
            <a:r>
              <a:rPr lang="en-US" b="1" dirty="0"/>
              <a:t>definition</a:t>
            </a:r>
            <a:r>
              <a:rPr lang="en-US" dirty="0"/>
              <a:t>: Video definition or quality (e.g., HD, SD).</a:t>
            </a:r>
          </a:p>
          <a:p>
            <a:pPr>
              <a:lnSpc>
                <a:spcPct val="150000"/>
              </a:lnSpc>
            </a:pPr>
            <a:r>
              <a:rPr lang="en-US" dirty="0"/>
              <a:t>13. </a:t>
            </a:r>
            <a:r>
              <a:rPr lang="en-US" b="1" dirty="0"/>
              <a:t>caption</a:t>
            </a:r>
            <a:r>
              <a:rPr lang="en-US" dirty="0"/>
              <a:t>: Availability of captions for the YouTube song video.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8"/>
          <p:cNvSpPr txBox="1">
            <a:spLocks noGrp="1"/>
          </p:cNvSpPr>
          <p:nvPr>
            <p:ph type="title"/>
          </p:nvPr>
        </p:nvSpPr>
        <p:spPr>
          <a:xfrm>
            <a:off x="592410" y="289082"/>
            <a:ext cx="77040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PowerBi Dashboard</a:t>
            </a:r>
            <a:endParaRPr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3024" t="16399" r="16744" b="13316"/>
          <a:stretch/>
        </p:blipFill>
        <p:spPr>
          <a:xfrm>
            <a:off x="592410" y="765543"/>
            <a:ext cx="7627088" cy="42933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48"/>
          <p:cNvSpPr/>
          <p:nvPr/>
        </p:nvSpPr>
        <p:spPr>
          <a:xfrm>
            <a:off x="3479800" y="1419440"/>
            <a:ext cx="744300" cy="7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What have we learned?</a:t>
            </a:r>
            <a:endParaRPr/>
          </a:p>
        </p:txBody>
      </p:sp>
      <p:sp>
        <p:nvSpPr>
          <p:cNvPr id="1036" name="Google Shape;1036;p48"/>
          <p:cNvSpPr txBox="1">
            <a:spLocks noGrp="1"/>
          </p:cNvSpPr>
          <p:nvPr>
            <p:ph type="title" idx="4294967295"/>
          </p:nvPr>
        </p:nvSpPr>
        <p:spPr>
          <a:xfrm>
            <a:off x="713225" y="1505250"/>
            <a:ext cx="2653775" cy="721562"/>
          </a:xfrm>
          <a:prstGeom prst="rect">
            <a:avLst/>
          </a:prstGeom>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2000" dirty="0" smtClean="0">
                <a:solidFill>
                  <a:srgbClr val="17175A"/>
                </a:solidFill>
              </a:rPr>
              <a:t>Peak publishing time is in May</a:t>
            </a:r>
            <a:endParaRPr sz="2000" dirty="0">
              <a:solidFill>
                <a:srgbClr val="17175A"/>
              </a:solidFill>
            </a:endParaRPr>
          </a:p>
        </p:txBody>
      </p:sp>
      <p:sp>
        <p:nvSpPr>
          <p:cNvPr id="1039" name="Google Shape;1039;p48"/>
          <p:cNvSpPr/>
          <p:nvPr/>
        </p:nvSpPr>
        <p:spPr>
          <a:xfrm>
            <a:off x="3479800" y="3495390"/>
            <a:ext cx="744300" cy="7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txBox="1">
            <a:spLocks noGrp="1"/>
          </p:cNvSpPr>
          <p:nvPr>
            <p:ph type="title" idx="4294967295"/>
          </p:nvPr>
        </p:nvSpPr>
        <p:spPr>
          <a:xfrm>
            <a:off x="713225" y="3581200"/>
            <a:ext cx="2653800" cy="572700"/>
          </a:xfrm>
          <a:prstGeom prst="rect">
            <a:avLst/>
          </a:prstGeom>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2000" dirty="0" smtClean="0">
                <a:solidFill>
                  <a:srgbClr val="17175A"/>
                </a:solidFill>
              </a:rPr>
              <a:t>Viewers prefer HD videos</a:t>
            </a:r>
            <a:endParaRPr sz="2000" dirty="0">
              <a:solidFill>
                <a:srgbClr val="17175A"/>
              </a:solidFill>
            </a:endParaRPr>
          </a:p>
        </p:txBody>
      </p:sp>
      <p:sp>
        <p:nvSpPr>
          <p:cNvPr id="1041" name="Google Shape;1041;p48"/>
          <p:cNvSpPr txBox="1">
            <a:spLocks noGrp="1"/>
          </p:cNvSpPr>
          <p:nvPr>
            <p:ph type="title" idx="4294967295"/>
          </p:nvPr>
        </p:nvSpPr>
        <p:spPr>
          <a:xfrm>
            <a:off x="5770200" y="2103600"/>
            <a:ext cx="26538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dirty="0" smtClean="0">
                <a:solidFill>
                  <a:srgbClr val="17175A"/>
                </a:solidFill>
              </a:rPr>
              <a:t>Longer videos are more engaging</a:t>
            </a:r>
            <a:endParaRPr sz="2000" dirty="0">
              <a:solidFill>
                <a:srgbClr val="17175A"/>
              </a:solidFill>
            </a:endParaRPr>
          </a:p>
        </p:txBody>
      </p:sp>
      <p:sp>
        <p:nvSpPr>
          <p:cNvPr id="1042" name="Google Shape;1042;p48"/>
          <p:cNvSpPr/>
          <p:nvPr/>
        </p:nvSpPr>
        <p:spPr>
          <a:xfrm>
            <a:off x="4913100" y="2017789"/>
            <a:ext cx="744300" cy="80442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txBox="1">
            <a:spLocks noGrp="1"/>
          </p:cNvSpPr>
          <p:nvPr>
            <p:ph type="title" idx="4294967295"/>
          </p:nvPr>
        </p:nvSpPr>
        <p:spPr>
          <a:xfrm>
            <a:off x="5770200" y="3201725"/>
            <a:ext cx="26538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dirty="0" smtClean="0">
                <a:solidFill>
                  <a:srgbClr val="17175A"/>
                </a:solidFill>
              </a:rPr>
              <a:t>Creators should use more popular titles and tags </a:t>
            </a:r>
            <a:endParaRPr sz="2000" dirty="0">
              <a:solidFill>
                <a:srgbClr val="17175A"/>
              </a:solidFill>
            </a:endParaRPr>
          </a:p>
        </p:txBody>
      </p:sp>
      <p:sp>
        <p:nvSpPr>
          <p:cNvPr id="1044" name="Google Shape;1044;p48"/>
          <p:cNvSpPr/>
          <p:nvPr/>
        </p:nvSpPr>
        <p:spPr>
          <a:xfrm>
            <a:off x="4913100" y="3115915"/>
            <a:ext cx="744300" cy="7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5" name="Google Shape;1045;p48"/>
          <p:cNvCxnSpPr>
            <a:stCxn id="1034" idx="3"/>
            <a:endCxn id="1042" idx="0"/>
          </p:cNvCxnSpPr>
          <p:nvPr/>
        </p:nvCxnSpPr>
        <p:spPr>
          <a:xfrm>
            <a:off x="4224100" y="1791590"/>
            <a:ext cx="1061150" cy="226199"/>
          </a:xfrm>
          <a:prstGeom prst="bentConnector2">
            <a:avLst/>
          </a:prstGeom>
          <a:noFill/>
          <a:ln w="9525" cap="flat" cmpd="sng">
            <a:solidFill>
              <a:schemeClr val="dk1"/>
            </a:solidFill>
            <a:prstDash val="solid"/>
            <a:round/>
            <a:headEnd type="none" w="med" len="med"/>
            <a:tailEnd type="none" w="med" len="med"/>
          </a:ln>
        </p:spPr>
      </p:cxnSp>
      <p:cxnSp>
        <p:nvCxnSpPr>
          <p:cNvPr id="1047" name="Google Shape;1047;p48"/>
          <p:cNvCxnSpPr/>
          <p:nvPr/>
        </p:nvCxnSpPr>
        <p:spPr>
          <a:xfrm>
            <a:off x="5316357" y="2822215"/>
            <a:ext cx="0" cy="293700"/>
          </a:xfrm>
          <a:prstGeom prst="straightConnector1">
            <a:avLst/>
          </a:prstGeom>
          <a:noFill/>
          <a:ln w="9525" cap="flat" cmpd="sng">
            <a:solidFill>
              <a:schemeClr val="dk1"/>
            </a:solidFill>
            <a:prstDash val="solid"/>
            <a:round/>
            <a:headEnd type="none" w="med" len="med"/>
            <a:tailEnd type="none" w="med" len="med"/>
          </a:ln>
        </p:spPr>
      </p:cxnSp>
      <p:cxnSp>
        <p:nvCxnSpPr>
          <p:cNvPr id="1048" name="Google Shape;1048;p48"/>
          <p:cNvCxnSpPr>
            <a:stCxn id="1039" idx="3"/>
            <a:endCxn id="1044" idx="1"/>
          </p:cNvCxnSpPr>
          <p:nvPr/>
        </p:nvCxnSpPr>
        <p:spPr>
          <a:xfrm rot="10800000" flipH="1">
            <a:off x="4224100" y="3488040"/>
            <a:ext cx="689100" cy="379500"/>
          </a:xfrm>
          <a:prstGeom prst="bentConnector3">
            <a:avLst>
              <a:gd name="adj1" fmla="val 49993"/>
            </a:avLst>
          </a:prstGeom>
          <a:noFill/>
          <a:ln w="9525" cap="flat" cmpd="sng">
            <a:solidFill>
              <a:schemeClr val="dk1"/>
            </a:solidFill>
            <a:prstDash val="solid"/>
            <a:round/>
            <a:headEnd type="none" w="med" len="med"/>
            <a:tailEnd type="none" w="med" len="med"/>
          </a:ln>
        </p:spPr>
      </p:cxnSp>
      <p:grpSp>
        <p:nvGrpSpPr>
          <p:cNvPr id="1049" name="Google Shape;1049;p48"/>
          <p:cNvGrpSpPr/>
          <p:nvPr/>
        </p:nvGrpSpPr>
        <p:grpSpPr>
          <a:xfrm>
            <a:off x="6862267" y="4388459"/>
            <a:ext cx="1393254" cy="851132"/>
            <a:chOff x="3577367" y="1677509"/>
            <a:chExt cx="1393254" cy="851132"/>
          </a:xfrm>
        </p:grpSpPr>
        <p:sp>
          <p:nvSpPr>
            <p:cNvPr id="1050" name="Google Shape;1050;p48"/>
            <p:cNvSpPr/>
            <p:nvPr/>
          </p:nvSpPr>
          <p:spPr>
            <a:xfrm>
              <a:off x="3605409" y="1677509"/>
              <a:ext cx="1365212" cy="851132"/>
            </a:xfrm>
            <a:custGeom>
              <a:avLst/>
              <a:gdLst/>
              <a:ahLst/>
              <a:cxnLst/>
              <a:rect l="l" t="t" r="r" b="b"/>
              <a:pathLst>
                <a:path w="2829455" h="1764004" extrusionOk="0">
                  <a:moveTo>
                    <a:pt x="2699484" y="1764004"/>
                  </a:moveTo>
                  <a:lnTo>
                    <a:pt x="129972" y="1764004"/>
                  </a:lnTo>
                  <a:cubicBezTo>
                    <a:pt x="58187" y="1764004"/>
                    <a:pt x="0" y="1705817"/>
                    <a:pt x="0" y="1634032"/>
                  </a:cubicBezTo>
                  <a:lnTo>
                    <a:pt x="0" y="129972"/>
                  </a:lnTo>
                  <a:cubicBezTo>
                    <a:pt x="0" y="58187"/>
                    <a:pt x="58187" y="0"/>
                    <a:pt x="129972" y="0"/>
                  </a:cubicBezTo>
                  <a:lnTo>
                    <a:pt x="2699484" y="0"/>
                  </a:lnTo>
                  <a:cubicBezTo>
                    <a:pt x="2771268" y="0"/>
                    <a:pt x="2829456" y="58187"/>
                    <a:pt x="2829456" y="129972"/>
                  </a:cubicBezTo>
                  <a:lnTo>
                    <a:pt x="2829456" y="1634032"/>
                  </a:lnTo>
                  <a:cubicBezTo>
                    <a:pt x="2829379" y="1705817"/>
                    <a:pt x="2771192" y="1764004"/>
                    <a:pt x="2699484" y="176400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48"/>
            <p:cNvSpPr/>
            <p:nvPr/>
          </p:nvSpPr>
          <p:spPr>
            <a:xfrm>
              <a:off x="4660956" y="2269904"/>
              <a:ext cx="172521" cy="33830"/>
            </a:xfrm>
            <a:custGeom>
              <a:avLst/>
              <a:gdLst/>
              <a:ahLst/>
              <a:cxnLst/>
              <a:rect l="l" t="t" r="r" b="b"/>
              <a:pathLst>
                <a:path w="357556" h="70113" extrusionOk="0">
                  <a:moveTo>
                    <a:pt x="0" y="0"/>
                  </a:moveTo>
                  <a:lnTo>
                    <a:pt x="357556" y="0"/>
                  </a:lnTo>
                  <a:lnTo>
                    <a:pt x="357556" y="70113"/>
                  </a:lnTo>
                  <a:lnTo>
                    <a:pt x="0" y="7011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48"/>
            <p:cNvSpPr/>
            <p:nvPr/>
          </p:nvSpPr>
          <p:spPr>
            <a:xfrm>
              <a:off x="4660956" y="2102017"/>
              <a:ext cx="172520" cy="127878"/>
            </a:xfrm>
            <a:custGeom>
              <a:avLst/>
              <a:gdLst/>
              <a:ahLst/>
              <a:cxnLst/>
              <a:rect l="l" t="t" r="r" b="b"/>
              <a:pathLst>
                <a:path w="357555" h="265033" extrusionOk="0">
                  <a:moveTo>
                    <a:pt x="294583" y="265034"/>
                  </a:moveTo>
                  <a:lnTo>
                    <a:pt x="62973" y="265034"/>
                  </a:lnTo>
                  <a:cubicBezTo>
                    <a:pt x="28182" y="265034"/>
                    <a:pt x="0" y="236851"/>
                    <a:pt x="0" y="202061"/>
                  </a:cubicBezTo>
                  <a:lnTo>
                    <a:pt x="0" y="62973"/>
                  </a:lnTo>
                  <a:cubicBezTo>
                    <a:pt x="0" y="28182"/>
                    <a:pt x="28182" y="0"/>
                    <a:pt x="62973" y="0"/>
                  </a:cubicBezTo>
                  <a:lnTo>
                    <a:pt x="294583" y="0"/>
                  </a:lnTo>
                  <a:cubicBezTo>
                    <a:pt x="329374" y="0"/>
                    <a:pt x="357556" y="28182"/>
                    <a:pt x="357556" y="62973"/>
                  </a:cubicBezTo>
                  <a:lnTo>
                    <a:pt x="357556" y="202061"/>
                  </a:lnTo>
                  <a:cubicBezTo>
                    <a:pt x="357556" y="236851"/>
                    <a:pt x="329374" y="265034"/>
                    <a:pt x="294583" y="2650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48"/>
            <p:cNvSpPr/>
            <p:nvPr/>
          </p:nvSpPr>
          <p:spPr>
            <a:xfrm>
              <a:off x="4660956" y="2337139"/>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48"/>
            <p:cNvSpPr/>
            <p:nvPr/>
          </p:nvSpPr>
          <p:spPr>
            <a:xfrm>
              <a:off x="4660956" y="2359661"/>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48"/>
            <p:cNvSpPr/>
            <p:nvPr/>
          </p:nvSpPr>
          <p:spPr>
            <a:xfrm>
              <a:off x="4660956" y="2382146"/>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48"/>
            <p:cNvSpPr/>
            <p:nvPr/>
          </p:nvSpPr>
          <p:spPr>
            <a:xfrm>
              <a:off x="4561547"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48"/>
            <p:cNvSpPr/>
            <p:nvPr/>
          </p:nvSpPr>
          <p:spPr>
            <a:xfrm>
              <a:off x="4402508"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48"/>
            <p:cNvSpPr/>
            <p:nvPr/>
          </p:nvSpPr>
          <p:spPr>
            <a:xfrm>
              <a:off x="4243504"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48"/>
            <p:cNvSpPr/>
            <p:nvPr/>
          </p:nvSpPr>
          <p:spPr>
            <a:xfrm>
              <a:off x="4084465"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48"/>
            <p:cNvSpPr/>
            <p:nvPr/>
          </p:nvSpPr>
          <p:spPr>
            <a:xfrm>
              <a:off x="3925425"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48"/>
            <p:cNvSpPr/>
            <p:nvPr/>
          </p:nvSpPr>
          <p:spPr>
            <a:xfrm>
              <a:off x="3766423"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48"/>
            <p:cNvSpPr/>
            <p:nvPr/>
          </p:nvSpPr>
          <p:spPr>
            <a:xfrm>
              <a:off x="3605409" y="1916202"/>
              <a:ext cx="958485" cy="400277"/>
            </a:xfrm>
            <a:custGeom>
              <a:avLst/>
              <a:gdLst/>
              <a:ahLst/>
              <a:cxnLst/>
              <a:rect l="l" t="t" r="r" b="b"/>
              <a:pathLst>
                <a:path w="1986498" h="829589" extrusionOk="0">
                  <a:moveTo>
                    <a:pt x="0" y="607196"/>
                  </a:moveTo>
                  <a:lnTo>
                    <a:pt x="299065" y="409465"/>
                  </a:lnTo>
                  <a:cubicBezTo>
                    <a:pt x="320486" y="395336"/>
                    <a:pt x="348289" y="395716"/>
                    <a:pt x="369330" y="410377"/>
                  </a:cubicBezTo>
                  <a:lnTo>
                    <a:pt x="590229" y="565112"/>
                  </a:lnTo>
                  <a:cubicBezTo>
                    <a:pt x="621754" y="587142"/>
                    <a:pt x="665508" y="575747"/>
                    <a:pt x="682220" y="541184"/>
                  </a:cubicBezTo>
                  <a:lnTo>
                    <a:pt x="926896" y="35273"/>
                  </a:lnTo>
                  <a:cubicBezTo>
                    <a:pt x="951508" y="-15622"/>
                    <a:pt x="1025647" y="-10228"/>
                    <a:pt x="1042663" y="43629"/>
                  </a:cubicBezTo>
                  <a:lnTo>
                    <a:pt x="1277084" y="785936"/>
                  </a:lnTo>
                  <a:cubicBezTo>
                    <a:pt x="1294251" y="840401"/>
                    <a:pt x="1369454" y="845111"/>
                    <a:pt x="1393306" y="793228"/>
                  </a:cubicBezTo>
                  <a:lnTo>
                    <a:pt x="1610635" y="321424"/>
                  </a:lnTo>
                  <a:cubicBezTo>
                    <a:pt x="1630765" y="277670"/>
                    <a:pt x="1690776" y="272277"/>
                    <a:pt x="1718426" y="311701"/>
                  </a:cubicBezTo>
                  <a:lnTo>
                    <a:pt x="1986499" y="69379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48"/>
            <p:cNvSpPr/>
            <p:nvPr/>
          </p:nvSpPr>
          <p:spPr>
            <a:xfrm>
              <a:off x="3972662" y="2024069"/>
              <a:ext cx="45595" cy="45595"/>
            </a:xfrm>
            <a:custGeom>
              <a:avLst/>
              <a:gdLst/>
              <a:ahLst/>
              <a:cxnLst/>
              <a:rect l="l" t="t" r="r" b="b"/>
              <a:pathLst>
                <a:path w="94497" h="94497" extrusionOk="0">
                  <a:moveTo>
                    <a:pt x="94497" y="47249"/>
                  </a:moveTo>
                  <a:cubicBezTo>
                    <a:pt x="94497" y="73344"/>
                    <a:pt x="73343" y="94498"/>
                    <a:pt x="47249" y="94498"/>
                  </a:cubicBezTo>
                  <a:cubicBezTo>
                    <a:pt x="21154" y="94498"/>
                    <a:pt x="0" y="73344"/>
                    <a:pt x="0" y="47249"/>
                  </a:cubicBezTo>
                  <a:cubicBezTo>
                    <a:pt x="0" y="21154"/>
                    <a:pt x="21154" y="0"/>
                    <a:pt x="47249" y="0"/>
                  </a:cubicBezTo>
                  <a:cubicBezTo>
                    <a:pt x="73343" y="0"/>
                    <a:pt x="94497" y="21154"/>
                    <a:pt x="94497" y="47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48"/>
            <p:cNvSpPr/>
            <p:nvPr/>
          </p:nvSpPr>
          <p:spPr>
            <a:xfrm>
              <a:off x="3664089" y="1827628"/>
              <a:ext cx="317443" cy="189754"/>
            </a:xfrm>
            <a:custGeom>
              <a:avLst/>
              <a:gdLst/>
              <a:ahLst/>
              <a:cxnLst/>
              <a:rect l="l" t="t" r="r" b="b"/>
              <a:pathLst>
                <a:path w="657912" h="393272" extrusionOk="0">
                  <a:moveTo>
                    <a:pt x="622286" y="386954"/>
                  </a:moveTo>
                  <a:lnTo>
                    <a:pt x="552324" y="315397"/>
                  </a:lnTo>
                  <a:lnTo>
                    <a:pt x="50059" y="315397"/>
                  </a:lnTo>
                  <a:cubicBezTo>
                    <a:pt x="22409" y="315397"/>
                    <a:pt x="0" y="292988"/>
                    <a:pt x="0" y="265337"/>
                  </a:cubicBezTo>
                  <a:lnTo>
                    <a:pt x="0" y="50059"/>
                  </a:lnTo>
                  <a:cubicBezTo>
                    <a:pt x="0" y="22409"/>
                    <a:pt x="22409" y="0"/>
                    <a:pt x="50059" y="0"/>
                  </a:cubicBezTo>
                  <a:lnTo>
                    <a:pt x="607853" y="0"/>
                  </a:lnTo>
                  <a:cubicBezTo>
                    <a:pt x="635503" y="0"/>
                    <a:pt x="657912" y="22409"/>
                    <a:pt x="657912" y="50059"/>
                  </a:cubicBezTo>
                  <a:lnTo>
                    <a:pt x="657912" y="315397"/>
                  </a:lnTo>
                  <a:lnTo>
                    <a:pt x="657912" y="372445"/>
                  </a:lnTo>
                  <a:cubicBezTo>
                    <a:pt x="657912" y="391056"/>
                    <a:pt x="635275" y="400323"/>
                    <a:pt x="622286" y="38695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48"/>
            <p:cNvSpPr/>
            <p:nvPr/>
          </p:nvSpPr>
          <p:spPr>
            <a:xfrm>
              <a:off x="3577367" y="2429163"/>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48"/>
            <p:cNvSpPr/>
            <p:nvPr/>
          </p:nvSpPr>
          <p:spPr>
            <a:xfrm>
              <a:off x="3577367" y="231823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8"/>
            <p:cNvSpPr/>
            <p:nvPr/>
          </p:nvSpPr>
          <p:spPr>
            <a:xfrm>
              <a:off x="3577367" y="220734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8"/>
            <p:cNvSpPr/>
            <p:nvPr/>
          </p:nvSpPr>
          <p:spPr>
            <a:xfrm>
              <a:off x="3577367" y="2096423"/>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8"/>
            <p:cNvSpPr/>
            <p:nvPr/>
          </p:nvSpPr>
          <p:spPr>
            <a:xfrm>
              <a:off x="3577367" y="1985534"/>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48"/>
            <p:cNvSpPr/>
            <p:nvPr/>
          </p:nvSpPr>
          <p:spPr>
            <a:xfrm>
              <a:off x="3577367" y="187460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8"/>
            <p:cNvSpPr/>
            <p:nvPr/>
          </p:nvSpPr>
          <p:spPr>
            <a:xfrm>
              <a:off x="3577367" y="1763720"/>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48"/>
            <p:cNvSpPr/>
            <p:nvPr/>
          </p:nvSpPr>
          <p:spPr>
            <a:xfrm>
              <a:off x="4293447" y="2127573"/>
              <a:ext cx="83273" cy="83273"/>
            </a:xfrm>
            <a:custGeom>
              <a:avLst/>
              <a:gdLst/>
              <a:ahLst/>
              <a:cxnLst/>
              <a:rect l="l" t="t" r="r" b="b"/>
              <a:pathLst>
                <a:path w="172587" h="172587" extrusionOk="0">
                  <a:moveTo>
                    <a:pt x="172587" y="86294"/>
                  </a:moveTo>
                  <a:cubicBezTo>
                    <a:pt x="172587" y="133952"/>
                    <a:pt x="133952" y="172587"/>
                    <a:pt x="86293" y="172587"/>
                  </a:cubicBezTo>
                  <a:cubicBezTo>
                    <a:pt x="38635" y="172587"/>
                    <a:pt x="0" y="133952"/>
                    <a:pt x="0" y="86294"/>
                  </a:cubicBezTo>
                  <a:cubicBezTo>
                    <a:pt x="0" y="38635"/>
                    <a:pt x="38635" y="0"/>
                    <a:pt x="86293" y="0"/>
                  </a:cubicBezTo>
                  <a:cubicBezTo>
                    <a:pt x="133952" y="0"/>
                    <a:pt x="172587" y="38635"/>
                    <a:pt x="172587" y="8629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8"/>
            <p:cNvSpPr/>
            <p:nvPr/>
          </p:nvSpPr>
          <p:spPr>
            <a:xfrm>
              <a:off x="4561547" y="1738602"/>
              <a:ext cx="406653" cy="3665"/>
            </a:xfrm>
            <a:custGeom>
              <a:avLst/>
              <a:gdLst/>
              <a:ahLst/>
              <a:cxnLst/>
              <a:rect l="l" t="t" r="r" b="b"/>
              <a:pathLst>
                <a:path w="842805" h="7596" extrusionOk="0">
                  <a:moveTo>
                    <a:pt x="842805"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4" name="Google Shape;1074;p48"/>
          <p:cNvGrpSpPr/>
          <p:nvPr/>
        </p:nvGrpSpPr>
        <p:grpSpPr>
          <a:xfrm>
            <a:off x="3674402" y="1613862"/>
            <a:ext cx="355099" cy="355481"/>
            <a:chOff x="3539102" y="2427549"/>
            <a:chExt cx="355099" cy="355481"/>
          </a:xfrm>
        </p:grpSpPr>
        <p:sp>
          <p:nvSpPr>
            <p:cNvPr id="1075" name="Google Shape;1075;p48"/>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8"/>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8"/>
          <p:cNvGrpSpPr/>
          <p:nvPr/>
        </p:nvGrpSpPr>
        <p:grpSpPr>
          <a:xfrm>
            <a:off x="5141624" y="2226812"/>
            <a:ext cx="287275" cy="326296"/>
            <a:chOff x="5357662" y="4297637"/>
            <a:chExt cx="287275" cy="326296"/>
          </a:xfrm>
        </p:grpSpPr>
        <p:sp>
          <p:nvSpPr>
            <p:cNvPr id="1078" name="Google Shape;1078;p48"/>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48"/>
          <p:cNvSpPr/>
          <p:nvPr/>
        </p:nvSpPr>
        <p:spPr>
          <a:xfrm>
            <a:off x="5101078" y="3303907"/>
            <a:ext cx="368371" cy="368340"/>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48"/>
          <p:cNvGrpSpPr/>
          <p:nvPr/>
        </p:nvGrpSpPr>
        <p:grpSpPr>
          <a:xfrm>
            <a:off x="3675532" y="3689593"/>
            <a:ext cx="352840" cy="354717"/>
            <a:chOff x="3095745" y="3805393"/>
            <a:chExt cx="352840" cy="354717"/>
          </a:xfrm>
        </p:grpSpPr>
        <p:sp>
          <p:nvSpPr>
            <p:cNvPr id="1086" name="Google Shape;1086;p48"/>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subTitle" idx="1"/>
          </p:nvPr>
        </p:nvSpPr>
        <p:spPr>
          <a:xfrm>
            <a:off x="1256417" y="1783647"/>
            <a:ext cx="6612269" cy="2669174"/>
          </a:xfrm>
          <a:prstGeom prst="rect">
            <a:avLst/>
          </a:prstGeom>
        </p:spPr>
        <p:txBody>
          <a:bodyPr spcFirstLastPara="1" wrap="square" lIns="91425" tIns="91425" rIns="91425" bIns="91425" anchor="t" anchorCtr="0">
            <a:noAutofit/>
          </a:bodyPr>
          <a:lstStyle/>
          <a:p>
            <a:pPr marL="0" lvl="0" indent="0"/>
            <a:r>
              <a:rPr lang="en-US" dirty="0"/>
              <a:t>These conclusions provide insights into the characteristics of YouTube song videos, user engagement patterns, and factors influencing video performance. The findings can help content creators and marketers optimize their strategies for better visibility and engagement on YouTube</a:t>
            </a:r>
            <a:r>
              <a:rPr lang="en-US" dirty="0" smtClean="0"/>
              <a:t>.</a:t>
            </a:r>
            <a:endParaRPr lang="en-US" dirty="0" smtClean="0"/>
          </a:p>
        </p:txBody>
      </p:sp>
      <p:sp>
        <p:nvSpPr>
          <p:cNvPr id="557" name="Google Shape;557;p34"/>
          <p:cNvSpPr txBox="1">
            <a:spLocks noGrp="1"/>
          </p:cNvSpPr>
          <p:nvPr>
            <p:ph type="title"/>
          </p:nvPr>
        </p:nvSpPr>
        <p:spPr>
          <a:xfrm>
            <a:off x="428372" y="73534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Conclusion</a:t>
            </a:r>
            <a:endParaRPr dirty="0"/>
          </a:p>
        </p:txBody>
      </p:sp>
      <p:grpSp>
        <p:nvGrpSpPr>
          <p:cNvPr id="559" name="Google Shape;559;p34"/>
          <p:cNvGrpSpPr/>
          <p:nvPr/>
        </p:nvGrpSpPr>
        <p:grpSpPr>
          <a:xfrm>
            <a:off x="-182056" y="3713877"/>
            <a:ext cx="902056" cy="901976"/>
            <a:chOff x="4246593" y="503852"/>
            <a:chExt cx="902056" cy="901976"/>
          </a:xfrm>
        </p:grpSpPr>
        <p:grpSp>
          <p:nvGrpSpPr>
            <p:cNvPr id="560" name="Google Shape;560;p34"/>
            <p:cNvGrpSpPr/>
            <p:nvPr/>
          </p:nvGrpSpPr>
          <p:grpSpPr>
            <a:xfrm>
              <a:off x="4246593" y="503900"/>
              <a:ext cx="901831" cy="901928"/>
              <a:chOff x="5998919" y="3270921"/>
              <a:chExt cx="1426046" cy="1426198"/>
            </a:xfrm>
          </p:grpSpPr>
          <p:sp>
            <p:nvSpPr>
              <p:cNvPr id="561" name="Google Shape;561;p34"/>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4"/>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3" name="Google Shape;563;p34"/>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4"/>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5" name="Google Shape;565;p34"/>
            <p:cNvGrpSpPr/>
            <p:nvPr/>
          </p:nvGrpSpPr>
          <p:grpSpPr>
            <a:xfrm>
              <a:off x="4246593" y="503852"/>
              <a:ext cx="901928" cy="901976"/>
              <a:chOff x="5998919" y="3270845"/>
              <a:chExt cx="1426198" cy="1426274"/>
            </a:xfrm>
          </p:grpSpPr>
          <p:sp>
            <p:nvSpPr>
              <p:cNvPr id="566" name="Google Shape;566;p34"/>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4"/>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4"/>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022644307"/>
      </p:ext>
    </p:extLst>
  </p:cSld>
  <p:clrMapOvr>
    <a:masterClrMapping/>
  </p:clrMapOvr>
</p:sld>
</file>

<file path=ppt/theme/theme1.xml><?xml version="1.0" encoding="utf-8"?>
<a:theme xmlns:a="http://schemas.openxmlformats.org/drawingml/2006/main" name="Data Analysis and Statistics - 4th grade by Slidesgo">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491</Words>
  <Application>Microsoft Office PowerPoint</Application>
  <PresentationFormat>On-screen Show (16:9)</PresentationFormat>
  <Paragraphs>51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Passion One</vt:lpstr>
      <vt:lpstr>Calibri</vt:lpstr>
      <vt:lpstr>Inter</vt:lpstr>
      <vt:lpstr>Bebas Neue</vt:lpstr>
      <vt:lpstr>Arial</vt:lpstr>
      <vt:lpstr>Data Analysis and Statistics - 4th grade by Slidesgo</vt:lpstr>
      <vt:lpstr>Song Analysis With PowerBi</vt:lpstr>
      <vt:lpstr>Problem Statement</vt:lpstr>
      <vt:lpstr>What will we learn in this lesson?</vt:lpstr>
      <vt:lpstr>Data Cleaning and Preparation</vt:lpstr>
      <vt:lpstr>Cleaning and Preparation</vt:lpstr>
      <vt:lpstr>Dataset</vt:lpstr>
      <vt:lpstr>PowerBi Dashboard</vt:lpstr>
      <vt:lpstr>What have we learned?</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Analysis With PowerBi</dc:title>
  <dc:creator>Eme Mudei</dc:creator>
  <cp:lastModifiedBy>HP</cp:lastModifiedBy>
  <cp:revision>12</cp:revision>
  <dcterms:modified xsi:type="dcterms:W3CDTF">2024-07-06T07:57:31Z</dcterms:modified>
</cp:coreProperties>
</file>