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45dfbda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45dfbda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45dfbda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45dfbda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1320845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1320845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45dfbd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45dfbd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45dfbda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45dfbda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45dfbda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45dfbda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1320845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1320845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45dfbda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45dfbda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5dfbda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45dfbda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45dfbda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45dfbda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45dfbda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45dfbda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mnassrib/telecom-churn-datasets?select=churn-bigml-80.csv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 Churn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Predictors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70125"/>
            <a:ext cx="27054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Tier 1: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total_day_mintues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Tier 2: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customer_service_calls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Total_eve_minutes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international_plan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Tier 3: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Total_intl_minutes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Total_intl_calls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total_night_minutes</a:t>
            </a:r>
            <a:endParaRPr sz="14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500" y="1170125"/>
            <a:ext cx="5822100" cy="256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Industry </a:t>
            </a:r>
            <a:r>
              <a:rPr lang="en"/>
              <a:t>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Company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How can The Orange Telecom decrease customer churn by X% before the end of the next fiscal year by focussing their efforts on the factors that are most closely related to custom churn.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Lower Day Time Pricing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Lower Day Time Pricing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Location &amp; Voicemail are Irrelevant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</a:t>
            </a:r>
            <a:r>
              <a:rPr b="1" lang="en"/>
              <a:t> 1:</a:t>
            </a:r>
            <a:r>
              <a:rPr lang="en"/>
              <a:t> Lower Day Time Pricing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Day calls were by far the biggest factor </a:t>
            </a:r>
            <a:r>
              <a:rPr lang="en" sz="1400"/>
              <a:t>determining</a:t>
            </a:r>
            <a:r>
              <a:rPr lang="en" sz="1400"/>
              <a:t> Churn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~⅓ of calls take place during the day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Day pricing is twice as much as evening and about 4x as much as night pricing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Pricing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Day Price: $0.170/min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 Price: $0.085/min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Night Price: $0.045/min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International Price: $0.270/min</a:t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450" y="1152475"/>
            <a:ext cx="4749549" cy="259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Recommendation 2:</a:t>
            </a:r>
            <a:r>
              <a:rPr lang="en" sz="2420"/>
              <a:t> Flag Repeat Customer Service Callers</a:t>
            </a:r>
            <a:endParaRPr sz="24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1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Repeat Customer Service callers are more likely to churn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a threshold of customer service calls and flag customers who excede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Offer a temporary discount on daytime calls</a:t>
            </a:r>
            <a:endParaRPr sz="14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475" y="1017725"/>
            <a:ext cx="5707526" cy="32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 3:</a:t>
            </a:r>
            <a:r>
              <a:rPr lang="en"/>
              <a:t> Location &amp; </a:t>
            </a:r>
            <a:r>
              <a:rPr lang="en"/>
              <a:t>Voicemail</a:t>
            </a:r>
            <a:r>
              <a:rPr lang="en"/>
              <a:t> are Irr</a:t>
            </a:r>
            <a:r>
              <a:rPr lang="en"/>
              <a:t>elevant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37461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Metrics regarding location and voicemail provided nothing in determining churn</a:t>
            </a:r>
            <a:endParaRPr sz="14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017725"/>
            <a:ext cx="3746100" cy="2038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788" y="3056600"/>
            <a:ext cx="3811212" cy="208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36900"/>
            <a:ext cx="3915899" cy="216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Details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17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data come from the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Telecom Churn Dataset</a:t>
            </a:r>
            <a:r>
              <a:rPr lang="en" sz="1400">
                <a:solidFill>
                  <a:schemeClr val="dk1"/>
                </a:solidFill>
              </a:rPr>
              <a:t> on kaggle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dataset came pre-split in Training and Test Sets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Very little cleaning needed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000" y="1152475"/>
            <a:ext cx="5655099" cy="304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Tested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K-Nearest Neighbors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342300" cy="27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Forest performed the best in about every </a:t>
            </a:r>
            <a:r>
              <a:rPr lang="en" sz="1400"/>
              <a:t>accuracy</a:t>
            </a:r>
            <a:r>
              <a:rPr lang="en" sz="1400"/>
              <a:t> metric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Decision</a:t>
            </a:r>
            <a:r>
              <a:rPr lang="en" sz="1400"/>
              <a:t> Tree was fairly close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Logistic Regression and K-Nearest Neighbors lagged behind especially in Precision, Recall, and F1-Score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978" y="1017725"/>
            <a:ext cx="5131596" cy="29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128" y="3919547"/>
            <a:ext cx="5980450" cy="11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