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Ml6x16E3FpVsXN5gfGJUYDZLG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/>
              <a:t>Nordic Sensor Company is a top-five player in the IoT sensor space focusing on consumption and production. In the early stages of development of the new Sense sensor, the failure rate was 1-2%. However, now the failure rate is up to 15%, well above the 5% limit. We need to figure out if we need to shut down one of the manufacturers or stop buying from one of the 26 suppliers.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/>
              <a:t>NSC will be successful once the failure rate of the InSense sensors is &lt;5%</a:t>
            </a:r>
            <a:endParaRPr b="1" i="0" sz="107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/>
              <a:t>Of the manufacturers, we will only look at the 4 located in Asia producing InSense sensors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/>
              <a:t>There are 26 suppliers of the 7 InSense parts, but it wasn’t stated if any can be ignored</a:t>
            </a:r>
            <a:endParaRPr sz="1071"/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Cert data limits exports to 20k rows which limits the amount of data we have to analyze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Jane Smith is entry level and therefore has little experience looking at this type of data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The manufacturers make a new sensor every 30min so time is of the essence 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AU" sz="900"/>
              <a:t>Tony needs to present this data at at meeting tomorrow morning so again, time is of the essence</a:t>
            </a:r>
            <a:endParaRPr b="1" sz="870"/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/>
              <a:t>Singapore data attachment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/>
              <a:t>Excel data file from Cert (this may by the singapore data attachment from the other email)</a:t>
            </a:r>
            <a:endParaRPr b="1" sz="107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-AU" sz="800"/>
              <a:t>James Hansk:</a:t>
            </a:r>
            <a:r>
              <a:rPr lang="en-AU" sz="800"/>
              <a:t> CEO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AU" sz="800"/>
              <a:t>Executive Team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-AU" sz="800"/>
              <a:t>Otto Evans:</a:t>
            </a:r>
            <a:r>
              <a:rPr lang="en-AU" sz="800"/>
              <a:t> InSense president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-AU" sz="800"/>
              <a:t>Bernard Ong:</a:t>
            </a:r>
            <a:r>
              <a:rPr lang="en-AU" sz="800"/>
              <a:t> CTO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-AU" sz="800"/>
              <a:t>Karen Chu:</a:t>
            </a:r>
            <a:r>
              <a:rPr lang="en-AU" sz="800"/>
              <a:t> LithBat - President</a:t>
            </a: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-AU" sz="800"/>
              <a:t>Shane Bucholz:</a:t>
            </a:r>
            <a:r>
              <a:rPr lang="en-AU" sz="800"/>
              <a:t> Head Engineer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-AU" sz="800"/>
              <a:t>Tony Abraham:</a:t>
            </a:r>
            <a:r>
              <a:rPr lang="en-AU" sz="800"/>
              <a:t> InSense VP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-AU" sz="800"/>
              <a:t>Vince Maccano:</a:t>
            </a:r>
            <a:r>
              <a:rPr lang="en-AU" sz="800"/>
              <a:t> Head of Data Science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-AU" sz="800"/>
              <a:t>Gary Neumont:</a:t>
            </a:r>
            <a:r>
              <a:rPr lang="en-AU" sz="800"/>
              <a:t> Head of Manufacturing</a:t>
            </a:r>
            <a:endParaRPr sz="771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/>
              <a:t>How can Nordic Sensor Company identify which of the 4 Asian-based manufacturers to shut down and/or which of the 26 parts suppliers to stop buying from in order to reduce the failure rate of the InSense sensor from 15% down to &lt;5%?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