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f9c5f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f9c5f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3f9c5f8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3f9c5f8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3f9c5f8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3f9c5f8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f9c5f8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3f9c5f8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Emeka Nwosu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1 &amp; 2: Sourcing &amp; Cleaning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9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came in 2 CSV Files (Apple and Google)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Necessary columns: Category, Rating, Reviews,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price strings to numeric (removed “$”)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Appended the two datasets rowise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775" y="1152475"/>
            <a:ext cx="4537225" cy="2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null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the observed difference in the mean rating of Apple Store and Google Play apps is due to chance (and thus not due to the platform)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</a:rPr>
              <a:t>alternative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the observed difference in the average ratings of apple and google users is not due to chance (and is actually due to platform)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600" y="1145981"/>
            <a:ext cx="4650249" cy="2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66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double plot is the histogram of reviews from each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Second single plot is the histogram of the difference in scores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044" y="826775"/>
            <a:ext cx="33690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8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sampled 10,000 times, the difference in means between the two groups is normally distributed around 0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986" y="1192650"/>
            <a:ext cx="496301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