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7484644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189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250694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182769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635336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204228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879114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267055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83147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46C7A4-63B4-4378-ADE8-2D56D7543F14}"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00927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79205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72052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7862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02152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33839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A46C7A4-63B4-4378-ADE8-2D56D7543F14}" type="datetimeFigureOut">
              <a:rPr lang="en-IN" smtClean="0"/>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61075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06639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447467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46C7A4-63B4-4378-ADE8-2D56D7543F14}" type="datetimeFigureOut">
              <a:rPr lang="en-IN" smtClean="0"/>
              <a:t>29-08-2024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2105613619"/>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 id="2147483917"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363794" y="371301"/>
            <a:ext cx="11130116" cy="1278061"/>
          </a:xfrm>
        </p:spPr>
        <p:txBody>
          <a:bodyPr>
            <a:normAutofit/>
          </a:bodyPr>
          <a:lstStyle/>
          <a:p>
            <a:r>
              <a:rPr lang="en-IN" dirty="0"/>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1142985" y="2342346"/>
            <a:ext cx="9001462" cy="2866292"/>
          </a:xfrm>
        </p:spPr>
        <p:txBody>
          <a:bodyPr>
            <a:normAutofit/>
          </a:bodyPr>
          <a:lstStyle/>
          <a:p>
            <a:pPr algn="just"/>
            <a:r>
              <a:rPr lang="en-IN" sz="2400" b="1" dirty="0">
                <a:solidFill>
                  <a:schemeClr val="tx1"/>
                </a:solidFill>
              </a:rPr>
              <a:t>STUDENT NAME</a:t>
            </a:r>
            <a:r>
              <a:rPr lang="en-IN" sz="2400" dirty="0"/>
              <a:t>:  Emelda S</a:t>
            </a:r>
          </a:p>
          <a:p>
            <a:pPr algn="just"/>
            <a:r>
              <a:rPr lang="en-IN" sz="2400" b="1" dirty="0">
                <a:solidFill>
                  <a:schemeClr val="tx1"/>
                </a:solidFill>
              </a:rPr>
              <a:t>REGISTER NO</a:t>
            </a:r>
            <a:r>
              <a:rPr lang="en-IN" sz="2400" dirty="0"/>
              <a:t>:312208932</a:t>
            </a:r>
          </a:p>
          <a:p>
            <a:pPr algn="just"/>
            <a:r>
              <a:rPr lang="en-IN" sz="2400" b="1" dirty="0">
                <a:solidFill>
                  <a:schemeClr val="tx1"/>
                </a:solidFill>
              </a:rPr>
              <a:t>NAAN MUDHALVAN ID</a:t>
            </a:r>
            <a:r>
              <a:rPr lang="en-IN" sz="2400" dirty="0"/>
              <a:t>: AFF54EB235425D7BA2446AB39E4D9D06</a:t>
            </a:r>
          </a:p>
          <a:p>
            <a:pPr algn="just"/>
            <a:r>
              <a:rPr lang="en-IN" sz="2400" b="1" dirty="0">
                <a:solidFill>
                  <a:schemeClr val="tx1"/>
                </a:solidFill>
              </a:rPr>
              <a:t>DEPARTMENT</a:t>
            </a:r>
            <a:r>
              <a:rPr lang="en-IN" sz="2400"/>
              <a:t>: B .Com </a:t>
            </a:r>
            <a:r>
              <a:rPr lang="en-IN" sz="2400" dirty="0"/>
              <a:t>General</a:t>
            </a:r>
          </a:p>
          <a:p>
            <a:pPr algn="just"/>
            <a:r>
              <a:rPr lang="en-IN" sz="2400" b="1" dirty="0">
                <a:solidFill>
                  <a:schemeClr val="tx1"/>
                </a:solidFill>
              </a:rPr>
              <a:t>COLLEGE</a:t>
            </a:r>
            <a:r>
              <a:rPr lang="en-IN" sz="2400" dirty="0"/>
              <a:t>:  CTTE college for women</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137652" y="691529"/>
            <a:ext cx="11286986"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006768" y="3119092"/>
            <a:ext cx="3291211" cy="2879576"/>
          </a:xfrm>
        </p:spPr>
        <p:txBody>
          <a:bodyPr>
            <a:normAutofit fontScale="775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5" name="Content Placeholder 4">
            <a:extLst>
              <a:ext uri="{FF2B5EF4-FFF2-40B4-BE49-F238E27FC236}">
                <a16:creationId xmlns:a16="http://schemas.microsoft.com/office/drawing/2014/main" id="{26AE9197-242C-8E06-1D9A-80282C6C5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718" y="2141538"/>
            <a:ext cx="4951588" cy="364966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599979" y="2603126"/>
            <a:ext cx="9733512" cy="3097579"/>
          </a:xfrm>
        </p:spPr>
        <p:txBody>
          <a:bodyPr>
            <a:normAutofit/>
          </a:bodyPr>
          <a:lstStyle/>
          <a:p>
            <a:r>
              <a:rPr lang="en-IN" sz="3200" cap="none"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924232" y="3598986"/>
            <a:ext cx="8858865" cy="1107830"/>
          </a:xfrm>
        </p:spPr>
        <p:txBody>
          <a:bodyPr>
            <a:normAutofit fontScale="92500"/>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cap="none" dirty="0"/>
              <a:t>Problem Statement</a:t>
            </a:r>
          </a:p>
          <a:p>
            <a:pPr marL="342900" indent="-342900" algn="l">
              <a:buFont typeface="Wingdings" panose="05000000000000000000" pitchFamily="2" charset="2"/>
              <a:buChar char="Ø"/>
            </a:pPr>
            <a:r>
              <a:rPr lang="en-IN" sz="2400" cap="none" dirty="0"/>
              <a:t>Project Overview</a:t>
            </a:r>
          </a:p>
          <a:p>
            <a:pPr marL="342900" indent="-342900" algn="l">
              <a:buFont typeface="Wingdings" panose="05000000000000000000" pitchFamily="2" charset="2"/>
              <a:buChar char="Ø"/>
            </a:pPr>
            <a:r>
              <a:rPr lang="en-IN" sz="2400" cap="none" dirty="0"/>
              <a:t>Who Are The End Users</a:t>
            </a:r>
          </a:p>
          <a:p>
            <a:pPr marL="342900" indent="-342900" algn="l">
              <a:buFont typeface="Wingdings" panose="05000000000000000000" pitchFamily="2" charset="2"/>
              <a:buChar char="Ø"/>
            </a:pPr>
            <a:r>
              <a:rPr lang="en-IN" sz="2400" cap="none" dirty="0"/>
              <a:t>Our Solution And Its Value Proposition</a:t>
            </a:r>
          </a:p>
          <a:p>
            <a:pPr marL="342900" indent="-342900" algn="l">
              <a:buFont typeface="Wingdings" panose="05000000000000000000" pitchFamily="2" charset="2"/>
              <a:buChar char="Ø"/>
            </a:pPr>
            <a:r>
              <a:rPr lang="en-IN" sz="2400" cap="none" dirty="0"/>
              <a:t>Dataset Description</a:t>
            </a:r>
          </a:p>
          <a:p>
            <a:pPr marL="342900" indent="-342900" algn="l">
              <a:buFont typeface="Wingdings" panose="05000000000000000000" pitchFamily="2" charset="2"/>
              <a:buChar char="Ø"/>
            </a:pPr>
            <a:r>
              <a:rPr lang="en-IN" sz="2400" cap="none" dirty="0"/>
              <a:t>The “Wow” In Our Solution</a:t>
            </a:r>
          </a:p>
          <a:p>
            <a:pPr marL="342900" indent="-342900" algn="l">
              <a:buFont typeface="Wingdings" panose="05000000000000000000" pitchFamily="2" charset="2"/>
              <a:buChar char="Ø"/>
            </a:pPr>
            <a:r>
              <a:rPr lang="en-IN" sz="2400" cap="none" dirty="0"/>
              <a:t>Modelling</a:t>
            </a:r>
          </a:p>
          <a:p>
            <a:pPr marL="342900" indent="-342900" algn="l">
              <a:buFont typeface="Wingdings" panose="05000000000000000000" pitchFamily="2" charset="2"/>
              <a:buChar char="Ø"/>
            </a:pPr>
            <a:r>
              <a:rPr lang="en-IN" sz="2400" cap="none" dirty="0"/>
              <a:t>Result</a:t>
            </a:r>
          </a:p>
          <a:p>
            <a:pPr marL="342900" indent="-342900" algn="l">
              <a:buFont typeface="Wingdings" panose="05000000000000000000" pitchFamily="2" charset="2"/>
              <a:buChar char="Ø"/>
            </a:pPr>
            <a:r>
              <a:rPr lang="en-IN" sz="2400" cap="none" dirty="0"/>
              <a:t>Conclusion </a:t>
            </a:r>
            <a:endParaRPr lang="en-IN" sz="2400" dirty="0"/>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sz="2800" cap="none"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052264" y="2303018"/>
            <a:ext cx="9733512" cy="3015517"/>
          </a:xfrm>
        </p:spPr>
        <p:txBody>
          <a:bodyPr>
            <a:normAutofit/>
          </a:bodyPr>
          <a:lstStyle/>
          <a:p>
            <a:r>
              <a:rPr lang="en-IN" sz="3200" cap="none"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5" name="Content Placeholder 4">
            <a:extLst>
              <a:ext uri="{FF2B5EF4-FFF2-40B4-BE49-F238E27FC236}">
                <a16:creationId xmlns:a16="http://schemas.microsoft.com/office/drawing/2014/main" id="{FE8487B1-9EC9-1676-A70D-C1C1AC0A0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289" y="2141538"/>
            <a:ext cx="5286447" cy="36496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cap="none"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cap="none" dirty="0"/>
              <a:t>Sort &amp; Filter: It Helps To Organize And Analyse Data More Effectively.</a:t>
            </a:r>
          </a:p>
          <a:p>
            <a:pPr marL="342900" indent="-342900" algn="l">
              <a:buFont typeface="Wingdings" panose="05000000000000000000" pitchFamily="2" charset="2"/>
              <a:buChar char="Ø"/>
            </a:pPr>
            <a:r>
              <a:rPr lang="en-IN" sz="2400" cap="none" dirty="0"/>
              <a:t>Pivot Table: It Is Used To Summarize And Analyse The Data.</a:t>
            </a:r>
          </a:p>
          <a:p>
            <a:pPr marL="342900" indent="-342900" algn="l">
              <a:buFont typeface="Wingdings" panose="05000000000000000000" pitchFamily="2" charset="2"/>
              <a:buChar char="Ø"/>
            </a:pPr>
            <a:r>
              <a:rPr lang="en-IN" sz="2400" cap="none" dirty="0"/>
              <a:t>Chart: It Is Used To Represent The Data In Visualisation</a:t>
            </a:r>
            <a:r>
              <a:rPr lang="en-IN" dirty="0"/>
              <a:t>.</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cap="none" dirty="0"/>
              <a:t>Employee Dataset: It Is Obtained From The </a:t>
            </a:r>
            <a:r>
              <a:rPr lang="en-IN" sz="2400" cap="none" dirty="0" err="1"/>
              <a:t>Edunet</a:t>
            </a:r>
            <a:r>
              <a:rPr lang="en-IN" sz="2400" cap="none" dirty="0"/>
              <a:t> Dashboard.</a:t>
            </a:r>
          </a:p>
          <a:p>
            <a:pPr marL="342900" indent="-342900" algn="l">
              <a:buFont typeface="Wingdings" panose="05000000000000000000" pitchFamily="2" charset="2"/>
              <a:buChar char="Ø"/>
            </a:pPr>
            <a:r>
              <a:rPr lang="en-IN" sz="2400" cap="none" dirty="0"/>
              <a:t>It Has 11 Features.</a:t>
            </a:r>
          </a:p>
          <a:p>
            <a:pPr marL="342900" indent="-342900" algn="l">
              <a:buFont typeface="Wingdings" panose="05000000000000000000" pitchFamily="2" charset="2"/>
              <a:buChar char="Ø"/>
            </a:pPr>
            <a:r>
              <a:rPr lang="en-IN" sz="2400" cap="none" dirty="0"/>
              <a:t>I Have Taken 5 Feature</a:t>
            </a:r>
            <a:r>
              <a:rPr lang="en-IN" sz="2400" dirty="0"/>
              <a:t>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pic>
        <p:nvPicPr>
          <p:cNvPr id="4" name="Picture 3">
            <a:extLst>
              <a:ext uri="{FF2B5EF4-FFF2-40B4-BE49-F238E27FC236}">
                <a16:creationId xmlns:a16="http://schemas.microsoft.com/office/drawing/2014/main" id="{F31E4654-CE15-8293-E0C4-958B9CA15C59}"/>
              </a:ext>
            </a:extLst>
          </p:cNvPr>
          <p:cNvPicPr>
            <a:picLocks noChangeAspect="1"/>
          </p:cNvPicPr>
          <p:nvPr/>
        </p:nvPicPr>
        <p:blipFill>
          <a:blip r:embed="rId2"/>
          <a:stretch>
            <a:fillRect/>
          </a:stretch>
        </p:blipFill>
        <p:spPr>
          <a:xfrm>
            <a:off x="4888524" y="3577737"/>
            <a:ext cx="4372708" cy="2459648"/>
          </a:xfrm>
          <a:prstGeom prst="rect">
            <a:avLst/>
          </a:prstGeom>
        </p:spPr>
      </p:pic>
    </p:spTree>
    <p:extLst>
      <p:ext uri="{BB962C8B-B14F-4D97-AF65-F5344CB8AC3E}">
        <p14:creationId xmlns:p14="http://schemas.microsoft.com/office/powerpoint/2010/main"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111</TotalTime>
  <Words>408</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Celestial</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VCW VCW</dc:creator>
  <cp:lastModifiedBy>Sanjay priya</cp:lastModifiedBy>
  <cp:revision>3</cp:revision>
  <dcterms:created xsi:type="dcterms:W3CDTF">2024-08-27T07:15:37Z</dcterms:created>
  <dcterms:modified xsi:type="dcterms:W3CDTF">2024-08-29T16:48:06Z</dcterms:modified>
</cp:coreProperties>
</file>