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08" r:id="rId8"/>
    <p:sldId id="311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Add A run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Increase vertical drop by 150 feet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Install an additional chair lift.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Add A run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Increase vertical drop by 150 feet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Install an additional chair lift.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Ticket Pricing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FAC8-8AC3-48C5-A504-3E228691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2F38-4BF0-4268-AB0F-60E19C72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Recommendation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Modeling 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194812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7E02-F8B0-469A-B176-0B5290CC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6993-0B51-4822-8791-A075D91231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Big Mountain currently uses a simplified ticket pricing strategy where prices are set at a premium above the average resorts in their segment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After spending upwards of $1.5 million on a new chair lift it is time to make some adjustments to ticket prices to maximize profit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9912B-E3C9-4E10-AB1B-3117D1210F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GOAL – develop a data driven business strategy and pricing policy to implement in the upcoming ski season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Ide</a:t>
            </a:r>
            <a:r>
              <a:rPr lang="en-AU" dirty="0" err="1">
                <a:sym typeface="Arial"/>
              </a:rPr>
              <a:t>ntify</a:t>
            </a:r>
            <a:r>
              <a:rPr lang="en-AU" dirty="0">
                <a:sym typeface="Arial"/>
              </a:rPr>
              <a:t> amenities that are of low value to customers where costs can be cut in a way that does not undermine ticket prices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Identify amenities that are of high value to customers and superior to comparable resorts that are not reflected in ticket prices which justify a price increase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dirty="0">
              <a:sym typeface="Arial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3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Our Recommendation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83240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F6AC-B216-49DC-9A3E-424DB116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95E9-A086-42A0-BC3A-F161998B05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Top four features driving pricing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fastQuads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Snow making capability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Vertical drop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A3C380-31F9-4538-9E60-EB03F27D98A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131931"/>
            <a:ext cx="4638675" cy="372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90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38C5-ED74-48F8-906D-7E1CB01A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Quads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593A8-90B1-48EE-9B6D-4F9963460D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50" y="2060074"/>
            <a:ext cx="7581499" cy="4124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49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38C5-ED74-48F8-906D-7E1CB01A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14D0C-DE96-4AFF-A937-09B96C6D5D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82" y="2088515"/>
            <a:ext cx="7773236" cy="4233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10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38C5-ED74-48F8-906D-7E1CB01A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covered by Snow Makers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431A1-EB28-4FD3-AFA9-877873F0F9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99" y="2115686"/>
            <a:ext cx="7442401" cy="4089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02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38C5-ED74-48F8-906D-7E1CB01A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Drop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1E519-AEF1-45B3-8617-C4D9450D90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48" y="2138278"/>
            <a:ext cx="7703904" cy="4233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050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{EF231437-C2AE-4395-ABDD-C551B0443507}tf11437505_win32</Template>
  <TotalTime>13</TotalTime>
  <Words>174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 Pro Cond Light</vt:lpstr>
      <vt:lpstr>Speak Pro</vt:lpstr>
      <vt:lpstr>Wingdings</vt:lpstr>
      <vt:lpstr>RetrospectVTI</vt:lpstr>
      <vt:lpstr>Big Mountain Resort</vt:lpstr>
      <vt:lpstr>Agenda</vt:lpstr>
      <vt:lpstr>The Problem</vt:lpstr>
      <vt:lpstr>Our Recommendation </vt:lpstr>
      <vt:lpstr>Results</vt:lpstr>
      <vt:lpstr>Fast Quads</vt:lpstr>
      <vt:lpstr>Total Runs</vt:lpstr>
      <vt:lpstr>Area covered by Snow Makers</vt:lpstr>
      <vt:lpstr>Vertical Drop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Emelia M</dc:creator>
  <cp:lastModifiedBy>Emelia M</cp:lastModifiedBy>
  <cp:revision>1</cp:revision>
  <dcterms:created xsi:type="dcterms:W3CDTF">2021-09-19T19:37:22Z</dcterms:created>
  <dcterms:modified xsi:type="dcterms:W3CDTF">2021-09-19T19:50:32Z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