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cd4522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cd4522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cd45225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cd45225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trained a recurrent neural network (RNN) on the sine wave generator task.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Sussillo &amp; Barak, </a:t>
            </a:r>
            <a:r>
              <a:rPr i="1" lang="en"/>
              <a:t>Neural Computation</a:t>
            </a:r>
            <a:r>
              <a:rPr lang="en"/>
              <a:t> (2013)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task involves giving the RNN a static input and transforming that input into a frequency. The RNN then outputs a sine wave with that frequency.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7784"/>
            <a:ext cx="8520602" cy="23048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43875" y="4578150"/>
            <a:ext cx="8091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87850" y="4578150"/>
            <a:ext cx="8091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51765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choose to analyze the trained RNN with the dynamical view.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network learned a limit cycle.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99" y="-88675"/>
            <a:ext cx="3344050" cy="25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2649350"/>
            <a:ext cx="5097900" cy="21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would like to note that the manifold view could apply.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network learned a manifold of limit cycles.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order to readout different sine waves, the input would drive the RNN to a new point on the manifold.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7618" l="18223" r="10505" t="7354"/>
          <a:stretch/>
        </p:blipFill>
        <p:spPr>
          <a:xfrm>
            <a:off x="5680063" y="2571750"/>
            <a:ext cx="2803122" cy="25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