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1SAQYRkWutwZgaGbnkNjjgWt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bild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8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" name="Google Shape;20;p8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och lodrät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drät rubrik och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och innehåll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vsnittsrubrik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grpSp>
        <p:nvGrpSpPr>
          <p:cNvPr id="33" name="Google Shape;33;p10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10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10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vå delar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ämförelse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ast rubrik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m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med bildtext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9" name="Google Shape;69;p1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ed bildtext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6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6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" name="Google Shape;11;p7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7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42">
            <a:alpha val="34901"/>
          </a:srgbClr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sv-SE"/>
              <a:t>KERSTINS KERAMIK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sv-SE"/>
              <a:t>AV: ELIN, EMELIE &amp; ISABEL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AB7942">
            <a:alpha val="34901"/>
          </a:srgbClr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sv-SE"/>
              <a:t>GROMMET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1385648" y="1874525"/>
            <a:ext cx="92763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Varför valde vi Grommet?</a:t>
            </a:r>
            <a:br>
              <a:rPr lang="sv-SE" sz="2400"/>
            </a:br>
            <a:r>
              <a:rPr lang="sv-SE" sz="2400"/>
              <a:t>- Var lite mindre och greppbart</a:t>
            </a:r>
            <a:br>
              <a:rPr lang="sv-SE" sz="2400"/>
            </a:br>
            <a:r>
              <a:rPr lang="sv-SE" sz="2400"/>
              <a:t>- Uppfattades lätt att komma igång med</a:t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Hur har Grommet implementerats?</a:t>
            </a:r>
            <a:br>
              <a:rPr lang="sv-SE" sz="2400"/>
            </a:br>
            <a:r>
              <a:rPr lang="sv-SE" sz="2400"/>
              <a:t>- Använt deras theme (bytt färger) + breakpoints</a:t>
            </a:r>
            <a:br>
              <a:rPr lang="sv-SE" sz="2400"/>
            </a:br>
            <a:r>
              <a:rPr lang="sv-SE" sz="2400"/>
              <a:t>- ResponsiveContext - size</a:t>
            </a:r>
            <a:br>
              <a:rPr lang="sv-SE" sz="2400"/>
            </a:br>
            <a:r>
              <a:rPr lang="sv-SE" sz="2400"/>
              <a:t>- Använt flera av deras färdiga komponenter, så som MaskedInput</a:t>
            </a:r>
            <a:endParaRPr sz="2400"/>
          </a:p>
          <a:p>
            <a:pPr indent="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AB7942">
            <a:alpha val="34901"/>
          </a:srgbClr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sv-SE"/>
              <a:t>DESIGNSYSTEM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201675" y="1179550"/>
            <a:ext cx="102783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b="1" lang="sv-SE" sz="2400"/>
              <a:t>Positivt med Grommet: 	</a:t>
            </a:r>
            <a:r>
              <a:rPr lang="sv-SE" sz="2400"/>
              <a:t>				</a:t>
            </a:r>
            <a:br>
              <a:rPr lang="sv-SE" sz="2400"/>
            </a:br>
            <a:r>
              <a:rPr lang="sv-SE" sz="2400"/>
              <a:t>- Hyfsat litet designsystem = Greppbart </a:t>
            </a:r>
            <a:br>
              <a:rPr lang="sv-SE" sz="2400"/>
            </a:br>
            <a:r>
              <a:rPr lang="sv-SE" sz="2400"/>
              <a:t>- Fint! </a:t>
            </a:r>
            <a:br>
              <a:rPr lang="sv-SE" sz="2400"/>
            </a:br>
            <a:r>
              <a:rPr lang="sv-SE" sz="2400"/>
              <a:t>- Kan modifiera deras tema med ett eget tema</a:t>
            </a:r>
            <a:br>
              <a:rPr lang="sv-SE" sz="2400"/>
            </a:br>
            <a:r>
              <a:rPr lang="sv-SE" sz="2400"/>
              <a:t>- Användbara komponenter</a:t>
            </a:r>
            <a:br>
              <a:rPr lang="sv-SE" sz="2400"/>
            </a:br>
            <a:r>
              <a:rPr lang="sv-SE" sz="2400"/>
              <a:t>- Snabbt att bygga upp en sida</a:t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b="1" lang="sv-SE" sz="2400"/>
              <a:t>Negativt med Grommet: </a:t>
            </a:r>
            <a:br>
              <a:rPr b="1" lang="sv-SE" sz="2400"/>
            </a:br>
            <a:r>
              <a:rPr b="1" lang="sv-SE" sz="2400"/>
              <a:t>- </a:t>
            </a:r>
            <a:r>
              <a:rPr lang="sv-SE" sz="2400"/>
              <a:t>Snål dokumentation </a:t>
            </a:r>
            <a:br>
              <a:rPr b="1" lang="sv-SE" sz="2400"/>
            </a:br>
            <a:r>
              <a:rPr b="1" lang="sv-SE" sz="2400"/>
              <a:t>- </a:t>
            </a:r>
            <a:r>
              <a:rPr lang="sv-SE" sz="2400"/>
              <a:t>Svårt med TypeScript </a:t>
            </a:r>
            <a:br>
              <a:rPr lang="sv-SE" sz="2400"/>
            </a:br>
            <a:r>
              <a:rPr lang="sv-SE" sz="2400"/>
              <a:t>- Hade inte använt till större projekt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AB7942">
            <a:alpha val="34901"/>
          </a:srgbClr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sv-SE"/>
              <a:t>SVÅRIGHETER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1251677" y="1981337"/>
            <a:ext cx="10278335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Mycket nya saker att lära sig </a:t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Inte mycket stöd i dokumentationen </a:t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Sitta 100% på distans </a:t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Mycket tid på logiken bakom sidan</a:t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Tidspress gjorde stylingen lidande </a:t>
            </a:r>
            <a:endParaRPr sz="2400"/>
          </a:p>
          <a:p>
            <a:pPr indent="-254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 sz="2400"/>
              <a:t>Svårt att hinna i tid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AB7942">
            <a:alpha val="34901"/>
          </a:srgbClr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sv-SE"/>
              <a:t>STRUKTUR OCH FLÖDE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414" y="1684017"/>
            <a:ext cx="6900840" cy="467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AB7942">
            <a:alpha val="34901"/>
          </a:srgb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1006839" y="2682934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sv-SE"/>
              <a:t>KODEXEMPEL + DEMO!!!!!!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cka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2020-04-01T13:42:20Z</dcterms:created>
  <dc:creator>Elin Alm</dc:creator>
</cp:coreProperties>
</file>