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1" r:id="rId1"/>
  </p:sldMasterIdLst>
  <p:notesMasterIdLst>
    <p:notesMasterId r:id="rId14"/>
  </p:notesMasterIdLst>
  <p:handoutMasterIdLst>
    <p:handoutMasterId r:id="rId15"/>
  </p:handoutMasterIdLst>
  <p:sldIdLst>
    <p:sldId id="290" r:id="rId2"/>
    <p:sldId id="300" r:id="rId3"/>
    <p:sldId id="291" r:id="rId4"/>
    <p:sldId id="292" r:id="rId5"/>
    <p:sldId id="293" r:id="rId6"/>
    <p:sldId id="301" r:id="rId7"/>
    <p:sldId id="298" r:id="rId8"/>
    <p:sldId id="299" r:id="rId9"/>
    <p:sldId id="294" r:id="rId10"/>
    <p:sldId id="295" r:id="rId11"/>
    <p:sldId id="296" r:id="rId12"/>
    <p:sldId id="297" r:id="rId13"/>
  </p:sldIdLst>
  <p:sldSz cx="12192000" cy="6858000"/>
  <p:notesSz cx="6858000" cy="9144000"/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18C"/>
    <a:srgbClr val="13A983"/>
    <a:srgbClr val="009BA4"/>
    <a:srgbClr val="93C356"/>
    <a:srgbClr val="BCCF02"/>
    <a:srgbClr val="539DC5"/>
    <a:srgbClr val="02ACA8"/>
    <a:srgbClr val="F07D00"/>
    <a:srgbClr val="E02D8A"/>
    <a:srgbClr val="00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6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36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E359A2-1396-4193-A50B-D47392945B52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3AD1877-1051-4DDE-822B-72B183B1696F}">
      <dgm:prSet phldrT="[Text]" custT="1"/>
      <dgm:spPr>
        <a:solidFill>
          <a:srgbClr val="28618C"/>
        </a:solidFill>
      </dgm:spPr>
      <dgm:t>
        <a:bodyPr/>
        <a:lstStyle/>
        <a:p>
          <a:r>
            <a:rPr lang="de-DE" sz="1100" dirty="0"/>
            <a:t>Geschlecht</a:t>
          </a:r>
        </a:p>
      </dgm:t>
    </dgm:pt>
    <dgm:pt modelId="{AFFCC1D7-4384-4E74-8B6E-A460479903F9}" type="parTrans" cxnId="{EFE165A2-6A31-425C-952D-C4676BD5E047}">
      <dgm:prSet/>
      <dgm:spPr/>
      <dgm:t>
        <a:bodyPr/>
        <a:lstStyle/>
        <a:p>
          <a:endParaRPr lang="de-DE"/>
        </a:p>
      </dgm:t>
    </dgm:pt>
    <dgm:pt modelId="{0FDBC30E-FB81-4A3A-BE57-A69F578A6044}" type="sibTrans" cxnId="{EFE165A2-6A31-425C-952D-C4676BD5E047}">
      <dgm:prSet/>
      <dgm:spPr/>
      <dgm:t>
        <a:bodyPr/>
        <a:lstStyle/>
        <a:p>
          <a:endParaRPr lang="de-DE"/>
        </a:p>
      </dgm:t>
    </dgm:pt>
    <dgm:pt modelId="{BDB876B7-7D2D-47DF-8C0A-665DBE609319}">
      <dgm:prSet phldrT="[Text]" custT="1"/>
      <dgm:spPr>
        <a:solidFill>
          <a:srgbClr val="28618C"/>
        </a:solidFill>
      </dgm:spPr>
      <dgm:t>
        <a:bodyPr/>
        <a:lstStyle/>
        <a:p>
          <a:r>
            <a:rPr lang="de-DE" sz="1100" dirty="0"/>
            <a:t>Bildungsstand</a:t>
          </a:r>
        </a:p>
      </dgm:t>
    </dgm:pt>
    <dgm:pt modelId="{161374A4-BFAE-4887-BA7D-8ED5BE0F79B5}" type="parTrans" cxnId="{F0C4D6EE-8CAC-4834-8B18-7DD052AE8AE0}">
      <dgm:prSet/>
      <dgm:spPr/>
      <dgm:t>
        <a:bodyPr/>
        <a:lstStyle/>
        <a:p>
          <a:endParaRPr lang="de-DE"/>
        </a:p>
      </dgm:t>
    </dgm:pt>
    <dgm:pt modelId="{C448C3AD-E214-4579-BA1A-E569E46ACA6C}" type="sibTrans" cxnId="{F0C4D6EE-8CAC-4834-8B18-7DD052AE8AE0}">
      <dgm:prSet/>
      <dgm:spPr/>
      <dgm:t>
        <a:bodyPr/>
        <a:lstStyle/>
        <a:p>
          <a:endParaRPr lang="de-DE"/>
        </a:p>
      </dgm:t>
    </dgm:pt>
    <dgm:pt modelId="{51692F9C-B654-402D-8751-419BAD8EAD72}">
      <dgm:prSet phldrT="[Text]" custT="1"/>
      <dgm:spPr>
        <a:solidFill>
          <a:srgbClr val="28618C"/>
        </a:solidFill>
      </dgm:spPr>
      <dgm:t>
        <a:bodyPr/>
        <a:lstStyle/>
        <a:p>
          <a:r>
            <a:rPr lang="de-DE" sz="1100" dirty="0"/>
            <a:t>Wohnsituation</a:t>
          </a:r>
        </a:p>
      </dgm:t>
    </dgm:pt>
    <dgm:pt modelId="{7DB27CB4-DF18-4F6C-8EB7-78905E85FE96}" type="parTrans" cxnId="{392B8D6D-5F42-46C1-81FC-171981456490}">
      <dgm:prSet/>
      <dgm:spPr/>
      <dgm:t>
        <a:bodyPr/>
        <a:lstStyle/>
        <a:p>
          <a:endParaRPr lang="de-DE"/>
        </a:p>
      </dgm:t>
    </dgm:pt>
    <dgm:pt modelId="{E94839C1-F083-486B-BC4B-5547510546E7}" type="sibTrans" cxnId="{392B8D6D-5F42-46C1-81FC-171981456490}">
      <dgm:prSet/>
      <dgm:spPr/>
      <dgm:t>
        <a:bodyPr/>
        <a:lstStyle/>
        <a:p>
          <a:endParaRPr lang="de-DE"/>
        </a:p>
      </dgm:t>
    </dgm:pt>
    <dgm:pt modelId="{6E5A2363-4BAB-431F-8FD4-534AACE23E24}">
      <dgm:prSet phldrT="[Text]" custT="1"/>
      <dgm:spPr>
        <a:solidFill>
          <a:srgbClr val="28618C"/>
        </a:solidFill>
      </dgm:spPr>
      <dgm:t>
        <a:bodyPr/>
        <a:lstStyle/>
        <a:p>
          <a:r>
            <a:rPr lang="de-DE" sz="1100" dirty="0"/>
            <a:t>Familienstand</a:t>
          </a:r>
        </a:p>
      </dgm:t>
    </dgm:pt>
    <dgm:pt modelId="{3646EA4B-FB74-46A2-B4F2-F50757B385D5}" type="parTrans" cxnId="{6FDB3FEC-B2AA-4FF1-9CEA-D0C6398B104E}">
      <dgm:prSet/>
      <dgm:spPr/>
      <dgm:t>
        <a:bodyPr/>
        <a:lstStyle/>
        <a:p>
          <a:endParaRPr lang="de-DE"/>
        </a:p>
      </dgm:t>
    </dgm:pt>
    <dgm:pt modelId="{DB888123-C215-4D7D-B83F-D49F50842793}" type="sibTrans" cxnId="{6FDB3FEC-B2AA-4FF1-9CEA-D0C6398B104E}">
      <dgm:prSet/>
      <dgm:spPr/>
      <dgm:t>
        <a:bodyPr/>
        <a:lstStyle/>
        <a:p>
          <a:endParaRPr lang="de-DE"/>
        </a:p>
      </dgm:t>
    </dgm:pt>
    <dgm:pt modelId="{8DCEDE47-338B-4F02-BE5A-62D6E1220EB1}">
      <dgm:prSet phldrT="[Text]" custT="1"/>
      <dgm:spPr>
        <a:solidFill>
          <a:srgbClr val="28618C"/>
        </a:solidFill>
      </dgm:spPr>
      <dgm:t>
        <a:bodyPr/>
        <a:lstStyle/>
        <a:p>
          <a:r>
            <a:rPr lang="de-DE" sz="1100" dirty="0"/>
            <a:t>Physische Funktionen</a:t>
          </a:r>
        </a:p>
      </dgm:t>
    </dgm:pt>
    <dgm:pt modelId="{D340D388-7BF2-495B-83D1-98759C2E33BE}" type="parTrans" cxnId="{5217D73F-478C-407F-B8A9-44B519FCFAD5}">
      <dgm:prSet/>
      <dgm:spPr/>
      <dgm:t>
        <a:bodyPr/>
        <a:lstStyle/>
        <a:p>
          <a:endParaRPr lang="de-DE"/>
        </a:p>
      </dgm:t>
    </dgm:pt>
    <dgm:pt modelId="{F8DF79BA-2F1F-4F50-9589-74FB99238F52}" type="sibTrans" cxnId="{5217D73F-478C-407F-B8A9-44B519FCFAD5}">
      <dgm:prSet/>
      <dgm:spPr/>
      <dgm:t>
        <a:bodyPr/>
        <a:lstStyle/>
        <a:p>
          <a:endParaRPr lang="de-DE"/>
        </a:p>
      </dgm:t>
    </dgm:pt>
    <dgm:pt modelId="{BCC41B83-8D67-427D-9A6F-0A94BF81066D}">
      <dgm:prSet phldrT="[Text]" custT="1"/>
      <dgm:spPr>
        <a:solidFill>
          <a:srgbClr val="28618C"/>
        </a:solidFill>
      </dgm:spPr>
      <dgm:t>
        <a:bodyPr/>
        <a:lstStyle/>
        <a:p>
          <a:r>
            <a:rPr lang="de-DE" sz="1100" dirty="0"/>
            <a:t>Alter</a:t>
          </a:r>
        </a:p>
      </dgm:t>
    </dgm:pt>
    <dgm:pt modelId="{D3D5005F-86E7-4714-B58D-781D4D753EFE}" type="parTrans" cxnId="{F99924C9-1811-453C-83B5-C89FE900BBA1}">
      <dgm:prSet/>
      <dgm:spPr/>
      <dgm:t>
        <a:bodyPr/>
        <a:lstStyle/>
        <a:p>
          <a:endParaRPr lang="de-DE"/>
        </a:p>
      </dgm:t>
    </dgm:pt>
    <dgm:pt modelId="{40876D25-BEBD-4E76-A84C-548B57CB7FAA}" type="sibTrans" cxnId="{F99924C9-1811-453C-83B5-C89FE900BBA1}">
      <dgm:prSet/>
      <dgm:spPr/>
      <dgm:t>
        <a:bodyPr/>
        <a:lstStyle/>
        <a:p>
          <a:endParaRPr lang="de-DE"/>
        </a:p>
      </dgm:t>
    </dgm:pt>
    <dgm:pt modelId="{904C897C-5580-4E02-98B0-C3D936A1F419}">
      <dgm:prSet phldrT="[Text]" custT="1"/>
      <dgm:spPr>
        <a:solidFill>
          <a:srgbClr val="28618C"/>
        </a:solidFill>
      </dgm:spPr>
      <dgm:t>
        <a:bodyPr/>
        <a:lstStyle/>
        <a:p>
          <a:r>
            <a:rPr lang="de-DE" sz="1100" dirty="0"/>
            <a:t>Einkommen</a:t>
          </a:r>
        </a:p>
      </dgm:t>
    </dgm:pt>
    <dgm:pt modelId="{B5B931EA-1CE5-4DE0-9BDC-055191E27D5E}" type="parTrans" cxnId="{92C6D848-6BF2-4FAE-BF78-84549D605296}">
      <dgm:prSet/>
      <dgm:spPr/>
      <dgm:t>
        <a:bodyPr/>
        <a:lstStyle/>
        <a:p>
          <a:endParaRPr lang="de-DE"/>
        </a:p>
      </dgm:t>
    </dgm:pt>
    <dgm:pt modelId="{70AD1E90-4882-4B40-B260-55E497B10F8E}" type="sibTrans" cxnId="{92C6D848-6BF2-4FAE-BF78-84549D605296}">
      <dgm:prSet/>
      <dgm:spPr/>
      <dgm:t>
        <a:bodyPr/>
        <a:lstStyle/>
        <a:p>
          <a:endParaRPr lang="de-DE"/>
        </a:p>
      </dgm:t>
    </dgm:pt>
    <dgm:pt modelId="{A26908BA-55D8-40BC-B473-B106FF50F5C9}">
      <dgm:prSet phldrT="[Text]" custT="1"/>
      <dgm:spPr>
        <a:solidFill>
          <a:srgbClr val="28618C"/>
        </a:solidFill>
      </dgm:spPr>
      <dgm:t>
        <a:bodyPr/>
        <a:lstStyle/>
        <a:p>
          <a:r>
            <a:rPr lang="de-DE" sz="1100" dirty="0"/>
            <a:t>Kognitive Funktionen</a:t>
          </a:r>
        </a:p>
      </dgm:t>
    </dgm:pt>
    <dgm:pt modelId="{9708E6B4-60B4-43B7-B70C-24FBDF14CAF8}" type="parTrans" cxnId="{1FB58C81-24D9-4B7E-8673-F3857394C7B1}">
      <dgm:prSet/>
      <dgm:spPr/>
      <dgm:t>
        <a:bodyPr/>
        <a:lstStyle/>
        <a:p>
          <a:endParaRPr lang="de-DE"/>
        </a:p>
      </dgm:t>
    </dgm:pt>
    <dgm:pt modelId="{F824C034-F431-4AD0-B882-554E3069E76C}" type="sibTrans" cxnId="{1FB58C81-24D9-4B7E-8673-F3857394C7B1}">
      <dgm:prSet/>
      <dgm:spPr/>
      <dgm:t>
        <a:bodyPr/>
        <a:lstStyle/>
        <a:p>
          <a:endParaRPr lang="de-DE"/>
        </a:p>
      </dgm:t>
    </dgm:pt>
    <dgm:pt modelId="{27B10F2F-3E66-459B-BBDE-BFC5BB8A1EF4}">
      <dgm:prSet phldrT="[Text]" custT="1"/>
      <dgm:spPr>
        <a:solidFill>
          <a:srgbClr val="28618C"/>
        </a:solidFill>
      </dgm:spPr>
      <dgm:t>
        <a:bodyPr/>
        <a:lstStyle/>
        <a:p>
          <a:r>
            <a:rPr lang="de-DE" sz="1100" dirty="0"/>
            <a:t>Sensorische Funktionen</a:t>
          </a:r>
        </a:p>
      </dgm:t>
    </dgm:pt>
    <dgm:pt modelId="{9A34EC0A-6BA6-4E02-A4A6-8F569DC96F3B}" type="parTrans" cxnId="{721CB475-A9ED-4AAA-8C8A-48A0B672EBFF}">
      <dgm:prSet/>
      <dgm:spPr/>
      <dgm:t>
        <a:bodyPr/>
        <a:lstStyle/>
        <a:p>
          <a:endParaRPr lang="de-DE"/>
        </a:p>
      </dgm:t>
    </dgm:pt>
    <dgm:pt modelId="{B6F6AA94-408E-4190-9ECE-966C0A2B2F12}" type="sibTrans" cxnId="{721CB475-A9ED-4AAA-8C8A-48A0B672EBFF}">
      <dgm:prSet/>
      <dgm:spPr/>
      <dgm:t>
        <a:bodyPr/>
        <a:lstStyle/>
        <a:p>
          <a:endParaRPr lang="de-DE"/>
        </a:p>
      </dgm:t>
    </dgm:pt>
    <dgm:pt modelId="{08F6F9E3-F316-4D5F-B5EC-DECEBA8C47E4}" type="pres">
      <dgm:prSet presAssocID="{D5E359A2-1396-4193-A50B-D47392945B52}" presName="cycle" presStyleCnt="0">
        <dgm:presLayoutVars>
          <dgm:dir/>
          <dgm:resizeHandles val="exact"/>
        </dgm:presLayoutVars>
      </dgm:prSet>
      <dgm:spPr/>
    </dgm:pt>
    <dgm:pt modelId="{F907C25A-FED1-4426-B155-AC0A801257AD}" type="pres">
      <dgm:prSet presAssocID="{A3AD1877-1051-4DDE-822B-72B183B1696F}" presName="node" presStyleLbl="node1" presStyleIdx="0" presStyleCnt="9" custScaleX="137474" custScaleY="144384">
        <dgm:presLayoutVars>
          <dgm:bulletEnabled val="1"/>
        </dgm:presLayoutVars>
      </dgm:prSet>
      <dgm:spPr/>
    </dgm:pt>
    <dgm:pt modelId="{D0DB9679-12C0-4088-BE60-7BECD9132F8B}" type="pres">
      <dgm:prSet presAssocID="{A3AD1877-1051-4DDE-822B-72B183B1696F}" presName="spNode" presStyleCnt="0"/>
      <dgm:spPr/>
    </dgm:pt>
    <dgm:pt modelId="{89FFB4D7-648D-4155-9079-07380C81157B}" type="pres">
      <dgm:prSet presAssocID="{0FDBC30E-FB81-4A3A-BE57-A69F578A6044}" presName="sibTrans" presStyleLbl="sibTrans1D1" presStyleIdx="0" presStyleCnt="9"/>
      <dgm:spPr/>
    </dgm:pt>
    <dgm:pt modelId="{DDD62901-8380-40E9-888A-4765C9CC90E4}" type="pres">
      <dgm:prSet presAssocID="{BCC41B83-8D67-427D-9A6F-0A94BF81066D}" presName="node" presStyleLbl="node1" presStyleIdx="1" presStyleCnt="9" custScaleX="137474" custScaleY="144384">
        <dgm:presLayoutVars>
          <dgm:bulletEnabled val="1"/>
        </dgm:presLayoutVars>
      </dgm:prSet>
      <dgm:spPr/>
    </dgm:pt>
    <dgm:pt modelId="{716F3A57-7126-4DBD-8113-7552C81ECA78}" type="pres">
      <dgm:prSet presAssocID="{BCC41B83-8D67-427D-9A6F-0A94BF81066D}" presName="spNode" presStyleCnt="0"/>
      <dgm:spPr/>
    </dgm:pt>
    <dgm:pt modelId="{6858B998-0E49-4222-937F-6F36227B5557}" type="pres">
      <dgm:prSet presAssocID="{40876D25-BEBD-4E76-A84C-548B57CB7FAA}" presName="sibTrans" presStyleLbl="sibTrans1D1" presStyleIdx="1" presStyleCnt="9"/>
      <dgm:spPr/>
    </dgm:pt>
    <dgm:pt modelId="{E9E06CF9-CCA4-46FC-89A3-C1A2B194EC4E}" type="pres">
      <dgm:prSet presAssocID="{904C897C-5580-4E02-98B0-C3D936A1F419}" presName="node" presStyleLbl="node1" presStyleIdx="2" presStyleCnt="9" custScaleX="137474" custScaleY="144384">
        <dgm:presLayoutVars>
          <dgm:bulletEnabled val="1"/>
        </dgm:presLayoutVars>
      </dgm:prSet>
      <dgm:spPr/>
    </dgm:pt>
    <dgm:pt modelId="{F3B75C9B-25F4-4083-ADAA-9F9ED05B6524}" type="pres">
      <dgm:prSet presAssocID="{904C897C-5580-4E02-98B0-C3D936A1F419}" presName="spNode" presStyleCnt="0"/>
      <dgm:spPr/>
    </dgm:pt>
    <dgm:pt modelId="{48B23980-547E-4220-A30A-D54F0305B1FD}" type="pres">
      <dgm:prSet presAssocID="{70AD1E90-4882-4B40-B260-55E497B10F8E}" presName="sibTrans" presStyleLbl="sibTrans1D1" presStyleIdx="2" presStyleCnt="9"/>
      <dgm:spPr/>
    </dgm:pt>
    <dgm:pt modelId="{65113CC3-E155-4985-A491-2D7814961F62}" type="pres">
      <dgm:prSet presAssocID="{BDB876B7-7D2D-47DF-8C0A-665DBE609319}" presName="node" presStyleLbl="node1" presStyleIdx="3" presStyleCnt="9" custScaleX="137474" custScaleY="144384">
        <dgm:presLayoutVars>
          <dgm:bulletEnabled val="1"/>
        </dgm:presLayoutVars>
      </dgm:prSet>
      <dgm:spPr/>
    </dgm:pt>
    <dgm:pt modelId="{7379EA44-F437-4BAE-A4FC-9DA8A8DF9A8A}" type="pres">
      <dgm:prSet presAssocID="{BDB876B7-7D2D-47DF-8C0A-665DBE609319}" presName="spNode" presStyleCnt="0"/>
      <dgm:spPr/>
    </dgm:pt>
    <dgm:pt modelId="{E8615112-DA0E-41DB-91FB-818CE9BA2FA8}" type="pres">
      <dgm:prSet presAssocID="{C448C3AD-E214-4579-BA1A-E569E46ACA6C}" presName="sibTrans" presStyleLbl="sibTrans1D1" presStyleIdx="3" presStyleCnt="9"/>
      <dgm:spPr/>
    </dgm:pt>
    <dgm:pt modelId="{23018106-5BED-4121-A88C-586D3EDE89FC}" type="pres">
      <dgm:prSet presAssocID="{51692F9C-B654-402D-8751-419BAD8EAD72}" presName="node" presStyleLbl="node1" presStyleIdx="4" presStyleCnt="9" custScaleX="137474" custScaleY="144384">
        <dgm:presLayoutVars>
          <dgm:bulletEnabled val="1"/>
        </dgm:presLayoutVars>
      </dgm:prSet>
      <dgm:spPr/>
    </dgm:pt>
    <dgm:pt modelId="{D2E0AF1F-214F-42E0-8857-BED88FA8CFBD}" type="pres">
      <dgm:prSet presAssocID="{51692F9C-B654-402D-8751-419BAD8EAD72}" presName="spNode" presStyleCnt="0"/>
      <dgm:spPr/>
    </dgm:pt>
    <dgm:pt modelId="{130115E0-C4FC-49D8-86E7-F365333DE1CB}" type="pres">
      <dgm:prSet presAssocID="{E94839C1-F083-486B-BC4B-5547510546E7}" presName="sibTrans" presStyleLbl="sibTrans1D1" presStyleIdx="4" presStyleCnt="9"/>
      <dgm:spPr/>
    </dgm:pt>
    <dgm:pt modelId="{DBFE9B41-546F-4C33-BECF-A147C9908129}" type="pres">
      <dgm:prSet presAssocID="{6E5A2363-4BAB-431F-8FD4-534AACE23E24}" presName="node" presStyleLbl="node1" presStyleIdx="5" presStyleCnt="9" custScaleX="137474" custScaleY="144384">
        <dgm:presLayoutVars>
          <dgm:bulletEnabled val="1"/>
        </dgm:presLayoutVars>
      </dgm:prSet>
      <dgm:spPr/>
    </dgm:pt>
    <dgm:pt modelId="{14076932-3DC3-4A29-B2DA-88B4E2D3E5A4}" type="pres">
      <dgm:prSet presAssocID="{6E5A2363-4BAB-431F-8FD4-534AACE23E24}" presName="spNode" presStyleCnt="0"/>
      <dgm:spPr/>
    </dgm:pt>
    <dgm:pt modelId="{8B4E716E-66F4-46FA-BACC-77CC2430CCBC}" type="pres">
      <dgm:prSet presAssocID="{DB888123-C215-4D7D-B83F-D49F50842793}" presName="sibTrans" presStyleLbl="sibTrans1D1" presStyleIdx="5" presStyleCnt="9"/>
      <dgm:spPr/>
    </dgm:pt>
    <dgm:pt modelId="{43E630E3-750C-48F5-9E65-687BC7084B68}" type="pres">
      <dgm:prSet presAssocID="{8DCEDE47-338B-4F02-BE5A-62D6E1220EB1}" presName="node" presStyleLbl="node1" presStyleIdx="6" presStyleCnt="9" custScaleX="137474" custScaleY="144384">
        <dgm:presLayoutVars>
          <dgm:bulletEnabled val="1"/>
        </dgm:presLayoutVars>
      </dgm:prSet>
      <dgm:spPr/>
    </dgm:pt>
    <dgm:pt modelId="{5A616D30-455B-46F3-BB9B-DADB2EFC7DF6}" type="pres">
      <dgm:prSet presAssocID="{8DCEDE47-338B-4F02-BE5A-62D6E1220EB1}" presName="spNode" presStyleCnt="0"/>
      <dgm:spPr/>
    </dgm:pt>
    <dgm:pt modelId="{F8DB9E2D-5FF3-4581-9ED3-79EF5EFE897F}" type="pres">
      <dgm:prSet presAssocID="{F8DF79BA-2F1F-4F50-9589-74FB99238F52}" presName="sibTrans" presStyleLbl="sibTrans1D1" presStyleIdx="6" presStyleCnt="9"/>
      <dgm:spPr/>
    </dgm:pt>
    <dgm:pt modelId="{BD24DBAE-1E37-4349-9985-5A3EB51B2CEC}" type="pres">
      <dgm:prSet presAssocID="{A26908BA-55D8-40BC-B473-B106FF50F5C9}" presName="node" presStyleLbl="node1" presStyleIdx="7" presStyleCnt="9" custScaleX="137474" custScaleY="144384">
        <dgm:presLayoutVars>
          <dgm:bulletEnabled val="1"/>
        </dgm:presLayoutVars>
      </dgm:prSet>
      <dgm:spPr/>
    </dgm:pt>
    <dgm:pt modelId="{D88C2167-8EBC-44E3-891C-800189D26A06}" type="pres">
      <dgm:prSet presAssocID="{A26908BA-55D8-40BC-B473-B106FF50F5C9}" presName="spNode" presStyleCnt="0"/>
      <dgm:spPr/>
    </dgm:pt>
    <dgm:pt modelId="{7F508FBD-2AF1-4187-83C0-2FD582F7D023}" type="pres">
      <dgm:prSet presAssocID="{F824C034-F431-4AD0-B882-554E3069E76C}" presName="sibTrans" presStyleLbl="sibTrans1D1" presStyleIdx="7" presStyleCnt="9"/>
      <dgm:spPr/>
    </dgm:pt>
    <dgm:pt modelId="{FD906290-4131-454A-BF80-21D009674D47}" type="pres">
      <dgm:prSet presAssocID="{27B10F2F-3E66-459B-BBDE-BFC5BB8A1EF4}" presName="node" presStyleLbl="node1" presStyleIdx="8" presStyleCnt="9" custScaleX="137474" custScaleY="144384">
        <dgm:presLayoutVars>
          <dgm:bulletEnabled val="1"/>
        </dgm:presLayoutVars>
      </dgm:prSet>
      <dgm:spPr/>
    </dgm:pt>
    <dgm:pt modelId="{EAEFCA77-85A3-454B-93CF-283AFE801E30}" type="pres">
      <dgm:prSet presAssocID="{27B10F2F-3E66-459B-BBDE-BFC5BB8A1EF4}" presName="spNode" presStyleCnt="0"/>
      <dgm:spPr/>
    </dgm:pt>
    <dgm:pt modelId="{1E341341-AD72-4F84-9A60-499FC89783E4}" type="pres">
      <dgm:prSet presAssocID="{B6F6AA94-408E-4190-9ECE-966C0A2B2F12}" presName="sibTrans" presStyleLbl="sibTrans1D1" presStyleIdx="8" presStyleCnt="9"/>
      <dgm:spPr/>
    </dgm:pt>
  </dgm:ptLst>
  <dgm:cxnLst>
    <dgm:cxn modelId="{CFC9B109-BF00-42C8-BFDE-B2295D0C8600}" type="presOf" srcId="{B6F6AA94-408E-4190-9ECE-966C0A2B2F12}" destId="{1E341341-AD72-4F84-9A60-499FC89783E4}" srcOrd="0" destOrd="0" presId="urn:microsoft.com/office/officeart/2005/8/layout/cycle6"/>
    <dgm:cxn modelId="{2A66DB09-1253-482A-B05F-CE3DF51C1878}" type="presOf" srcId="{51692F9C-B654-402D-8751-419BAD8EAD72}" destId="{23018106-5BED-4121-A88C-586D3EDE89FC}" srcOrd="0" destOrd="0" presId="urn:microsoft.com/office/officeart/2005/8/layout/cycle6"/>
    <dgm:cxn modelId="{E4A4661B-AB3F-4ABC-9354-54A5DFC4A6A6}" type="presOf" srcId="{A26908BA-55D8-40BC-B473-B106FF50F5C9}" destId="{BD24DBAE-1E37-4349-9985-5A3EB51B2CEC}" srcOrd="0" destOrd="0" presId="urn:microsoft.com/office/officeart/2005/8/layout/cycle6"/>
    <dgm:cxn modelId="{9E667A1D-5A98-485A-8D3A-4D188132DDC0}" type="presOf" srcId="{6E5A2363-4BAB-431F-8FD4-534AACE23E24}" destId="{DBFE9B41-546F-4C33-BECF-A147C9908129}" srcOrd="0" destOrd="0" presId="urn:microsoft.com/office/officeart/2005/8/layout/cycle6"/>
    <dgm:cxn modelId="{1D99CB38-0BF8-4D49-A8A8-004C38F585FB}" type="presOf" srcId="{C448C3AD-E214-4579-BA1A-E569E46ACA6C}" destId="{E8615112-DA0E-41DB-91FB-818CE9BA2FA8}" srcOrd="0" destOrd="0" presId="urn:microsoft.com/office/officeart/2005/8/layout/cycle6"/>
    <dgm:cxn modelId="{5217D73F-478C-407F-B8A9-44B519FCFAD5}" srcId="{D5E359A2-1396-4193-A50B-D47392945B52}" destId="{8DCEDE47-338B-4F02-BE5A-62D6E1220EB1}" srcOrd="6" destOrd="0" parTransId="{D340D388-7BF2-495B-83D1-98759C2E33BE}" sibTransId="{F8DF79BA-2F1F-4F50-9589-74FB99238F52}"/>
    <dgm:cxn modelId="{A7F1575E-9CC9-423C-8774-3694AF8D899E}" type="presOf" srcId="{40876D25-BEBD-4E76-A84C-548B57CB7FAA}" destId="{6858B998-0E49-4222-937F-6F36227B5557}" srcOrd="0" destOrd="0" presId="urn:microsoft.com/office/officeart/2005/8/layout/cycle6"/>
    <dgm:cxn modelId="{8EBF3863-6942-4F65-AE66-24B5110FAE90}" type="presOf" srcId="{DB888123-C215-4D7D-B83F-D49F50842793}" destId="{8B4E716E-66F4-46FA-BACC-77CC2430CCBC}" srcOrd="0" destOrd="0" presId="urn:microsoft.com/office/officeart/2005/8/layout/cycle6"/>
    <dgm:cxn modelId="{92C6D848-6BF2-4FAE-BF78-84549D605296}" srcId="{D5E359A2-1396-4193-A50B-D47392945B52}" destId="{904C897C-5580-4E02-98B0-C3D936A1F419}" srcOrd="2" destOrd="0" parTransId="{B5B931EA-1CE5-4DE0-9BDC-055191E27D5E}" sibTransId="{70AD1E90-4882-4B40-B260-55E497B10F8E}"/>
    <dgm:cxn modelId="{392B8D6D-5F42-46C1-81FC-171981456490}" srcId="{D5E359A2-1396-4193-A50B-D47392945B52}" destId="{51692F9C-B654-402D-8751-419BAD8EAD72}" srcOrd="4" destOrd="0" parTransId="{7DB27CB4-DF18-4F6C-8EB7-78905E85FE96}" sibTransId="{E94839C1-F083-486B-BC4B-5547510546E7}"/>
    <dgm:cxn modelId="{75CE1074-08DA-4373-AA9D-AF44CA6F06E5}" type="presOf" srcId="{27B10F2F-3E66-459B-BBDE-BFC5BB8A1EF4}" destId="{FD906290-4131-454A-BF80-21D009674D47}" srcOrd="0" destOrd="0" presId="urn:microsoft.com/office/officeart/2005/8/layout/cycle6"/>
    <dgm:cxn modelId="{721CB475-A9ED-4AAA-8C8A-48A0B672EBFF}" srcId="{D5E359A2-1396-4193-A50B-D47392945B52}" destId="{27B10F2F-3E66-459B-BBDE-BFC5BB8A1EF4}" srcOrd="8" destOrd="0" parTransId="{9A34EC0A-6BA6-4E02-A4A6-8F569DC96F3B}" sibTransId="{B6F6AA94-408E-4190-9ECE-966C0A2B2F12}"/>
    <dgm:cxn modelId="{1FB58C81-24D9-4B7E-8673-F3857394C7B1}" srcId="{D5E359A2-1396-4193-A50B-D47392945B52}" destId="{A26908BA-55D8-40BC-B473-B106FF50F5C9}" srcOrd="7" destOrd="0" parTransId="{9708E6B4-60B4-43B7-B70C-24FBDF14CAF8}" sibTransId="{F824C034-F431-4AD0-B882-554E3069E76C}"/>
    <dgm:cxn modelId="{A2ABD98B-614E-4B5F-924D-595E26F4556B}" type="presOf" srcId="{904C897C-5580-4E02-98B0-C3D936A1F419}" destId="{E9E06CF9-CCA4-46FC-89A3-C1A2B194EC4E}" srcOrd="0" destOrd="0" presId="urn:microsoft.com/office/officeart/2005/8/layout/cycle6"/>
    <dgm:cxn modelId="{CBCBD19A-432A-491B-A8E0-344B903059AC}" type="presOf" srcId="{BDB876B7-7D2D-47DF-8C0A-665DBE609319}" destId="{65113CC3-E155-4985-A491-2D7814961F62}" srcOrd="0" destOrd="0" presId="urn:microsoft.com/office/officeart/2005/8/layout/cycle6"/>
    <dgm:cxn modelId="{EFE165A2-6A31-425C-952D-C4676BD5E047}" srcId="{D5E359A2-1396-4193-A50B-D47392945B52}" destId="{A3AD1877-1051-4DDE-822B-72B183B1696F}" srcOrd="0" destOrd="0" parTransId="{AFFCC1D7-4384-4E74-8B6E-A460479903F9}" sibTransId="{0FDBC30E-FB81-4A3A-BE57-A69F578A6044}"/>
    <dgm:cxn modelId="{93DCAFC0-DFEF-482B-AD28-2DF3FF4ADF34}" type="presOf" srcId="{D5E359A2-1396-4193-A50B-D47392945B52}" destId="{08F6F9E3-F316-4D5F-B5EC-DECEBA8C47E4}" srcOrd="0" destOrd="0" presId="urn:microsoft.com/office/officeart/2005/8/layout/cycle6"/>
    <dgm:cxn modelId="{500D26C2-AEA6-45DE-B500-8A6778F94BC0}" type="presOf" srcId="{70AD1E90-4882-4B40-B260-55E497B10F8E}" destId="{48B23980-547E-4220-A30A-D54F0305B1FD}" srcOrd="0" destOrd="0" presId="urn:microsoft.com/office/officeart/2005/8/layout/cycle6"/>
    <dgm:cxn modelId="{0FD374C2-9E3A-4AB7-B14E-D133562BA4A3}" type="presOf" srcId="{0FDBC30E-FB81-4A3A-BE57-A69F578A6044}" destId="{89FFB4D7-648D-4155-9079-07380C81157B}" srcOrd="0" destOrd="0" presId="urn:microsoft.com/office/officeart/2005/8/layout/cycle6"/>
    <dgm:cxn modelId="{E58B53C7-04EA-45F9-BA66-A336A12CDA65}" type="presOf" srcId="{BCC41B83-8D67-427D-9A6F-0A94BF81066D}" destId="{DDD62901-8380-40E9-888A-4765C9CC90E4}" srcOrd="0" destOrd="0" presId="urn:microsoft.com/office/officeart/2005/8/layout/cycle6"/>
    <dgm:cxn modelId="{CD1189C8-2215-45EF-B0F6-04E158E2C1A5}" type="presOf" srcId="{F824C034-F431-4AD0-B882-554E3069E76C}" destId="{7F508FBD-2AF1-4187-83C0-2FD582F7D023}" srcOrd="0" destOrd="0" presId="urn:microsoft.com/office/officeart/2005/8/layout/cycle6"/>
    <dgm:cxn modelId="{F99924C9-1811-453C-83B5-C89FE900BBA1}" srcId="{D5E359A2-1396-4193-A50B-D47392945B52}" destId="{BCC41B83-8D67-427D-9A6F-0A94BF81066D}" srcOrd="1" destOrd="0" parTransId="{D3D5005F-86E7-4714-B58D-781D4D753EFE}" sibTransId="{40876D25-BEBD-4E76-A84C-548B57CB7FAA}"/>
    <dgm:cxn modelId="{C0AB21DB-65F2-4FF8-A95D-0C6D7AB97F3D}" type="presOf" srcId="{A3AD1877-1051-4DDE-822B-72B183B1696F}" destId="{F907C25A-FED1-4426-B155-AC0A801257AD}" srcOrd="0" destOrd="0" presId="urn:microsoft.com/office/officeart/2005/8/layout/cycle6"/>
    <dgm:cxn modelId="{6FDB3FEC-B2AA-4FF1-9CEA-D0C6398B104E}" srcId="{D5E359A2-1396-4193-A50B-D47392945B52}" destId="{6E5A2363-4BAB-431F-8FD4-534AACE23E24}" srcOrd="5" destOrd="0" parTransId="{3646EA4B-FB74-46A2-B4F2-F50757B385D5}" sibTransId="{DB888123-C215-4D7D-B83F-D49F50842793}"/>
    <dgm:cxn modelId="{8F1792EC-D95C-4B56-A34E-DE36A5B17128}" type="presOf" srcId="{8DCEDE47-338B-4F02-BE5A-62D6E1220EB1}" destId="{43E630E3-750C-48F5-9E65-687BC7084B68}" srcOrd="0" destOrd="0" presId="urn:microsoft.com/office/officeart/2005/8/layout/cycle6"/>
    <dgm:cxn modelId="{F0C4D6EE-8CAC-4834-8B18-7DD052AE8AE0}" srcId="{D5E359A2-1396-4193-A50B-D47392945B52}" destId="{BDB876B7-7D2D-47DF-8C0A-665DBE609319}" srcOrd="3" destOrd="0" parTransId="{161374A4-BFAE-4887-BA7D-8ED5BE0F79B5}" sibTransId="{C448C3AD-E214-4579-BA1A-E569E46ACA6C}"/>
    <dgm:cxn modelId="{D96200F0-6CFF-42C9-9D6D-AFC51C25251A}" type="presOf" srcId="{F8DF79BA-2F1F-4F50-9589-74FB99238F52}" destId="{F8DB9E2D-5FF3-4581-9ED3-79EF5EFE897F}" srcOrd="0" destOrd="0" presId="urn:microsoft.com/office/officeart/2005/8/layout/cycle6"/>
    <dgm:cxn modelId="{79DDE9F1-57B2-48BB-A42A-AD4A634F2A84}" type="presOf" srcId="{E94839C1-F083-486B-BC4B-5547510546E7}" destId="{130115E0-C4FC-49D8-86E7-F365333DE1CB}" srcOrd="0" destOrd="0" presId="urn:microsoft.com/office/officeart/2005/8/layout/cycle6"/>
    <dgm:cxn modelId="{A2D2077F-A8B1-43E1-8C84-CD178102A710}" type="presParOf" srcId="{08F6F9E3-F316-4D5F-B5EC-DECEBA8C47E4}" destId="{F907C25A-FED1-4426-B155-AC0A801257AD}" srcOrd="0" destOrd="0" presId="urn:microsoft.com/office/officeart/2005/8/layout/cycle6"/>
    <dgm:cxn modelId="{65C3A46D-5CC4-4CAC-95F9-C5C34E46AF0D}" type="presParOf" srcId="{08F6F9E3-F316-4D5F-B5EC-DECEBA8C47E4}" destId="{D0DB9679-12C0-4088-BE60-7BECD9132F8B}" srcOrd="1" destOrd="0" presId="urn:microsoft.com/office/officeart/2005/8/layout/cycle6"/>
    <dgm:cxn modelId="{0D6C46B3-D68C-4E95-AE6C-DCE7AB41F571}" type="presParOf" srcId="{08F6F9E3-F316-4D5F-B5EC-DECEBA8C47E4}" destId="{89FFB4D7-648D-4155-9079-07380C81157B}" srcOrd="2" destOrd="0" presId="urn:microsoft.com/office/officeart/2005/8/layout/cycle6"/>
    <dgm:cxn modelId="{9D3D3ED4-B3F4-46F3-B672-21B1A129618E}" type="presParOf" srcId="{08F6F9E3-F316-4D5F-B5EC-DECEBA8C47E4}" destId="{DDD62901-8380-40E9-888A-4765C9CC90E4}" srcOrd="3" destOrd="0" presId="urn:microsoft.com/office/officeart/2005/8/layout/cycle6"/>
    <dgm:cxn modelId="{0B67F28C-D68D-4861-82CF-FD7C110348E5}" type="presParOf" srcId="{08F6F9E3-F316-4D5F-B5EC-DECEBA8C47E4}" destId="{716F3A57-7126-4DBD-8113-7552C81ECA78}" srcOrd="4" destOrd="0" presId="urn:microsoft.com/office/officeart/2005/8/layout/cycle6"/>
    <dgm:cxn modelId="{B2827616-4581-4C43-81E7-0D76EAF1D2D2}" type="presParOf" srcId="{08F6F9E3-F316-4D5F-B5EC-DECEBA8C47E4}" destId="{6858B998-0E49-4222-937F-6F36227B5557}" srcOrd="5" destOrd="0" presId="urn:microsoft.com/office/officeart/2005/8/layout/cycle6"/>
    <dgm:cxn modelId="{426F7D35-C03E-4FA8-AA56-0C3635E8548D}" type="presParOf" srcId="{08F6F9E3-F316-4D5F-B5EC-DECEBA8C47E4}" destId="{E9E06CF9-CCA4-46FC-89A3-C1A2B194EC4E}" srcOrd="6" destOrd="0" presId="urn:microsoft.com/office/officeart/2005/8/layout/cycle6"/>
    <dgm:cxn modelId="{80033FCA-BBC6-4F3B-ADDD-E248E8F8E60F}" type="presParOf" srcId="{08F6F9E3-F316-4D5F-B5EC-DECEBA8C47E4}" destId="{F3B75C9B-25F4-4083-ADAA-9F9ED05B6524}" srcOrd="7" destOrd="0" presId="urn:microsoft.com/office/officeart/2005/8/layout/cycle6"/>
    <dgm:cxn modelId="{BA0681C0-5129-4DAC-A42B-0DF88B7F0CC1}" type="presParOf" srcId="{08F6F9E3-F316-4D5F-B5EC-DECEBA8C47E4}" destId="{48B23980-547E-4220-A30A-D54F0305B1FD}" srcOrd="8" destOrd="0" presId="urn:microsoft.com/office/officeart/2005/8/layout/cycle6"/>
    <dgm:cxn modelId="{BD3CD01E-2168-4924-B440-BE9887D803BE}" type="presParOf" srcId="{08F6F9E3-F316-4D5F-B5EC-DECEBA8C47E4}" destId="{65113CC3-E155-4985-A491-2D7814961F62}" srcOrd="9" destOrd="0" presId="urn:microsoft.com/office/officeart/2005/8/layout/cycle6"/>
    <dgm:cxn modelId="{8D27F954-1C6C-41D0-A883-518A88FEEADD}" type="presParOf" srcId="{08F6F9E3-F316-4D5F-B5EC-DECEBA8C47E4}" destId="{7379EA44-F437-4BAE-A4FC-9DA8A8DF9A8A}" srcOrd="10" destOrd="0" presId="urn:microsoft.com/office/officeart/2005/8/layout/cycle6"/>
    <dgm:cxn modelId="{7A5A70D6-DE27-4677-A679-61BCDF8555EB}" type="presParOf" srcId="{08F6F9E3-F316-4D5F-B5EC-DECEBA8C47E4}" destId="{E8615112-DA0E-41DB-91FB-818CE9BA2FA8}" srcOrd="11" destOrd="0" presId="urn:microsoft.com/office/officeart/2005/8/layout/cycle6"/>
    <dgm:cxn modelId="{170DF8AD-42BA-4DB4-AE0A-42B07F37C140}" type="presParOf" srcId="{08F6F9E3-F316-4D5F-B5EC-DECEBA8C47E4}" destId="{23018106-5BED-4121-A88C-586D3EDE89FC}" srcOrd="12" destOrd="0" presId="urn:microsoft.com/office/officeart/2005/8/layout/cycle6"/>
    <dgm:cxn modelId="{6CB63072-A993-4F78-A172-F8D333AA6860}" type="presParOf" srcId="{08F6F9E3-F316-4D5F-B5EC-DECEBA8C47E4}" destId="{D2E0AF1F-214F-42E0-8857-BED88FA8CFBD}" srcOrd="13" destOrd="0" presId="urn:microsoft.com/office/officeart/2005/8/layout/cycle6"/>
    <dgm:cxn modelId="{81EF865C-B666-4E43-B020-13B913FDCDCA}" type="presParOf" srcId="{08F6F9E3-F316-4D5F-B5EC-DECEBA8C47E4}" destId="{130115E0-C4FC-49D8-86E7-F365333DE1CB}" srcOrd="14" destOrd="0" presId="urn:microsoft.com/office/officeart/2005/8/layout/cycle6"/>
    <dgm:cxn modelId="{BE7FA43D-4A8E-4096-9056-86893C8C0968}" type="presParOf" srcId="{08F6F9E3-F316-4D5F-B5EC-DECEBA8C47E4}" destId="{DBFE9B41-546F-4C33-BECF-A147C9908129}" srcOrd="15" destOrd="0" presId="urn:microsoft.com/office/officeart/2005/8/layout/cycle6"/>
    <dgm:cxn modelId="{9CCDEE6A-5BE9-4DB7-A975-1B5886E72594}" type="presParOf" srcId="{08F6F9E3-F316-4D5F-B5EC-DECEBA8C47E4}" destId="{14076932-3DC3-4A29-B2DA-88B4E2D3E5A4}" srcOrd="16" destOrd="0" presId="urn:microsoft.com/office/officeart/2005/8/layout/cycle6"/>
    <dgm:cxn modelId="{16D3751F-B448-4ABC-A12E-2BAB64B64B58}" type="presParOf" srcId="{08F6F9E3-F316-4D5F-B5EC-DECEBA8C47E4}" destId="{8B4E716E-66F4-46FA-BACC-77CC2430CCBC}" srcOrd="17" destOrd="0" presId="urn:microsoft.com/office/officeart/2005/8/layout/cycle6"/>
    <dgm:cxn modelId="{A5919DF0-721A-4F2F-97C0-E2AA69E053DF}" type="presParOf" srcId="{08F6F9E3-F316-4D5F-B5EC-DECEBA8C47E4}" destId="{43E630E3-750C-48F5-9E65-687BC7084B68}" srcOrd="18" destOrd="0" presId="urn:microsoft.com/office/officeart/2005/8/layout/cycle6"/>
    <dgm:cxn modelId="{765C3ABC-485C-402F-A5C1-61F8C7C63BAC}" type="presParOf" srcId="{08F6F9E3-F316-4D5F-B5EC-DECEBA8C47E4}" destId="{5A616D30-455B-46F3-BB9B-DADB2EFC7DF6}" srcOrd="19" destOrd="0" presId="urn:microsoft.com/office/officeart/2005/8/layout/cycle6"/>
    <dgm:cxn modelId="{64EA8328-ADF3-42E6-B144-7F4A2515D5DC}" type="presParOf" srcId="{08F6F9E3-F316-4D5F-B5EC-DECEBA8C47E4}" destId="{F8DB9E2D-5FF3-4581-9ED3-79EF5EFE897F}" srcOrd="20" destOrd="0" presId="urn:microsoft.com/office/officeart/2005/8/layout/cycle6"/>
    <dgm:cxn modelId="{9A8621C8-7063-4BB4-BDF0-D6E1389213AE}" type="presParOf" srcId="{08F6F9E3-F316-4D5F-B5EC-DECEBA8C47E4}" destId="{BD24DBAE-1E37-4349-9985-5A3EB51B2CEC}" srcOrd="21" destOrd="0" presId="urn:microsoft.com/office/officeart/2005/8/layout/cycle6"/>
    <dgm:cxn modelId="{43AD39A9-A77E-4AB6-929A-C2C265F735CF}" type="presParOf" srcId="{08F6F9E3-F316-4D5F-B5EC-DECEBA8C47E4}" destId="{D88C2167-8EBC-44E3-891C-800189D26A06}" srcOrd="22" destOrd="0" presId="urn:microsoft.com/office/officeart/2005/8/layout/cycle6"/>
    <dgm:cxn modelId="{E3A2C875-C93A-4C5B-99BD-D0525ABDD51A}" type="presParOf" srcId="{08F6F9E3-F316-4D5F-B5EC-DECEBA8C47E4}" destId="{7F508FBD-2AF1-4187-83C0-2FD582F7D023}" srcOrd="23" destOrd="0" presId="urn:microsoft.com/office/officeart/2005/8/layout/cycle6"/>
    <dgm:cxn modelId="{0C029DE9-7A53-4B87-97ED-3A62CE3BA69D}" type="presParOf" srcId="{08F6F9E3-F316-4D5F-B5EC-DECEBA8C47E4}" destId="{FD906290-4131-454A-BF80-21D009674D47}" srcOrd="24" destOrd="0" presId="urn:microsoft.com/office/officeart/2005/8/layout/cycle6"/>
    <dgm:cxn modelId="{1BD43992-714A-404D-8D6E-0B2F7A4D212E}" type="presParOf" srcId="{08F6F9E3-F316-4D5F-B5EC-DECEBA8C47E4}" destId="{EAEFCA77-85A3-454B-93CF-283AFE801E30}" srcOrd="25" destOrd="0" presId="urn:microsoft.com/office/officeart/2005/8/layout/cycle6"/>
    <dgm:cxn modelId="{DCEC42BA-4F3E-4D2E-AEDA-60FC3135E82E}" type="presParOf" srcId="{08F6F9E3-F316-4D5F-B5EC-DECEBA8C47E4}" destId="{1E341341-AD72-4F84-9A60-499FC89783E4}" srcOrd="26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2CDD6E-C0A5-4DEA-BB1B-FA856F0F6C4F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02638C3-A2E6-4CFC-846A-429E615FA844}">
      <dgm:prSet phldrT="[Text]"/>
      <dgm:spPr/>
      <dgm:t>
        <a:bodyPr/>
        <a:lstStyle/>
        <a:p>
          <a:r>
            <a:rPr lang="de-DE" dirty="0">
              <a:latin typeface="+mn-lt"/>
            </a:rPr>
            <a:t>Zielgruppe</a:t>
          </a:r>
        </a:p>
      </dgm:t>
    </dgm:pt>
    <dgm:pt modelId="{4D1DA2FA-6C78-44ED-A01B-DFF761D1B58B}" type="parTrans" cxnId="{A4A496A3-F62C-4455-A58F-6E6B3DE2D696}">
      <dgm:prSet/>
      <dgm:spPr/>
      <dgm:t>
        <a:bodyPr/>
        <a:lstStyle/>
        <a:p>
          <a:endParaRPr lang="de-DE"/>
        </a:p>
      </dgm:t>
    </dgm:pt>
    <dgm:pt modelId="{F5DFCD47-529E-49F0-810B-93A5E5C1B35C}" type="sibTrans" cxnId="{A4A496A3-F62C-4455-A58F-6E6B3DE2D696}">
      <dgm:prSet/>
      <dgm:spPr/>
      <dgm:t>
        <a:bodyPr/>
        <a:lstStyle/>
        <a:p>
          <a:endParaRPr lang="de-DE"/>
        </a:p>
      </dgm:t>
    </dgm:pt>
    <dgm:pt modelId="{DC3F0420-043D-4AE9-88BA-9A0F2E336D13}">
      <dgm:prSet phldrT="[Text]"/>
      <dgm:spPr>
        <a:solidFill>
          <a:srgbClr val="28618C"/>
        </a:solidFill>
      </dgm:spPr>
      <dgm:t>
        <a:bodyPr anchor="ctr"/>
        <a:lstStyle/>
        <a:p>
          <a:pPr algn="l"/>
          <a:r>
            <a:rPr lang="de-DE" dirty="0"/>
            <a:t>Daten finden</a:t>
          </a:r>
        </a:p>
      </dgm:t>
    </dgm:pt>
    <dgm:pt modelId="{15FF22CF-4196-4595-B655-6F7CB3A1A90D}" type="parTrans" cxnId="{44DA0E65-13B4-472D-BE91-39FA257F127C}">
      <dgm:prSet/>
      <dgm:spPr/>
      <dgm:t>
        <a:bodyPr/>
        <a:lstStyle/>
        <a:p>
          <a:endParaRPr lang="de-DE"/>
        </a:p>
      </dgm:t>
    </dgm:pt>
    <dgm:pt modelId="{0A07AA15-F0A1-4C8D-884D-6872094AF355}" type="sibTrans" cxnId="{44DA0E65-13B4-472D-BE91-39FA257F127C}">
      <dgm:prSet/>
      <dgm:spPr/>
      <dgm:t>
        <a:bodyPr/>
        <a:lstStyle/>
        <a:p>
          <a:endParaRPr lang="de-DE"/>
        </a:p>
      </dgm:t>
    </dgm:pt>
    <dgm:pt modelId="{661C1CB2-452B-4389-8108-E83150E3E42D}">
      <dgm:prSet phldrT="[Text]"/>
      <dgm:spPr>
        <a:solidFill>
          <a:srgbClr val="28618C"/>
        </a:solidFill>
      </dgm:spPr>
      <dgm:t>
        <a:bodyPr anchor="ctr"/>
        <a:lstStyle/>
        <a:p>
          <a:pPr algn="l"/>
          <a:r>
            <a:rPr lang="de-DE" dirty="0"/>
            <a:t>Prioritäten setzen</a:t>
          </a:r>
        </a:p>
      </dgm:t>
    </dgm:pt>
    <dgm:pt modelId="{43EF3A55-D003-4CA9-8AFF-3331581D29D3}" type="parTrans" cxnId="{1413D98D-73EA-49DF-BC0C-E43344F59FA2}">
      <dgm:prSet/>
      <dgm:spPr/>
      <dgm:t>
        <a:bodyPr/>
        <a:lstStyle/>
        <a:p>
          <a:endParaRPr lang="de-DE"/>
        </a:p>
      </dgm:t>
    </dgm:pt>
    <dgm:pt modelId="{D9D7C0DF-2BB5-4913-9911-1F563CB72C51}" type="sibTrans" cxnId="{1413D98D-73EA-49DF-BC0C-E43344F59FA2}">
      <dgm:prSet/>
      <dgm:spPr/>
      <dgm:t>
        <a:bodyPr/>
        <a:lstStyle/>
        <a:p>
          <a:endParaRPr lang="de-DE"/>
        </a:p>
      </dgm:t>
    </dgm:pt>
    <dgm:pt modelId="{A7C29121-FD6B-4B4B-9EC7-E3359C04ECBF}">
      <dgm:prSet phldrT="[Text]"/>
      <dgm:spPr/>
      <dgm:t>
        <a:bodyPr/>
        <a:lstStyle/>
        <a:p>
          <a:r>
            <a:rPr lang="de-DE" dirty="0" err="1"/>
            <a:t>Recommender</a:t>
          </a:r>
          <a:r>
            <a:rPr lang="de-DE" dirty="0"/>
            <a:t>-System</a:t>
          </a:r>
        </a:p>
      </dgm:t>
    </dgm:pt>
    <dgm:pt modelId="{5E28D263-0094-4E0D-B55F-6831B38032AC}" type="parTrans" cxnId="{ABC12210-8BF5-40DA-AC19-688F2971BE23}">
      <dgm:prSet/>
      <dgm:spPr/>
      <dgm:t>
        <a:bodyPr/>
        <a:lstStyle/>
        <a:p>
          <a:endParaRPr lang="de-DE"/>
        </a:p>
      </dgm:t>
    </dgm:pt>
    <dgm:pt modelId="{201F9679-2BB4-469F-A402-67CEFAC2CEA8}" type="sibTrans" cxnId="{ABC12210-8BF5-40DA-AC19-688F2971BE23}">
      <dgm:prSet/>
      <dgm:spPr/>
      <dgm:t>
        <a:bodyPr/>
        <a:lstStyle/>
        <a:p>
          <a:endParaRPr lang="de-DE"/>
        </a:p>
      </dgm:t>
    </dgm:pt>
    <dgm:pt modelId="{4C191506-1B75-4606-93AE-41B1F57DEBFD}">
      <dgm:prSet phldrT="[Text]"/>
      <dgm:spPr>
        <a:solidFill>
          <a:srgbClr val="28618C"/>
        </a:solidFill>
      </dgm:spPr>
      <dgm:t>
        <a:bodyPr anchor="ctr"/>
        <a:lstStyle/>
        <a:p>
          <a:r>
            <a:rPr lang="de-DE" dirty="0"/>
            <a:t>Zusammenhang zwischen Persona und Konfiguration</a:t>
          </a:r>
        </a:p>
      </dgm:t>
    </dgm:pt>
    <dgm:pt modelId="{75A1F5EF-493B-445E-ABA2-51B49F742B94}" type="parTrans" cxnId="{8F3A4F28-8CB8-40AB-B6AE-0DD516E7F8EB}">
      <dgm:prSet/>
      <dgm:spPr/>
      <dgm:t>
        <a:bodyPr/>
        <a:lstStyle/>
        <a:p>
          <a:endParaRPr lang="de-DE"/>
        </a:p>
      </dgm:t>
    </dgm:pt>
    <dgm:pt modelId="{99EB699C-740F-442B-A79B-E169D3DCD6FE}" type="sibTrans" cxnId="{8F3A4F28-8CB8-40AB-B6AE-0DD516E7F8EB}">
      <dgm:prSet/>
      <dgm:spPr/>
      <dgm:t>
        <a:bodyPr/>
        <a:lstStyle/>
        <a:p>
          <a:endParaRPr lang="de-DE"/>
        </a:p>
      </dgm:t>
    </dgm:pt>
    <dgm:pt modelId="{8126C0A5-CCFE-4532-9DC8-771281199FFF}">
      <dgm:prSet phldrT="[Text]"/>
      <dgm:spPr/>
      <dgm:t>
        <a:bodyPr/>
        <a:lstStyle/>
        <a:p>
          <a:r>
            <a:rPr lang="de-DE" dirty="0"/>
            <a:t>Teamarbeit</a:t>
          </a:r>
        </a:p>
      </dgm:t>
    </dgm:pt>
    <dgm:pt modelId="{11B3A947-2DAB-4D5A-BC8B-5F497F095A33}" type="parTrans" cxnId="{F870170E-2A85-4A2D-A695-0EAC815C3F17}">
      <dgm:prSet/>
      <dgm:spPr/>
      <dgm:t>
        <a:bodyPr/>
        <a:lstStyle/>
        <a:p>
          <a:endParaRPr lang="de-DE"/>
        </a:p>
      </dgm:t>
    </dgm:pt>
    <dgm:pt modelId="{2B2A0BAE-E085-431F-B3FD-6996F63FA4E9}" type="sibTrans" cxnId="{F870170E-2A85-4A2D-A695-0EAC815C3F17}">
      <dgm:prSet/>
      <dgm:spPr/>
      <dgm:t>
        <a:bodyPr/>
        <a:lstStyle/>
        <a:p>
          <a:endParaRPr lang="de-DE"/>
        </a:p>
      </dgm:t>
    </dgm:pt>
    <dgm:pt modelId="{896BE01B-DA3B-4623-A320-E05F1D0D8737}">
      <dgm:prSet phldrT="[Text]"/>
      <dgm:spPr>
        <a:solidFill>
          <a:srgbClr val="28618C"/>
        </a:solidFill>
      </dgm:spPr>
      <dgm:t>
        <a:bodyPr anchor="ctr"/>
        <a:lstStyle/>
        <a:p>
          <a:r>
            <a:rPr lang="de-DE" dirty="0"/>
            <a:t>Austritt eines Teammitglied</a:t>
          </a:r>
        </a:p>
      </dgm:t>
    </dgm:pt>
    <dgm:pt modelId="{680610B4-5804-40D2-B203-039953832360}" type="parTrans" cxnId="{5FBA6CAF-9E82-4D30-A431-3A00B5E4FB3D}">
      <dgm:prSet/>
      <dgm:spPr/>
      <dgm:t>
        <a:bodyPr/>
        <a:lstStyle/>
        <a:p>
          <a:endParaRPr lang="de-DE"/>
        </a:p>
      </dgm:t>
    </dgm:pt>
    <dgm:pt modelId="{7A180A6F-C8A3-4623-8BFD-A13E9A4B811C}" type="sibTrans" cxnId="{5FBA6CAF-9E82-4D30-A431-3A00B5E4FB3D}">
      <dgm:prSet/>
      <dgm:spPr/>
      <dgm:t>
        <a:bodyPr/>
        <a:lstStyle/>
        <a:p>
          <a:endParaRPr lang="de-DE"/>
        </a:p>
      </dgm:t>
    </dgm:pt>
    <dgm:pt modelId="{D285F6A1-25C0-4773-A546-72C454EF7FAE}">
      <dgm:prSet phldrT="[Text]"/>
      <dgm:spPr>
        <a:solidFill>
          <a:srgbClr val="28618C"/>
        </a:solidFill>
      </dgm:spPr>
      <dgm:t>
        <a:bodyPr anchor="ctr"/>
        <a:lstStyle/>
        <a:p>
          <a:r>
            <a:rPr lang="de-DE" dirty="0"/>
            <a:t>Aufgabe analysieren</a:t>
          </a:r>
        </a:p>
      </dgm:t>
    </dgm:pt>
    <dgm:pt modelId="{E148BA48-6798-48A2-BBB8-E92BC0218FE0}" type="parTrans" cxnId="{100D845A-741E-4137-B3BB-D2EA5204D014}">
      <dgm:prSet/>
      <dgm:spPr/>
      <dgm:t>
        <a:bodyPr/>
        <a:lstStyle/>
        <a:p>
          <a:endParaRPr lang="de-DE"/>
        </a:p>
      </dgm:t>
    </dgm:pt>
    <dgm:pt modelId="{10FB3154-D9B8-4B95-8927-BCCDE10D233D}" type="sibTrans" cxnId="{100D845A-741E-4137-B3BB-D2EA5204D014}">
      <dgm:prSet/>
      <dgm:spPr/>
      <dgm:t>
        <a:bodyPr/>
        <a:lstStyle/>
        <a:p>
          <a:endParaRPr lang="de-DE"/>
        </a:p>
      </dgm:t>
    </dgm:pt>
    <dgm:pt modelId="{740ABC2F-92A8-492A-936B-520E4993D04D}">
      <dgm:prSet phldrT="[Text]"/>
      <dgm:spPr/>
      <dgm:t>
        <a:bodyPr/>
        <a:lstStyle/>
        <a:p>
          <a:r>
            <a:rPr lang="de-DE" dirty="0"/>
            <a:t>Feature-Model</a:t>
          </a:r>
        </a:p>
      </dgm:t>
    </dgm:pt>
    <dgm:pt modelId="{5B8A797C-E0EA-47EB-97CE-B543B1CEC12D}" type="parTrans" cxnId="{D145898A-7CB8-465F-9FE0-7089784F2CCB}">
      <dgm:prSet/>
      <dgm:spPr/>
      <dgm:t>
        <a:bodyPr/>
        <a:lstStyle/>
        <a:p>
          <a:endParaRPr lang="de-DE"/>
        </a:p>
      </dgm:t>
    </dgm:pt>
    <dgm:pt modelId="{D9076411-38C4-4363-AED3-D2ACC6833658}" type="sibTrans" cxnId="{D145898A-7CB8-465F-9FE0-7089784F2CCB}">
      <dgm:prSet/>
      <dgm:spPr/>
      <dgm:t>
        <a:bodyPr/>
        <a:lstStyle/>
        <a:p>
          <a:endParaRPr lang="de-DE"/>
        </a:p>
      </dgm:t>
    </dgm:pt>
    <dgm:pt modelId="{7CEF7E04-BDA2-4912-B7A9-55C92156E6DC}">
      <dgm:prSet phldrT="[Text]"/>
      <dgm:spPr>
        <a:solidFill>
          <a:srgbClr val="28618C"/>
        </a:solidFill>
      </dgm:spPr>
      <dgm:t>
        <a:bodyPr anchor="ctr"/>
        <a:lstStyle/>
        <a:p>
          <a:r>
            <a:rPr lang="de-DE" dirty="0"/>
            <a:t>Grenzen der Features</a:t>
          </a:r>
        </a:p>
      </dgm:t>
    </dgm:pt>
    <dgm:pt modelId="{EF3D649B-7DA4-4357-8DA9-6AC31ABF419D}" type="parTrans" cxnId="{AEA185A7-0C2A-495B-AF51-29B8A87D7594}">
      <dgm:prSet/>
      <dgm:spPr/>
      <dgm:t>
        <a:bodyPr/>
        <a:lstStyle/>
        <a:p>
          <a:endParaRPr lang="de-DE"/>
        </a:p>
      </dgm:t>
    </dgm:pt>
    <dgm:pt modelId="{42E0FB3D-8051-4699-9A14-2BFDDD885565}" type="sibTrans" cxnId="{AEA185A7-0C2A-495B-AF51-29B8A87D7594}">
      <dgm:prSet/>
      <dgm:spPr/>
      <dgm:t>
        <a:bodyPr/>
        <a:lstStyle/>
        <a:p>
          <a:endParaRPr lang="de-DE"/>
        </a:p>
      </dgm:t>
    </dgm:pt>
    <dgm:pt modelId="{A0DEE30B-5009-48F6-9FC7-637282F4675F}">
      <dgm:prSet phldrT="[Text]"/>
      <dgm:spPr>
        <a:solidFill>
          <a:srgbClr val="28618C"/>
        </a:solidFill>
      </dgm:spPr>
      <dgm:t>
        <a:bodyPr anchor="ctr"/>
        <a:lstStyle/>
        <a:p>
          <a:r>
            <a:rPr lang="de-DE" dirty="0"/>
            <a:t>Was ist Umsetzbar?</a:t>
          </a:r>
        </a:p>
      </dgm:t>
    </dgm:pt>
    <dgm:pt modelId="{206AB372-1A5C-4885-9F5B-52D911D25495}" type="parTrans" cxnId="{061AEFAA-6AEF-4231-96F1-3D4794DE8478}">
      <dgm:prSet/>
      <dgm:spPr/>
      <dgm:t>
        <a:bodyPr/>
        <a:lstStyle/>
        <a:p>
          <a:endParaRPr lang="de-DE"/>
        </a:p>
      </dgm:t>
    </dgm:pt>
    <dgm:pt modelId="{7447BF7B-F63D-4F39-A606-6B54F1713711}" type="sibTrans" cxnId="{061AEFAA-6AEF-4231-96F1-3D4794DE8478}">
      <dgm:prSet/>
      <dgm:spPr/>
      <dgm:t>
        <a:bodyPr/>
        <a:lstStyle/>
        <a:p>
          <a:endParaRPr lang="de-DE"/>
        </a:p>
      </dgm:t>
    </dgm:pt>
    <dgm:pt modelId="{2518C4F0-9EEC-4850-9003-39436130CF64}">
      <dgm:prSet phldrT="[Text]"/>
      <dgm:spPr/>
      <dgm:t>
        <a:bodyPr/>
        <a:lstStyle/>
        <a:p>
          <a:r>
            <a:rPr lang="de-DE" dirty="0"/>
            <a:t>Zeitmanagement</a:t>
          </a:r>
        </a:p>
      </dgm:t>
    </dgm:pt>
    <dgm:pt modelId="{4DFF4CA9-176B-402D-AD00-6DE7DBA7493D}" type="parTrans" cxnId="{A472AEC2-9F96-4D33-9AA5-F87E1BBD23C2}">
      <dgm:prSet/>
      <dgm:spPr/>
      <dgm:t>
        <a:bodyPr/>
        <a:lstStyle/>
        <a:p>
          <a:endParaRPr lang="de-DE"/>
        </a:p>
      </dgm:t>
    </dgm:pt>
    <dgm:pt modelId="{8FE48AB3-FF58-4B1B-8F43-380934820121}" type="sibTrans" cxnId="{A472AEC2-9F96-4D33-9AA5-F87E1BBD23C2}">
      <dgm:prSet/>
      <dgm:spPr/>
      <dgm:t>
        <a:bodyPr/>
        <a:lstStyle/>
        <a:p>
          <a:endParaRPr lang="de-DE"/>
        </a:p>
      </dgm:t>
    </dgm:pt>
    <dgm:pt modelId="{D38B9790-B24E-4D8A-B603-A99F58E808DF}">
      <dgm:prSet phldrT="[Text]"/>
      <dgm:spPr>
        <a:solidFill>
          <a:srgbClr val="28618C"/>
        </a:solidFill>
      </dgm:spPr>
      <dgm:t>
        <a:bodyPr anchor="ctr"/>
        <a:lstStyle/>
        <a:p>
          <a:r>
            <a:rPr lang="de-DE" dirty="0"/>
            <a:t>Sprint Planung</a:t>
          </a:r>
        </a:p>
      </dgm:t>
    </dgm:pt>
    <dgm:pt modelId="{BAA98D98-7FB9-4A31-8F1F-2847AA257995}" type="parTrans" cxnId="{F3C43238-74FC-4152-96FA-69174913CB85}">
      <dgm:prSet/>
      <dgm:spPr/>
      <dgm:t>
        <a:bodyPr/>
        <a:lstStyle/>
        <a:p>
          <a:endParaRPr lang="de-DE"/>
        </a:p>
      </dgm:t>
    </dgm:pt>
    <dgm:pt modelId="{29DBD783-B387-4A4D-9462-DFBCDBDC80A3}" type="sibTrans" cxnId="{F3C43238-74FC-4152-96FA-69174913CB85}">
      <dgm:prSet/>
      <dgm:spPr/>
      <dgm:t>
        <a:bodyPr/>
        <a:lstStyle/>
        <a:p>
          <a:endParaRPr lang="de-DE"/>
        </a:p>
      </dgm:t>
    </dgm:pt>
    <dgm:pt modelId="{CE0FCFCF-2D22-4489-9F33-9198759037DA}">
      <dgm:prSet phldrT="[Text]"/>
      <dgm:spPr>
        <a:solidFill>
          <a:srgbClr val="28618C"/>
        </a:solidFill>
      </dgm:spPr>
      <dgm:t>
        <a:bodyPr anchor="ctr"/>
        <a:lstStyle/>
        <a:p>
          <a:r>
            <a:rPr lang="de-DE" dirty="0"/>
            <a:t>Einschätzung</a:t>
          </a:r>
        </a:p>
      </dgm:t>
    </dgm:pt>
    <dgm:pt modelId="{8BE7CCB9-C199-458D-8858-33D9C5CA8E08}" type="parTrans" cxnId="{326078FA-2589-4A06-A9CE-CBDABE188899}">
      <dgm:prSet/>
      <dgm:spPr/>
      <dgm:t>
        <a:bodyPr/>
        <a:lstStyle/>
        <a:p>
          <a:endParaRPr lang="de-DE"/>
        </a:p>
      </dgm:t>
    </dgm:pt>
    <dgm:pt modelId="{2EF3C8A3-5EE3-4A88-A473-A7A3F6C1F347}" type="sibTrans" cxnId="{326078FA-2589-4A06-A9CE-CBDABE188899}">
      <dgm:prSet/>
      <dgm:spPr/>
      <dgm:t>
        <a:bodyPr/>
        <a:lstStyle/>
        <a:p>
          <a:endParaRPr lang="de-DE"/>
        </a:p>
      </dgm:t>
    </dgm:pt>
    <dgm:pt modelId="{8012A1B0-5BA4-4AB9-9E79-B6D82F85CA42}" type="pres">
      <dgm:prSet presAssocID="{C82CDD6E-C0A5-4DEA-BB1B-FA856F0F6C4F}" presName="linearFlow" presStyleCnt="0">
        <dgm:presLayoutVars>
          <dgm:dir/>
          <dgm:animLvl val="lvl"/>
          <dgm:resizeHandles/>
        </dgm:presLayoutVars>
      </dgm:prSet>
      <dgm:spPr/>
    </dgm:pt>
    <dgm:pt modelId="{160EA767-151E-4519-99B5-7D14E2356483}" type="pres">
      <dgm:prSet presAssocID="{402638C3-A2E6-4CFC-846A-429E615FA844}" presName="compositeNode" presStyleCnt="0">
        <dgm:presLayoutVars>
          <dgm:bulletEnabled val="1"/>
        </dgm:presLayoutVars>
      </dgm:prSet>
      <dgm:spPr/>
    </dgm:pt>
    <dgm:pt modelId="{319CB2B6-36F4-4C5E-BD0B-376815C47760}" type="pres">
      <dgm:prSet presAssocID="{402638C3-A2E6-4CFC-846A-429E615FA844}" presName="image" presStyleLbl="fgImgPlace1" presStyleIdx="0" presStyleCnt="5" custLinFactNeighborX="7015" custLinFactNeighborY="-58389"/>
      <dgm:spPr>
        <a:solidFill>
          <a:schemeClr val="bg2">
            <a:lumMod val="20000"/>
            <a:lumOff val="80000"/>
          </a:schemeClr>
        </a:solidFill>
      </dgm:spPr>
    </dgm:pt>
    <dgm:pt modelId="{86F1A4E5-31B3-4C17-9525-D5891E3D9B98}" type="pres">
      <dgm:prSet presAssocID="{402638C3-A2E6-4CFC-846A-429E615FA844}" presName="childNode" presStyleLbl="node1" presStyleIdx="0" presStyleCnt="5" custScaleY="37497" custLinFactNeighborX="1528" custLinFactNeighborY="-41287">
        <dgm:presLayoutVars>
          <dgm:bulletEnabled val="1"/>
        </dgm:presLayoutVars>
      </dgm:prSet>
      <dgm:spPr/>
    </dgm:pt>
    <dgm:pt modelId="{B651AB84-1363-4276-A3F6-FA0BD5438FF0}" type="pres">
      <dgm:prSet presAssocID="{402638C3-A2E6-4CFC-846A-429E615FA844}" presName="parentNode" presStyleLbl="revTx" presStyleIdx="0" presStyleCnt="5" custScaleX="113233" custScaleY="57496" custLinFactNeighborX="9594" custLinFactNeighborY="-30571">
        <dgm:presLayoutVars>
          <dgm:chMax val="0"/>
          <dgm:bulletEnabled val="1"/>
        </dgm:presLayoutVars>
      </dgm:prSet>
      <dgm:spPr/>
    </dgm:pt>
    <dgm:pt modelId="{44E3B807-7A5D-4F6D-8017-1106E29A8B01}" type="pres">
      <dgm:prSet presAssocID="{F5DFCD47-529E-49F0-810B-93A5E5C1B35C}" presName="sibTrans" presStyleCnt="0"/>
      <dgm:spPr/>
    </dgm:pt>
    <dgm:pt modelId="{F6CFE96A-C67E-4E35-9D6D-B4D37CEAB125}" type="pres">
      <dgm:prSet presAssocID="{740ABC2F-92A8-492A-936B-520E4993D04D}" presName="compositeNode" presStyleCnt="0">
        <dgm:presLayoutVars>
          <dgm:bulletEnabled val="1"/>
        </dgm:presLayoutVars>
      </dgm:prSet>
      <dgm:spPr/>
    </dgm:pt>
    <dgm:pt modelId="{FEEBFC61-8A7A-4DF8-B702-49BB463C5C13}" type="pres">
      <dgm:prSet presAssocID="{740ABC2F-92A8-492A-936B-520E4993D04D}" presName="image" presStyleLbl="fgImgPlace1" presStyleIdx="1" presStyleCnt="5" custLinFactY="100000" custLinFactNeighborX="-4209" custLinFactNeighborY="155347"/>
      <dgm:spPr>
        <a:solidFill>
          <a:schemeClr val="bg2">
            <a:lumMod val="20000"/>
            <a:lumOff val="80000"/>
          </a:schemeClr>
        </a:solidFill>
      </dgm:spPr>
    </dgm:pt>
    <dgm:pt modelId="{C4D39B80-04D9-40C5-A783-2A98AB30CED5}" type="pres">
      <dgm:prSet presAssocID="{740ABC2F-92A8-492A-936B-520E4993D04D}" presName="childNode" presStyleLbl="node1" presStyleIdx="1" presStyleCnt="5" custScaleY="36176" custLinFactNeighborX="2440" custLinFactNeighborY="8998">
        <dgm:presLayoutVars>
          <dgm:bulletEnabled val="1"/>
        </dgm:presLayoutVars>
      </dgm:prSet>
      <dgm:spPr/>
    </dgm:pt>
    <dgm:pt modelId="{67771449-49DF-41E1-A652-15597390E942}" type="pres">
      <dgm:prSet presAssocID="{740ABC2F-92A8-492A-936B-520E4993D04D}" presName="parentNode" presStyleLbl="revTx" presStyleIdx="1" presStyleCnt="5" custScaleX="113233" custScaleY="57496" custLinFactNeighborX="138" custLinFactNeighborY="19551">
        <dgm:presLayoutVars>
          <dgm:chMax val="0"/>
          <dgm:bulletEnabled val="1"/>
        </dgm:presLayoutVars>
      </dgm:prSet>
      <dgm:spPr/>
    </dgm:pt>
    <dgm:pt modelId="{7CA0C1B9-F3AE-4515-8E4C-E1B370B873F6}" type="pres">
      <dgm:prSet presAssocID="{D9076411-38C4-4363-AED3-D2ACC6833658}" presName="sibTrans" presStyleCnt="0"/>
      <dgm:spPr/>
    </dgm:pt>
    <dgm:pt modelId="{6AD0C681-DA45-4930-B513-8B6B17969C1B}" type="pres">
      <dgm:prSet presAssocID="{A7C29121-FD6B-4B4B-9EC7-E3359C04ECBF}" presName="compositeNode" presStyleCnt="0">
        <dgm:presLayoutVars>
          <dgm:bulletEnabled val="1"/>
        </dgm:presLayoutVars>
      </dgm:prSet>
      <dgm:spPr/>
    </dgm:pt>
    <dgm:pt modelId="{3C68F02D-EC6A-40C8-AE9C-C0EBD978EEE7}" type="pres">
      <dgm:prSet presAssocID="{A7C29121-FD6B-4B4B-9EC7-E3359C04ECBF}" presName="image" presStyleLbl="fgImgPlace1" presStyleIdx="2" presStyleCnt="5" custLinFactNeighborX="-1403" custLinFactNeighborY="-69070"/>
      <dgm:spPr>
        <a:solidFill>
          <a:schemeClr val="bg2">
            <a:lumMod val="20000"/>
            <a:lumOff val="80000"/>
          </a:schemeClr>
        </a:solidFill>
      </dgm:spPr>
    </dgm:pt>
    <dgm:pt modelId="{304CC5A2-4F32-4EF0-9B7F-3C729201AC95}" type="pres">
      <dgm:prSet presAssocID="{A7C29121-FD6B-4B4B-9EC7-E3359C04ECBF}" presName="childNode" presStyleLbl="node1" presStyleIdx="2" presStyleCnt="5" custScaleY="37056" custLinFactNeighborX="-1205" custLinFactNeighborY="-41079">
        <dgm:presLayoutVars>
          <dgm:bulletEnabled val="1"/>
        </dgm:presLayoutVars>
      </dgm:prSet>
      <dgm:spPr/>
    </dgm:pt>
    <dgm:pt modelId="{AEAD57E8-9E0B-4EEF-9A9A-3E7351F08F0D}" type="pres">
      <dgm:prSet presAssocID="{A7C29121-FD6B-4B4B-9EC7-E3359C04ECBF}" presName="parentNode" presStyleLbl="revTx" presStyleIdx="2" presStyleCnt="5" custScaleX="113233" custScaleY="57496" custLinFactNeighborX="15036" custLinFactNeighborY="-31505">
        <dgm:presLayoutVars>
          <dgm:chMax val="0"/>
          <dgm:bulletEnabled val="1"/>
        </dgm:presLayoutVars>
      </dgm:prSet>
      <dgm:spPr/>
    </dgm:pt>
    <dgm:pt modelId="{7D136455-3625-4204-9C72-17FB9A8A58F1}" type="pres">
      <dgm:prSet presAssocID="{201F9679-2BB4-469F-A402-67CEFAC2CEA8}" presName="sibTrans" presStyleCnt="0"/>
      <dgm:spPr/>
    </dgm:pt>
    <dgm:pt modelId="{1AC4EB74-B0BB-4B4D-B0B9-99E7AAE48EB9}" type="pres">
      <dgm:prSet presAssocID="{8126C0A5-CCFE-4532-9DC8-771281199FFF}" presName="compositeNode" presStyleCnt="0">
        <dgm:presLayoutVars>
          <dgm:bulletEnabled val="1"/>
        </dgm:presLayoutVars>
      </dgm:prSet>
      <dgm:spPr/>
    </dgm:pt>
    <dgm:pt modelId="{063734DF-97A6-4A7C-8FA4-16321983B835}" type="pres">
      <dgm:prSet presAssocID="{8126C0A5-CCFE-4532-9DC8-771281199FFF}" presName="image" presStyleLbl="fgImgPlace1" presStyleIdx="3" presStyleCnt="5" custLinFactY="100000" custLinFactNeighborX="1403" custLinFactNeighborY="155633"/>
      <dgm:spPr>
        <a:solidFill>
          <a:schemeClr val="bg2">
            <a:lumMod val="20000"/>
            <a:lumOff val="80000"/>
          </a:schemeClr>
        </a:solidFill>
      </dgm:spPr>
    </dgm:pt>
    <dgm:pt modelId="{ACA4F9A8-2813-4823-8423-A27C1541A7EF}" type="pres">
      <dgm:prSet presAssocID="{8126C0A5-CCFE-4532-9DC8-771281199FFF}" presName="childNode" presStyleLbl="node1" presStyleIdx="3" presStyleCnt="5" custScaleY="37497" custLinFactNeighborX="1018" custLinFactNeighborY="9646">
        <dgm:presLayoutVars>
          <dgm:bulletEnabled val="1"/>
        </dgm:presLayoutVars>
      </dgm:prSet>
      <dgm:spPr/>
    </dgm:pt>
    <dgm:pt modelId="{0B4950CD-D1D3-48F3-AAA0-C76378D51BAA}" type="pres">
      <dgm:prSet presAssocID="{8126C0A5-CCFE-4532-9DC8-771281199FFF}" presName="parentNode" presStyleLbl="revTx" presStyleIdx="3" presStyleCnt="5" custScaleX="113233" custScaleY="57496" custLinFactNeighborX="5895" custLinFactNeighborY="19440">
        <dgm:presLayoutVars>
          <dgm:chMax val="0"/>
          <dgm:bulletEnabled val="1"/>
        </dgm:presLayoutVars>
      </dgm:prSet>
      <dgm:spPr/>
    </dgm:pt>
    <dgm:pt modelId="{0B91ECCE-F3C0-4816-AB91-A2C02BFF9601}" type="pres">
      <dgm:prSet presAssocID="{2B2A0BAE-E085-431F-B3FD-6996F63FA4E9}" presName="sibTrans" presStyleCnt="0"/>
      <dgm:spPr/>
    </dgm:pt>
    <dgm:pt modelId="{6617D492-B09D-492B-AB66-CA5A01EB9BB3}" type="pres">
      <dgm:prSet presAssocID="{2518C4F0-9EEC-4850-9003-39436130CF64}" presName="compositeNode" presStyleCnt="0">
        <dgm:presLayoutVars>
          <dgm:bulletEnabled val="1"/>
        </dgm:presLayoutVars>
      </dgm:prSet>
      <dgm:spPr/>
    </dgm:pt>
    <dgm:pt modelId="{39206F65-CB60-469A-8E60-E7F67EA2A4EB}" type="pres">
      <dgm:prSet presAssocID="{2518C4F0-9EEC-4850-9003-39436130CF64}" presName="image" presStyleLbl="fgImgPlace1" presStyleIdx="4" presStyleCnt="5" custLinFactNeighborX="3589" custLinFactNeighborY="-60810"/>
      <dgm:spPr>
        <a:solidFill>
          <a:schemeClr val="bg2">
            <a:lumMod val="20000"/>
            <a:lumOff val="80000"/>
          </a:schemeClr>
        </a:solidFill>
      </dgm:spPr>
    </dgm:pt>
    <dgm:pt modelId="{C7D81075-418E-4AEC-9692-8D4C11DB8B1E}" type="pres">
      <dgm:prSet presAssocID="{2518C4F0-9EEC-4850-9003-39436130CF64}" presName="childNode" presStyleLbl="node1" presStyleIdx="4" presStyleCnt="5" custScaleY="36616" custLinFactNeighborX="2417" custLinFactNeighborY="-41299">
        <dgm:presLayoutVars>
          <dgm:bulletEnabled val="1"/>
        </dgm:presLayoutVars>
      </dgm:prSet>
      <dgm:spPr/>
    </dgm:pt>
    <dgm:pt modelId="{A4E96C30-DEA3-4B3B-A02A-25469A93E9BD}" type="pres">
      <dgm:prSet presAssocID="{2518C4F0-9EEC-4850-9003-39436130CF64}" presName="parentNode" presStyleLbl="revTx" presStyleIdx="4" presStyleCnt="5" custScaleX="113233" custScaleY="57496" custLinFactNeighborX="13064" custLinFactNeighborY="-31505">
        <dgm:presLayoutVars>
          <dgm:chMax val="0"/>
          <dgm:bulletEnabled val="1"/>
        </dgm:presLayoutVars>
      </dgm:prSet>
      <dgm:spPr/>
    </dgm:pt>
  </dgm:ptLst>
  <dgm:cxnLst>
    <dgm:cxn modelId="{361EE709-27BB-4A06-B170-CCA23549DADF}" type="presOf" srcId="{A7C29121-FD6B-4B4B-9EC7-E3359C04ECBF}" destId="{AEAD57E8-9E0B-4EEF-9A9A-3E7351F08F0D}" srcOrd="0" destOrd="0" presId="urn:microsoft.com/office/officeart/2005/8/layout/hList2"/>
    <dgm:cxn modelId="{F870170E-2A85-4A2D-A695-0EAC815C3F17}" srcId="{C82CDD6E-C0A5-4DEA-BB1B-FA856F0F6C4F}" destId="{8126C0A5-CCFE-4532-9DC8-771281199FFF}" srcOrd="3" destOrd="0" parTransId="{11B3A947-2DAB-4D5A-BC8B-5F497F095A33}" sibTransId="{2B2A0BAE-E085-431F-B3FD-6996F63FA4E9}"/>
    <dgm:cxn modelId="{ABC12210-8BF5-40DA-AC19-688F2971BE23}" srcId="{C82CDD6E-C0A5-4DEA-BB1B-FA856F0F6C4F}" destId="{A7C29121-FD6B-4B4B-9EC7-E3359C04ECBF}" srcOrd="2" destOrd="0" parTransId="{5E28D263-0094-4E0D-B55F-6831B38032AC}" sibTransId="{201F9679-2BB4-469F-A402-67CEFAC2CEA8}"/>
    <dgm:cxn modelId="{85178610-1E86-47E6-BF44-6C1F8952C87F}" type="presOf" srcId="{8126C0A5-CCFE-4532-9DC8-771281199FFF}" destId="{0B4950CD-D1D3-48F3-AAA0-C76378D51BAA}" srcOrd="0" destOrd="0" presId="urn:microsoft.com/office/officeart/2005/8/layout/hList2"/>
    <dgm:cxn modelId="{1735F315-F1EA-4A2D-9863-661003BB3280}" type="presOf" srcId="{896BE01B-DA3B-4623-A320-E05F1D0D8737}" destId="{ACA4F9A8-2813-4823-8423-A27C1541A7EF}" srcOrd="0" destOrd="0" presId="urn:microsoft.com/office/officeart/2005/8/layout/hList2"/>
    <dgm:cxn modelId="{8F3A4F28-8CB8-40AB-B6AE-0DD516E7F8EB}" srcId="{A7C29121-FD6B-4B4B-9EC7-E3359C04ECBF}" destId="{4C191506-1B75-4606-93AE-41B1F57DEBFD}" srcOrd="0" destOrd="0" parTransId="{75A1F5EF-493B-445E-ABA2-51B49F742B94}" sibTransId="{99EB699C-740F-442B-A79B-E169D3DCD6FE}"/>
    <dgm:cxn modelId="{D67EEA28-4F8C-4450-8E4A-B0126AB89D0D}" type="presOf" srcId="{D285F6A1-25C0-4773-A546-72C454EF7FAE}" destId="{ACA4F9A8-2813-4823-8423-A27C1541A7EF}" srcOrd="0" destOrd="1" presId="urn:microsoft.com/office/officeart/2005/8/layout/hList2"/>
    <dgm:cxn modelId="{6F117134-4420-416F-8321-5C0FA81CFD36}" type="presOf" srcId="{4C191506-1B75-4606-93AE-41B1F57DEBFD}" destId="{304CC5A2-4F32-4EF0-9B7F-3C729201AC95}" srcOrd="0" destOrd="0" presId="urn:microsoft.com/office/officeart/2005/8/layout/hList2"/>
    <dgm:cxn modelId="{F3C43238-74FC-4152-96FA-69174913CB85}" srcId="{2518C4F0-9EEC-4850-9003-39436130CF64}" destId="{D38B9790-B24E-4D8A-B603-A99F58E808DF}" srcOrd="0" destOrd="0" parTransId="{BAA98D98-7FB9-4A31-8F1F-2847AA257995}" sibTransId="{29DBD783-B387-4A4D-9462-DFBCDBDC80A3}"/>
    <dgm:cxn modelId="{251B9939-1C1F-440E-ACB3-422C589F274F}" type="presOf" srcId="{402638C3-A2E6-4CFC-846A-429E615FA844}" destId="{B651AB84-1363-4276-A3F6-FA0BD5438FF0}" srcOrd="0" destOrd="0" presId="urn:microsoft.com/office/officeart/2005/8/layout/hList2"/>
    <dgm:cxn modelId="{44DA0E65-13B4-472D-BE91-39FA257F127C}" srcId="{402638C3-A2E6-4CFC-846A-429E615FA844}" destId="{DC3F0420-043D-4AE9-88BA-9A0F2E336D13}" srcOrd="0" destOrd="0" parTransId="{15FF22CF-4196-4595-B655-6F7CB3A1A90D}" sibTransId="{0A07AA15-F0A1-4C8D-884D-6872094AF355}"/>
    <dgm:cxn modelId="{5E4A5D59-8ED0-4AA9-8890-70FB743A3186}" type="presOf" srcId="{A0DEE30B-5009-48F6-9FC7-637282F4675F}" destId="{C4D39B80-04D9-40C5-A783-2A98AB30CED5}" srcOrd="0" destOrd="1" presId="urn:microsoft.com/office/officeart/2005/8/layout/hList2"/>
    <dgm:cxn modelId="{100D845A-741E-4137-B3BB-D2EA5204D014}" srcId="{8126C0A5-CCFE-4532-9DC8-771281199FFF}" destId="{D285F6A1-25C0-4773-A546-72C454EF7FAE}" srcOrd="1" destOrd="0" parTransId="{E148BA48-6798-48A2-BBB8-E92BC0218FE0}" sibTransId="{10FB3154-D9B8-4B95-8927-BCCDE10D233D}"/>
    <dgm:cxn modelId="{D145898A-7CB8-465F-9FE0-7089784F2CCB}" srcId="{C82CDD6E-C0A5-4DEA-BB1B-FA856F0F6C4F}" destId="{740ABC2F-92A8-492A-936B-520E4993D04D}" srcOrd="1" destOrd="0" parTransId="{5B8A797C-E0EA-47EB-97CE-B543B1CEC12D}" sibTransId="{D9076411-38C4-4363-AED3-D2ACC6833658}"/>
    <dgm:cxn modelId="{1413D98D-73EA-49DF-BC0C-E43344F59FA2}" srcId="{402638C3-A2E6-4CFC-846A-429E615FA844}" destId="{661C1CB2-452B-4389-8108-E83150E3E42D}" srcOrd="1" destOrd="0" parTransId="{43EF3A55-D003-4CA9-8AFF-3331581D29D3}" sibTransId="{D9D7C0DF-2BB5-4913-9911-1F563CB72C51}"/>
    <dgm:cxn modelId="{A4A496A3-F62C-4455-A58F-6E6B3DE2D696}" srcId="{C82CDD6E-C0A5-4DEA-BB1B-FA856F0F6C4F}" destId="{402638C3-A2E6-4CFC-846A-429E615FA844}" srcOrd="0" destOrd="0" parTransId="{4D1DA2FA-6C78-44ED-A01B-DFF761D1B58B}" sibTransId="{F5DFCD47-529E-49F0-810B-93A5E5C1B35C}"/>
    <dgm:cxn modelId="{AEA185A7-0C2A-495B-AF51-29B8A87D7594}" srcId="{740ABC2F-92A8-492A-936B-520E4993D04D}" destId="{7CEF7E04-BDA2-4912-B7A9-55C92156E6DC}" srcOrd="0" destOrd="0" parTransId="{EF3D649B-7DA4-4357-8DA9-6AC31ABF419D}" sibTransId="{42E0FB3D-8051-4699-9A14-2BFDDD885565}"/>
    <dgm:cxn modelId="{A123EEA7-6FDD-4433-BB72-E4876EE7F33E}" type="presOf" srcId="{D38B9790-B24E-4D8A-B603-A99F58E808DF}" destId="{C7D81075-418E-4AEC-9692-8D4C11DB8B1E}" srcOrd="0" destOrd="0" presId="urn:microsoft.com/office/officeart/2005/8/layout/hList2"/>
    <dgm:cxn modelId="{061AEFAA-6AEF-4231-96F1-3D4794DE8478}" srcId="{740ABC2F-92A8-492A-936B-520E4993D04D}" destId="{A0DEE30B-5009-48F6-9FC7-637282F4675F}" srcOrd="1" destOrd="0" parTransId="{206AB372-1A5C-4885-9F5B-52D911D25495}" sibTransId="{7447BF7B-F63D-4F39-A606-6B54F1713711}"/>
    <dgm:cxn modelId="{5FBA6CAF-9E82-4D30-A431-3A00B5E4FB3D}" srcId="{8126C0A5-CCFE-4532-9DC8-771281199FFF}" destId="{896BE01B-DA3B-4623-A320-E05F1D0D8737}" srcOrd="0" destOrd="0" parTransId="{680610B4-5804-40D2-B203-039953832360}" sibTransId="{7A180A6F-C8A3-4623-8BFD-A13E9A4B811C}"/>
    <dgm:cxn modelId="{0794CEBB-B10A-45EF-A049-AC23D68EAAF0}" type="presOf" srcId="{740ABC2F-92A8-492A-936B-520E4993D04D}" destId="{67771449-49DF-41E1-A652-15597390E942}" srcOrd="0" destOrd="0" presId="urn:microsoft.com/office/officeart/2005/8/layout/hList2"/>
    <dgm:cxn modelId="{A472AEC2-9F96-4D33-9AA5-F87E1BBD23C2}" srcId="{C82CDD6E-C0A5-4DEA-BB1B-FA856F0F6C4F}" destId="{2518C4F0-9EEC-4850-9003-39436130CF64}" srcOrd="4" destOrd="0" parTransId="{4DFF4CA9-176B-402D-AD00-6DE7DBA7493D}" sibTransId="{8FE48AB3-FF58-4B1B-8F43-380934820121}"/>
    <dgm:cxn modelId="{2A26C3C8-FD1A-4F98-8204-1938E91A8228}" type="presOf" srcId="{661C1CB2-452B-4389-8108-E83150E3E42D}" destId="{86F1A4E5-31B3-4C17-9525-D5891E3D9B98}" srcOrd="0" destOrd="1" presId="urn:microsoft.com/office/officeart/2005/8/layout/hList2"/>
    <dgm:cxn modelId="{90F2C7DC-15CA-4868-BFF7-995F8124009E}" type="presOf" srcId="{2518C4F0-9EEC-4850-9003-39436130CF64}" destId="{A4E96C30-DEA3-4B3B-A02A-25469A93E9BD}" srcOrd="0" destOrd="0" presId="urn:microsoft.com/office/officeart/2005/8/layout/hList2"/>
    <dgm:cxn modelId="{7302F3DF-A5FA-4A07-A786-1A0EE55315F9}" type="presOf" srcId="{C82CDD6E-C0A5-4DEA-BB1B-FA856F0F6C4F}" destId="{8012A1B0-5BA4-4AB9-9E79-B6D82F85CA42}" srcOrd="0" destOrd="0" presId="urn:microsoft.com/office/officeart/2005/8/layout/hList2"/>
    <dgm:cxn modelId="{6219F2E8-650A-442D-9A15-6EAD5F093EB5}" type="presOf" srcId="{DC3F0420-043D-4AE9-88BA-9A0F2E336D13}" destId="{86F1A4E5-31B3-4C17-9525-D5891E3D9B98}" srcOrd="0" destOrd="0" presId="urn:microsoft.com/office/officeart/2005/8/layout/hList2"/>
    <dgm:cxn modelId="{71C7D1F1-4C4E-44BB-8EB7-4348D013B4A5}" type="presOf" srcId="{CE0FCFCF-2D22-4489-9F33-9198759037DA}" destId="{C7D81075-418E-4AEC-9692-8D4C11DB8B1E}" srcOrd="0" destOrd="1" presId="urn:microsoft.com/office/officeart/2005/8/layout/hList2"/>
    <dgm:cxn modelId="{10D288F9-1CB3-4627-9B78-B97D8AE102BE}" type="presOf" srcId="{7CEF7E04-BDA2-4912-B7A9-55C92156E6DC}" destId="{C4D39B80-04D9-40C5-A783-2A98AB30CED5}" srcOrd="0" destOrd="0" presId="urn:microsoft.com/office/officeart/2005/8/layout/hList2"/>
    <dgm:cxn modelId="{326078FA-2589-4A06-A9CE-CBDABE188899}" srcId="{2518C4F0-9EEC-4850-9003-39436130CF64}" destId="{CE0FCFCF-2D22-4489-9F33-9198759037DA}" srcOrd="1" destOrd="0" parTransId="{8BE7CCB9-C199-458D-8858-33D9C5CA8E08}" sibTransId="{2EF3C8A3-5EE3-4A88-A473-A7A3F6C1F347}"/>
    <dgm:cxn modelId="{6811723E-3954-40CC-A65E-0FC526252EC8}" type="presParOf" srcId="{8012A1B0-5BA4-4AB9-9E79-B6D82F85CA42}" destId="{160EA767-151E-4519-99B5-7D14E2356483}" srcOrd="0" destOrd="0" presId="urn:microsoft.com/office/officeart/2005/8/layout/hList2"/>
    <dgm:cxn modelId="{69D9769E-3109-4761-AA3B-7E603078B328}" type="presParOf" srcId="{160EA767-151E-4519-99B5-7D14E2356483}" destId="{319CB2B6-36F4-4C5E-BD0B-376815C47760}" srcOrd="0" destOrd="0" presId="urn:microsoft.com/office/officeart/2005/8/layout/hList2"/>
    <dgm:cxn modelId="{4DEA8120-3B17-44B3-B19B-4D17E26C6262}" type="presParOf" srcId="{160EA767-151E-4519-99B5-7D14E2356483}" destId="{86F1A4E5-31B3-4C17-9525-D5891E3D9B98}" srcOrd="1" destOrd="0" presId="urn:microsoft.com/office/officeart/2005/8/layout/hList2"/>
    <dgm:cxn modelId="{5227B13D-BD70-4AAF-B6CA-A050CC7980B2}" type="presParOf" srcId="{160EA767-151E-4519-99B5-7D14E2356483}" destId="{B651AB84-1363-4276-A3F6-FA0BD5438FF0}" srcOrd="2" destOrd="0" presId="urn:microsoft.com/office/officeart/2005/8/layout/hList2"/>
    <dgm:cxn modelId="{82C8BDF1-8BDC-4B99-AA89-1BEFAFA04DEF}" type="presParOf" srcId="{8012A1B0-5BA4-4AB9-9E79-B6D82F85CA42}" destId="{44E3B807-7A5D-4F6D-8017-1106E29A8B01}" srcOrd="1" destOrd="0" presId="urn:microsoft.com/office/officeart/2005/8/layout/hList2"/>
    <dgm:cxn modelId="{25F660EC-505B-4C14-A91E-1CD1B6B5D7CD}" type="presParOf" srcId="{8012A1B0-5BA4-4AB9-9E79-B6D82F85CA42}" destId="{F6CFE96A-C67E-4E35-9D6D-B4D37CEAB125}" srcOrd="2" destOrd="0" presId="urn:microsoft.com/office/officeart/2005/8/layout/hList2"/>
    <dgm:cxn modelId="{F68EFD41-41D4-4666-8D8B-64705DADD190}" type="presParOf" srcId="{F6CFE96A-C67E-4E35-9D6D-B4D37CEAB125}" destId="{FEEBFC61-8A7A-4DF8-B702-49BB463C5C13}" srcOrd="0" destOrd="0" presId="urn:microsoft.com/office/officeart/2005/8/layout/hList2"/>
    <dgm:cxn modelId="{A81CA61D-EB58-45FA-89A3-5AA7A273378E}" type="presParOf" srcId="{F6CFE96A-C67E-4E35-9D6D-B4D37CEAB125}" destId="{C4D39B80-04D9-40C5-A783-2A98AB30CED5}" srcOrd="1" destOrd="0" presId="urn:microsoft.com/office/officeart/2005/8/layout/hList2"/>
    <dgm:cxn modelId="{7A2397D8-AF09-4E90-957F-F3CD2EC49238}" type="presParOf" srcId="{F6CFE96A-C67E-4E35-9D6D-B4D37CEAB125}" destId="{67771449-49DF-41E1-A652-15597390E942}" srcOrd="2" destOrd="0" presId="urn:microsoft.com/office/officeart/2005/8/layout/hList2"/>
    <dgm:cxn modelId="{8EB65EAD-842D-45C7-8734-4FB55D15D222}" type="presParOf" srcId="{8012A1B0-5BA4-4AB9-9E79-B6D82F85CA42}" destId="{7CA0C1B9-F3AE-4515-8E4C-E1B370B873F6}" srcOrd="3" destOrd="0" presId="urn:microsoft.com/office/officeart/2005/8/layout/hList2"/>
    <dgm:cxn modelId="{87E4BAD6-B271-493F-AE85-3640EDA741CE}" type="presParOf" srcId="{8012A1B0-5BA4-4AB9-9E79-B6D82F85CA42}" destId="{6AD0C681-DA45-4930-B513-8B6B17969C1B}" srcOrd="4" destOrd="0" presId="urn:microsoft.com/office/officeart/2005/8/layout/hList2"/>
    <dgm:cxn modelId="{C792A1B8-B0DC-4EB4-90E4-ADD9EF68EFC7}" type="presParOf" srcId="{6AD0C681-DA45-4930-B513-8B6B17969C1B}" destId="{3C68F02D-EC6A-40C8-AE9C-C0EBD978EEE7}" srcOrd="0" destOrd="0" presId="urn:microsoft.com/office/officeart/2005/8/layout/hList2"/>
    <dgm:cxn modelId="{487E16D5-3D1E-4B73-AE6B-194E4F60CC35}" type="presParOf" srcId="{6AD0C681-DA45-4930-B513-8B6B17969C1B}" destId="{304CC5A2-4F32-4EF0-9B7F-3C729201AC95}" srcOrd="1" destOrd="0" presId="urn:microsoft.com/office/officeart/2005/8/layout/hList2"/>
    <dgm:cxn modelId="{32E04343-C8DB-4110-9E8E-69918404B0F6}" type="presParOf" srcId="{6AD0C681-DA45-4930-B513-8B6B17969C1B}" destId="{AEAD57E8-9E0B-4EEF-9A9A-3E7351F08F0D}" srcOrd="2" destOrd="0" presId="urn:microsoft.com/office/officeart/2005/8/layout/hList2"/>
    <dgm:cxn modelId="{572CDA30-5EAF-4887-88CD-C7C69E5ECABB}" type="presParOf" srcId="{8012A1B0-5BA4-4AB9-9E79-B6D82F85CA42}" destId="{7D136455-3625-4204-9C72-17FB9A8A58F1}" srcOrd="5" destOrd="0" presId="urn:microsoft.com/office/officeart/2005/8/layout/hList2"/>
    <dgm:cxn modelId="{4EC1CCD9-B27C-4E23-B034-76D85B07CDAF}" type="presParOf" srcId="{8012A1B0-5BA4-4AB9-9E79-B6D82F85CA42}" destId="{1AC4EB74-B0BB-4B4D-B0B9-99E7AAE48EB9}" srcOrd="6" destOrd="0" presId="urn:microsoft.com/office/officeart/2005/8/layout/hList2"/>
    <dgm:cxn modelId="{CD708ECA-BFE9-4FB3-A171-82F46553A5B4}" type="presParOf" srcId="{1AC4EB74-B0BB-4B4D-B0B9-99E7AAE48EB9}" destId="{063734DF-97A6-4A7C-8FA4-16321983B835}" srcOrd="0" destOrd="0" presId="urn:microsoft.com/office/officeart/2005/8/layout/hList2"/>
    <dgm:cxn modelId="{522D70B5-7C52-4A2C-88FA-8B772F1BB9DA}" type="presParOf" srcId="{1AC4EB74-B0BB-4B4D-B0B9-99E7AAE48EB9}" destId="{ACA4F9A8-2813-4823-8423-A27C1541A7EF}" srcOrd="1" destOrd="0" presId="urn:microsoft.com/office/officeart/2005/8/layout/hList2"/>
    <dgm:cxn modelId="{D24DD27A-83BC-484E-ADDB-65B638005FC1}" type="presParOf" srcId="{1AC4EB74-B0BB-4B4D-B0B9-99E7AAE48EB9}" destId="{0B4950CD-D1D3-48F3-AAA0-C76378D51BAA}" srcOrd="2" destOrd="0" presId="urn:microsoft.com/office/officeart/2005/8/layout/hList2"/>
    <dgm:cxn modelId="{8826D76F-F0B2-4A72-B363-001A93E3C29A}" type="presParOf" srcId="{8012A1B0-5BA4-4AB9-9E79-B6D82F85CA42}" destId="{0B91ECCE-F3C0-4816-AB91-A2C02BFF9601}" srcOrd="7" destOrd="0" presId="urn:microsoft.com/office/officeart/2005/8/layout/hList2"/>
    <dgm:cxn modelId="{B5DFC633-A294-4F7C-BCE7-052B72C02236}" type="presParOf" srcId="{8012A1B0-5BA4-4AB9-9E79-B6D82F85CA42}" destId="{6617D492-B09D-492B-AB66-CA5A01EB9BB3}" srcOrd="8" destOrd="0" presId="urn:microsoft.com/office/officeart/2005/8/layout/hList2"/>
    <dgm:cxn modelId="{EC5830AC-E86D-4C4F-AD15-5D617C5FB649}" type="presParOf" srcId="{6617D492-B09D-492B-AB66-CA5A01EB9BB3}" destId="{39206F65-CB60-469A-8E60-E7F67EA2A4EB}" srcOrd="0" destOrd="0" presId="urn:microsoft.com/office/officeart/2005/8/layout/hList2"/>
    <dgm:cxn modelId="{33B28380-7F59-4E40-B5B8-03C9511DAFBB}" type="presParOf" srcId="{6617D492-B09D-492B-AB66-CA5A01EB9BB3}" destId="{C7D81075-418E-4AEC-9692-8D4C11DB8B1E}" srcOrd="1" destOrd="0" presId="urn:microsoft.com/office/officeart/2005/8/layout/hList2"/>
    <dgm:cxn modelId="{5683C21D-9BF3-43B8-A3ED-F189728925D9}" type="presParOf" srcId="{6617D492-B09D-492B-AB66-CA5A01EB9BB3}" destId="{A4E96C30-DEA3-4B3B-A02A-25469A93E9B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6D3C98-A088-4E5D-A98D-299DF5F37894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44F303E-4AF8-486A-B1B6-7D2BEDABAD23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de-DE" dirty="0"/>
            <a:t>10.11.2022</a:t>
          </a:r>
        </a:p>
      </dgm:t>
    </dgm:pt>
    <dgm:pt modelId="{5A45BC21-E2A6-4C02-9B84-0AC269BD4D44}" type="parTrans" cxnId="{3F31F110-FEBA-4302-A60B-60458FBA668F}">
      <dgm:prSet/>
      <dgm:spPr/>
      <dgm:t>
        <a:bodyPr/>
        <a:lstStyle/>
        <a:p>
          <a:endParaRPr lang="de-DE"/>
        </a:p>
      </dgm:t>
    </dgm:pt>
    <dgm:pt modelId="{0C798088-4ECE-4EA6-8AD1-E59B4B44CDFD}" type="sibTrans" cxnId="{3F31F110-FEBA-4302-A60B-60458FBA668F}">
      <dgm:prSet/>
      <dgm:spPr/>
      <dgm:t>
        <a:bodyPr/>
        <a:lstStyle/>
        <a:p>
          <a:endParaRPr lang="de-DE"/>
        </a:p>
      </dgm:t>
    </dgm:pt>
    <dgm:pt modelId="{B6A1512C-351C-4068-9DC0-6B6DFA283CD0}">
      <dgm:prSet phldrT="[Text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de-DE" sz="1000" dirty="0"/>
            <a:t>Analyse Zielgruppe</a:t>
          </a:r>
        </a:p>
      </dgm:t>
    </dgm:pt>
    <dgm:pt modelId="{C33E5BC1-BD83-4C28-ACDD-326F051A84A1}" type="parTrans" cxnId="{6CF67F8A-1002-49FA-A724-E2DB7CEB9B6C}">
      <dgm:prSet/>
      <dgm:spPr/>
      <dgm:t>
        <a:bodyPr/>
        <a:lstStyle/>
        <a:p>
          <a:endParaRPr lang="de-DE"/>
        </a:p>
      </dgm:t>
    </dgm:pt>
    <dgm:pt modelId="{FA18624E-C06E-41BF-A66C-F239776314B3}" type="sibTrans" cxnId="{6CF67F8A-1002-49FA-A724-E2DB7CEB9B6C}">
      <dgm:prSet/>
      <dgm:spPr/>
      <dgm:t>
        <a:bodyPr/>
        <a:lstStyle/>
        <a:p>
          <a:endParaRPr lang="de-DE"/>
        </a:p>
      </dgm:t>
    </dgm:pt>
    <dgm:pt modelId="{2436730C-3654-466B-A95E-66C05CB3B32C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de-DE" dirty="0"/>
            <a:t>15.12.2022</a:t>
          </a:r>
        </a:p>
      </dgm:t>
    </dgm:pt>
    <dgm:pt modelId="{D09FF0DB-4EAB-4C9F-AA4C-2900B9362BFD}" type="parTrans" cxnId="{33564A16-AB29-42BB-B686-68088570E8D5}">
      <dgm:prSet/>
      <dgm:spPr/>
      <dgm:t>
        <a:bodyPr/>
        <a:lstStyle/>
        <a:p>
          <a:endParaRPr lang="de-DE"/>
        </a:p>
      </dgm:t>
    </dgm:pt>
    <dgm:pt modelId="{1EB6711C-9FA6-4761-82F7-89B527F0569A}" type="sibTrans" cxnId="{33564A16-AB29-42BB-B686-68088570E8D5}">
      <dgm:prSet/>
      <dgm:spPr/>
      <dgm:t>
        <a:bodyPr/>
        <a:lstStyle/>
        <a:p>
          <a:endParaRPr lang="de-DE"/>
        </a:p>
      </dgm:t>
    </dgm:pt>
    <dgm:pt modelId="{D00B22DB-0767-429E-A0D0-8AB2C1B090B7}">
      <dgm:prSet phldrT="[Text]"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de-DE" sz="1000" dirty="0"/>
            <a:t>Feature Modell</a:t>
          </a:r>
        </a:p>
      </dgm:t>
    </dgm:pt>
    <dgm:pt modelId="{5ECE7FBF-558D-4895-A57C-12B42EE21F20}" type="parTrans" cxnId="{BD856D84-8022-495A-B9D1-DA8FA57FB75F}">
      <dgm:prSet/>
      <dgm:spPr/>
      <dgm:t>
        <a:bodyPr/>
        <a:lstStyle/>
        <a:p>
          <a:endParaRPr lang="de-DE"/>
        </a:p>
      </dgm:t>
    </dgm:pt>
    <dgm:pt modelId="{548A6053-A8FC-40EA-9088-4937CED9CFE8}" type="sibTrans" cxnId="{BD856D84-8022-495A-B9D1-DA8FA57FB75F}">
      <dgm:prSet/>
      <dgm:spPr/>
      <dgm:t>
        <a:bodyPr/>
        <a:lstStyle/>
        <a:p>
          <a:endParaRPr lang="de-DE"/>
        </a:p>
      </dgm:t>
    </dgm:pt>
    <dgm:pt modelId="{46942354-FF10-4B56-8E91-40D031507EA9}">
      <dgm:prSet phldrT="[Text]"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de-DE" sz="1000" dirty="0"/>
            <a:t>Anforderungsanalyse </a:t>
          </a:r>
          <a:r>
            <a:rPr lang="de-DE" sz="1000" dirty="0" err="1"/>
            <a:t>Recommender</a:t>
          </a:r>
          <a:endParaRPr lang="de-DE" sz="1000" dirty="0"/>
        </a:p>
      </dgm:t>
    </dgm:pt>
    <dgm:pt modelId="{69C9C148-6654-401E-A9AC-E1825BEBB4E8}" type="parTrans" cxnId="{3A9428C2-8A22-4E59-AF5C-ADB03CB4E610}">
      <dgm:prSet/>
      <dgm:spPr/>
      <dgm:t>
        <a:bodyPr/>
        <a:lstStyle/>
        <a:p>
          <a:endParaRPr lang="de-DE"/>
        </a:p>
      </dgm:t>
    </dgm:pt>
    <dgm:pt modelId="{07F4F94B-BFF7-478D-A698-3CCA81373197}" type="sibTrans" cxnId="{3A9428C2-8A22-4E59-AF5C-ADB03CB4E610}">
      <dgm:prSet/>
      <dgm:spPr/>
      <dgm:t>
        <a:bodyPr/>
        <a:lstStyle/>
        <a:p>
          <a:endParaRPr lang="de-DE"/>
        </a:p>
      </dgm:t>
    </dgm:pt>
    <dgm:pt modelId="{427BDF7F-B7F9-413C-9AF3-42D9188CBCAC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 dirty="0"/>
            <a:t>05.01.2023</a:t>
          </a:r>
        </a:p>
      </dgm:t>
    </dgm:pt>
    <dgm:pt modelId="{80F53A38-F324-4871-81C1-171EBC4EF660}" type="parTrans" cxnId="{CDA74146-9142-4BC0-9237-BE7F61E409AF}">
      <dgm:prSet/>
      <dgm:spPr/>
      <dgm:t>
        <a:bodyPr/>
        <a:lstStyle/>
        <a:p>
          <a:endParaRPr lang="de-DE"/>
        </a:p>
      </dgm:t>
    </dgm:pt>
    <dgm:pt modelId="{11DA84D4-04AB-4448-8FB8-C14761380AE8}" type="sibTrans" cxnId="{CDA74146-9142-4BC0-9237-BE7F61E409AF}">
      <dgm:prSet/>
      <dgm:spPr/>
      <dgm:t>
        <a:bodyPr/>
        <a:lstStyle/>
        <a:p>
          <a:endParaRPr lang="de-DE"/>
        </a:p>
      </dgm:t>
    </dgm:pt>
    <dgm:pt modelId="{076EE6F5-49FE-4CE1-B4B6-3AC1C915DAC7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de-DE" sz="1000" dirty="0"/>
            <a:t>Personas </a:t>
          </a:r>
        </a:p>
      </dgm:t>
    </dgm:pt>
    <dgm:pt modelId="{298604E0-1D19-4BC0-B7A4-E3AB57B4A358}" type="parTrans" cxnId="{B4160E8D-29A0-4E52-81C3-BB274CCB426B}">
      <dgm:prSet/>
      <dgm:spPr/>
      <dgm:t>
        <a:bodyPr/>
        <a:lstStyle/>
        <a:p>
          <a:endParaRPr lang="de-DE"/>
        </a:p>
      </dgm:t>
    </dgm:pt>
    <dgm:pt modelId="{D912EC49-5140-46FD-B014-D583723C1763}" type="sibTrans" cxnId="{B4160E8D-29A0-4E52-81C3-BB274CCB426B}">
      <dgm:prSet/>
      <dgm:spPr/>
      <dgm:t>
        <a:bodyPr/>
        <a:lstStyle/>
        <a:p>
          <a:endParaRPr lang="de-DE"/>
        </a:p>
      </dgm:t>
    </dgm:pt>
    <dgm:pt modelId="{86E2609C-FAA9-4ADE-87D2-E6E0B7D1D8B2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de-DE" sz="1000" dirty="0"/>
            <a:t>Beginn </a:t>
          </a:r>
          <a:r>
            <a:rPr lang="de-DE" sz="1000" dirty="0" err="1"/>
            <a:t>Recomender</a:t>
          </a:r>
          <a:r>
            <a:rPr lang="de-DE" sz="1000" dirty="0"/>
            <a:t>-System</a:t>
          </a:r>
        </a:p>
      </dgm:t>
    </dgm:pt>
    <dgm:pt modelId="{F17546B4-E033-469E-AA74-BF2D15D3EB94}" type="parTrans" cxnId="{516CA988-857F-4D59-B5D6-7DB3FC56DA2E}">
      <dgm:prSet/>
      <dgm:spPr/>
      <dgm:t>
        <a:bodyPr/>
        <a:lstStyle/>
        <a:p>
          <a:endParaRPr lang="de-DE"/>
        </a:p>
      </dgm:t>
    </dgm:pt>
    <dgm:pt modelId="{8B03695A-FD5C-4E46-8AD5-92C00885B096}" type="sibTrans" cxnId="{516CA988-857F-4D59-B5D6-7DB3FC56DA2E}">
      <dgm:prSet/>
      <dgm:spPr/>
      <dgm:t>
        <a:bodyPr/>
        <a:lstStyle/>
        <a:p>
          <a:endParaRPr lang="de-DE"/>
        </a:p>
      </dgm:t>
    </dgm:pt>
    <dgm:pt modelId="{BA99760E-5CEC-4B31-9C6B-BC3694E1BF0A}">
      <dgm:prSet phldrT="[Text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de-DE" sz="1000" dirty="0"/>
            <a:t>Einarbeitung früherer Arbeiten</a:t>
          </a:r>
        </a:p>
      </dgm:t>
    </dgm:pt>
    <dgm:pt modelId="{EF4A737B-B6A9-4A24-9D3B-F4EE83DC6547}" type="sibTrans" cxnId="{4CD6A59D-C792-4E5E-9A14-C78176732A97}">
      <dgm:prSet/>
      <dgm:spPr/>
      <dgm:t>
        <a:bodyPr/>
        <a:lstStyle/>
        <a:p>
          <a:endParaRPr lang="de-DE"/>
        </a:p>
      </dgm:t>
    </dgm:pt>
    <dgm:pt modelId="{0EF2CC15-DF1B-45B2-894D-F7D902CDDAA9}" type="parTrans" cxnId="{4CD6A59D-C792-4E5E-9A14-C78176732A97}">
      <dgm:prSet/>
      <dgm:spPr/>
      <dgm:t>
        <a:bodyPr/>
        <a:lstStyle/>
        <a:p>
          <a:endParaRPr lang="de-DE"/>
        </a:p>
      </dgm:t>
    </dgm:pt>
    <dgm:pt modelId="{B51C838C-0291-46C1-AF5D-6D568F7F8CF2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de-DE" sz="1000" dirty="0"/>
            <a:t>Feature Modell</a:t>
          </a:r>
        </a:p>
      </dgm:t>
    </dgm:pt>
    <dgm:pt modelId="{CC8FBD69-D537-4C67-A762-473F5C899C87}" type="parTrans" cxnId="{8F7C5AC7-D9CE-4C8E-A72A-43B060AA2D34}">
      <dgm:prSet/>
      <dgm:spPr/>
      <dgm:t>
        <a:bodyPr/>
        <a:lstStyle/>
        <a:p>
          <a:endParaRPr lang="de-DE"/>
        </a:p>
      </dgm:t>
    </dgm:pt>
    <dgm:pt modelId="{E426C512-2361-4050-B2BF-C294960EF57F}" type="sibTrans" cxnId="{8F7C5AC7-D9CE-4C8E-A72A-43B060AA2D34}">
      <dgm:prSet/>
      <dgm:spPr/>
      <dgm:t>
        <a:bodyPr/>
        <a:lstStyle/>
        <a:p>
          <a:endParaRPr lang="de-DE"/>
        </a:p>
      </dgm:t>
    </dgm:pt>
    <dgm:pt modelId="{82DD901D-8485-4D39-950F-1FD74A9503FA}" type="pres">
      <dgm:prSet presAssocID="{6D6D3C98-A088-4E5D-A98D-299DF5F37894}" presName="theList" presStyleCnt="0">
        <dgm:presLayoutVars>
          <dgm:dir/>
          <dgm:animLvl val="lvl"/>
          <dgm:resizeHandles val="exact"/>
        </dgm:presLayoutVars>
      </dgm:prSet>
      <dgm:spPr/>
    </dgm:pt>
    <dgm:pt modelId="{EF64784C-590A-40D6-965B-F7BFADB92177}" type="pres">
      <dgm:prSet presAssocID="{844F303E-4AF8-486A-B1B6-7D2BEDABAD23}" presName="compNode" presStyleCnt="0"/>
      <dgm:spPr/>
    </dgm:pt>
    <dgm:pt modelId="{762B7B7B-E144-42B8-B160-AF2631C7D23C}" type="pres">
      <dgm:prSet presAssocID="{844F303E-4AF8-486A-B1B6-7D2BEDABAD23}" presName="noGeometry" presStyleCnt="0"/>
      <dgm:spPr/>
    </dgm:pt>
    <dgm:pt modelId="{1A579FB4-0263-4918-9CF6-30B102DD45FC}" type="pres">
      <dgm:prSet presAssocID="{844F303E-4AF8-486A-B1B6-7D2BEDABAD23}" presName="childTextVisible" presStyleLbl="bgAccFollowNode1" presStyleIdx="0" presStyleCnt="3">
        <dgm:presLayoutVars>
          <dgm:bulletEnabled val="1"/>
        </dgm:presLayoutVars>
      </dgm:prSet>
      <dgm:spPr/>
    </dgm:pt>
    <dgm:pt modelId="{785B23A2-BAE7-489A-8E73-E39D4536F03E}" type="pres">
      <dgm:prSet presAssocID="{844F303E-4AF8-486A-B1B6-7D2BEDABAD23}" presName="childTextHidden" presStyleLbl="bgAccFollowNode1" presStyleIdx="0" presStyleCnt="3"/>
      <dgm:spPr/>
    </dgm:pt>
    <dgm:pt modelId="{19CDC44C-B216-4220-9EB4-EA0E405DA6E3}" type="pres">
      <dgm:prSet presAssocID="{844F303E-4AF8-486A-B1B6-7D2BEDABAD2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DBDCF8E-FC98-479E-A790-D2DC52EF4A1B}" type="pres">
      <dgm:prSet presAssocID="{844F303E-4AF8-486A-B1B6-7D2BEDABAD23}" presName="aSpace" presStyleCnt="0"/>
      <dgm:spPr/>
    </dgm:pt>
    <dgm:pt modelId="{F35EE9AD-38CD-4B40-A726-FF858323595A}" type="pres">
      <dgm:prSet presAssocID="{2436730C-3654-466B-A95E-66C05CB3B32C}" presName="compNode" presStyleCnt="0"/>
      <dgm:spPr/>
    </dgm:pt>
    <dgm:pt modelId="{143FE8C8-6142-4206-B032-5CFF87F17752}" type="pres">
      <dgm:prSet presAssocID="{2436730C-3654-466B-A95E-66C05CB3B32C}" presName="noGeometry" presStyleCnt="0"/>
      <dgm:spPr/>
    </dgm:pt>
    <dgm:pt modelId="{45C5C00B-8D04-4AE2-8325-2FBB89E478E0}" type="pres">
      <dgm:prSet presAssocID="{2436730C-3654-466B-A95E-66C05CB3B32C}" presName="childTextVisible" presStyleLbl="bgAccFollowNode1" presStyleIdx="1" presStyleCnt="3">
        <dgm:presLayoutVars>
          <dgm:bulletEnabled val="1"/>
        </dgm:presLayoutVars>
      </dgm:prSet>
      <dgm:spPr/>
    </dgm:pt>
    <dgm:pt modelId="{8A8C87FD-CDBD-489F-A9CF-45A2ED9FB358}" type="pres">
      <dgm:prSet presAssocID="{2436730C-3654-466B-A95E-66C05CB3B32C}" presName="childTextHidden" presStyleLbl="bgAccFollowNode1" presStyleIdx="1" presStyleCnt="3"/>
      <dgm:spPr/>
    </dgm:pt>
    <dgm:pt modelId="{D640CB66-7C2D-4149-BFDA-1996AB4F5668}" type="pres">
      <dgm:prSet presAssocID="{2436730C-3654-466B-A95E-66C05CB3B32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B0F2B63-479B-4ABC-B769-88F9B3A3DD23}" type="pres">
      <dgm:prSet presAssocID="{2436730C-3654-466B-A95E-66C05CB3B32C}" presName="aSpace" presStyleCnt="0"/>
      <dgm:spPr/>
    </dgm:pt>
    <dgm:pt modelId="{75F6F9FF-B056-4CE2-A3EC-D9A25D429B66}" type="pres">
      <dgm:prSet presAssocID="{427BDF7F-B7F9-413C-9AF3-42D9188CBCAC}" presName="compNode" presStyleCnt="0"/>
      <dgm:spPr/>
    </dgm:pt>
    <dgm:pt modelId="{AE877A01-9118-4E8C-9398-AF6E0D4B17D9}" type="pres">
      <dgm:prSet presAssocID="{427BDF7F-B7F9-413C-9AF3-42D9188CBCAC}" presName="noGeometry" presStyleCnt="0"/>
      <dgm:spPr/>
    </dgm:pt>
    <dgm:pt modelId="{BE2933E9-0A80-4DA9-8C76-0CC002B35F98}" type="pres">
      <dgm:prSet presAssocID="{427BDF7F-B7F9-413C-9AF3-42D9188CBCAC}" presName="childTextVisible" presStyleLbl="bgAccFollowNode1" presStyleIdx="2" presStyleCnt="3">
        <dgm:presLayoutVars>
          <dgm:bulletEnabled val="1"/>
        </dgm:presLayoutVars>
      </dgm:prSet>
      <dgm:spPr/>
    </dgm:pt>
    <dgm:pt modelId="{13E5BBF6-6F25-468F-9E6B-4A0FD8E1D8A4}" type="pres">
      <dgm:prSet presAssocID="{427BDF7F-B7F9-413C-9AF3-42D9188CBCAC}" presName="childTextHidden" presStyleLbl="bgAccFollowNode1" presStyleIdx="2" presStyleCnt="3"/>
      <dgm:spPr/>
    </dgm:pt>
    <dgm:pt modelId="{272E0E03-567B-4838-9B72-7E0F860CAC98}" type="pres">
      <dgm:prSet presAssocID="{427BDF7F-B7F9-413C-9AF3-42D9188CBCAC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2F381804-38D6-461A-8B01-85F362570581}" type="presOf" srcId="{D00B22DB-0767-429E-A0D0-8AB2C1B090B7}" destId="{8A8C87FD-CDBD-489F-A9CF-45A2ED9FB358}" srcOrd="1" destOrd="0" presId="urn:microsoft.com/office/officeart/2005/8/layout/hProcess6"/>
    <dgm:cxn modelId="{3F31F110-FEBA-4302-A60B-60458FBA668F}" srcId="{6D6D3C98-A088-4E5D-A98D-299DF5F37894}" destId="{844F303E-4AF8-486A-B1B6-7D2BEDABAD23}" srcOrd="0" destOrd="0" parTransId="{5A45BC21-E2A6-4C02-9B84-0AC269BD4D44}" sibTransId="{0C798088-4ECE-4EA6-8AD1-E59B4B44CDFD}"/>
    <dgm:cxn modelId="{0C3B6113-726C-43B4-9D7F-2F9302A84260}" type="presOf" srcId="{86E2609C-FAA9-4ADE-87D2-E6E0B7D1D8B2}" destId="{13E5BBF6-6F25-468F-9E6B-4A0FD8E1D8A4}" srcOrd="1" destOrd="2" presId="urn:microsoft.com/office/officeart/2005/8/layout/hProcess6"/>
    <dgm:cxn modelId="{33564A16-AB29-42BB-B686-68088570E8D5}" srcId="{6D6D3C98-A088-4E5D-A98D-299DF5F37894}" destId="{2436730C-3654-466B-A95E-66C05CB3B32C}" srcOrd="1" destOrd="0" parTransId="{D09FF0DB-4EAB-4C9F-AA4C-2900B9362BFD}" sibTransId="{1EB6711C-9FA6-4761-82F7-89B527F0569A}"/>
    <dgm:cxn modelId="{0B9B4A16-E570-4A2D-9CA9-54A29D4C01AF}" type="presOf" srcId="{844F303E-4AF8-486A-B1B6-7D2BEDABAD23}" destId="{19CDC44C-B216-4220-9EB4-EA0E405DA6E3}" srcOrd="0" destOrd="0" presId="urn:microsoft.com/office/officeart/2005/8/layout/hProcess6"/>
    <dgm:cxn modelId="{5BF4D241-1736-465F-819E-E5AB097115B8}" type="presOf" srcId="{46942354-FF10-4B56-8E91-40D031507EA9}" destId="{8A8C87FD-CDBD-489F-A9CF-45A2ED9FB358}" srcOrd="1" destOrd="1" presId="urn:microsoft.com/office/officeart/2005/8/layout/hProcess6"/>
    <dgm:cxn modelId="{CDA74146-9142-4BC0-9237-BE7F61E409AF}" srcId="{6D6D3C98-A088-4E5D-A98D-299DF5F37894}" destId="{427BDF7F-B7F9-413C-9AF3-42D9188CBCAC}" srcOrd="2" destOrd="0" parTransId="{80F53A38-F324-4871-81C1-171EBC4EF660}" sibTransId="{11DA84D4-04AB-4448-8FB8-C14761380AE8}"/>
    <dgm:cxn modelId="{E71B5C4C-4308-47F6-A085-394EEA514CA3}" type="presOf" srcId="{D00B22DB-0767-429E-A0D0-8AB2C1B090B7}" destId="{45C5C00B-8D04-4AE2-8325-2FBB89E478E0}" srcOrd="0" destOrd="0" presId="urn:microsoft.com/office/officeart/2005/8/layout/hProcess6"/>
    <dgm:cxn modelId="{F6A5074E-B4FA-41A8-AE6A-4A0711DE5496}" type="presOf" srcId="{076EE6F5-49FE-4CE1-B4B6-3AC1C915DAC7}" destId="{BE2933E9-0A80-4DA9-8C76-0CC002B35F98}" srcOrd="0" destOrd="0" presId="urn:microsoft.com/office/officeart/2005/8/layout/hProcess6"/>
    <dgm:cxn modelId="{5B463451-4F37-47CB-8A4D-30122672F577}" type="presOf" srcId="{076EE6F5-49FE-4CE1-B4B6-3AC1C915DAC7}" destId="{13E5BBF6-6F25-468F-9E6B-4A0FD8E1D8A4}" srcOrd="1" destOrd="0" presId="urn:microsoft.com/office/officeart/2005/8/layout/hProcess6"/>
    <dgm:cxn modelId="{BD856D84-8022-495A-B9D1-DA8FA57FB75F}" srcId="{2436730C-3654-466B-A95E-66C05CB3B32C}" destId="{D00B22DB-0767-429E-A0D0-8AB2C1B090B7}" srcOrd="0" destOrd="0" parTransId="{5ECE7FBF-558D-4895-A57C-12B42EE21F20}" sibTransId="{548A6053-A8FC-40EA-9088-4937CED9CFE8}"/>
    <dgm:cxn modelId="{516CA988-857F-4D59-B5D6-7DB3FC56DA2E}" srcId="{427BDF7F-B7F9-413C-9AF3-42D9188CBCAC}" destId="{86E2609C-FAA9-4ADE-87D2-E6E0B7D1D8B2}" srcOrd="2" destOrd="0" parTransId="{F17546B4-E033-469E-AA74-BF2D15D3EB94}" sibTransId="{8B03695A-FD5C-4E46-8AD5-92C00885B096}"/>
    <dgm:cxn modelId="{6CF67F8A-1002-49FA-A724-E2DB7CEB9B6C}" srcId="{844F303E-4AF8-486A-B1B6-7D2BEDABAD23}" destId="{B6A1512C-351C-4068-9DC0-6B6DFA283CD0}" srcOrd="0" destOrd="0" parTransId="{C33E5BC1-BD83-4C28-ACDD-326F051A84A1}" sibTransId="{FA18624E-C06E-41BF-A66C-F239776314B3}"/>
    <dgm:cxn modelId="{9DF0698C-EECC-4FF4-9520-BC7BF42B8C04}" type="presOf" srcId="{86E2609C-FAA9-4ADE-87D2-E6E0B7D1D8B2}" destId="{BE2933E9-0A80-4DA9-8C76-0CC002B35F98}" srcOrd="0" destOrd="2" presId="urn:microsoft.com/office/officeart/2005/8/layout/hProcess6"/>
    <dgm:cxn modelId="{8BF97C8C-4E1F-4963-8829-92B5BD95528D}" type="presOf" srcId="{B6A1512C-351C-4068-9DC0-6B6DFA283CD0}" destId="{1A579FB4-0263-4918-9CF6-30B102DD45FC}" srcOrd="0" destOrd="0" presId="urn:microsoft.com/office/officeart/2005/8/layout/hProcess6"/>
    <dgm:cxn modelId="{B4160E8D-29A0-4E52-81C3-BB274CCB426B}" srcId="{427BDF7F-B7F9-413C-9AF3-42D9188CBCAC}" destId="{076EE6F5-49FE-4CE1-B4B6-3AC1C915DAC7}" srcOrd="0" destOrd="0" parTransId="{298604E0-1D19-4BC0-B7A4-E3AB57B4A358}" sibTransId="{D912EC49-5140-46FD-B014-D583723C1763}"/>
    <dgm:cxn modelId="{2DBC0692-2B17-4331-A748-AE8FD6B6D954}" type="presOf" srcId="{BA99760E-5CEC-4B31-9C6B-BC3694E1BF0A}" destId="{785B23A2-BAE7-489A-8E73-E39D4536F03E}" srcOrd="1" destOrd="1" presId="urn:microsoft.com/office/officeart/2005/8/layout/hProcess6"/>
    <dgm:cxn modelId="{4CD6A59D-C792-4E5E-9A14-C78176732A97}" srcId="{844F303E-4AF8-486A-B1B6-7D2BEDABAD23}" destId="{BA99760E-5CEC-4B31-9C6B-BC3694E1BF0A}" srcOrd="1" destOrd="0" parTransId="{0EF2CC15-DF1B-45B2-894D-F7D902CDDAA9}" sibTransId="{EF4A737B-B6A9-4A24-9D3B-F4EE83DC6547}"/>
    <dgm:cxn modelId="{BA9FC89D-899F-4B30-9FA0-C2E0CC7836DE}" type="presOf" srcId="{BA99760E-5CEC-4B31-9C6B-BC3694E1BF0A}" destId="{1A579FB4-0263-4918-9CF6-30B102DD45FC}" srcOrd="0" destOrd="1" presId="urn:microsoft.com/office/officeart/2005/8/layout/hProcess6"/>
    <dgm:cxn modelId="{325C2E9E-BA2F-4313-9176-4781C984996E}" type="presOf" srcId="{2436730C-3654-466B-A95E-66C05CB3B32C}" destId="{D640CB66-7C2D-4149-BFDA-1996AB4F5668}" srcOrd="0" destOrd="0" presId="urn:microsoft.com/office/officeart/2005/8/layout/hProcess6"/>
    <dgm:cxn modelId="{9F0678BA-458F-4360-A886-DEC534151545}" type="presOf" srcId="{427BDF7F-B7F9-413C-9AF3-42D9188CBCAC}" destId="{272E0E03-567B-4838-9B72-7E0F860CAC98}" srcOrd="0" destOrd="0" presId="urn:microsoft.com/office/officeart/2005/8/layout/hProcess6"/>
    <dgm:cxn modelId="{3A9428C2-8A22-4E59-AF5C-ADB03CB4E610}" srcId="{2436730C-3654-466B-A95E-66C05CB3B32C}" destId="{46942354-FF10-4B56-8E91-40D031507EA9}" srcOrd="1" destOrd="0" parTransId="{69C9C148-6654-401E-A9AC-E1825BEBB4E8}" sibTransId="{07F4F94B-BFF7-478D-A698-3CCA81373197}"/>
    <dgm:cxn modelId="{8F7C5AC7-D9CE-4C8E-A72A-43B060AA2D34}" srcId="{427BDF7F-B7F9-413C-9AF3-42D9188CBCAC}" destId="{B51C838C-0291-46C1-AF5D-6D568F7F8CF2}" srcOrd="1" destOrd="0" parTransId="{CC8FBD69-D537-4C67-A762-473F5C899C87}" sibTransId="{E426C512-2361-4050-B2BF-C294960EF57F}"/>
    <dgm:cxn modelId="{3FE5EFCE-0C52-4CD2-B34D-5718A7CFB37E}" type="presOf" srcId="{46942354-FF10-4B56-8E91-40D031507EA9}" destId="{45C5C00B-8D04-4AE2-8325-2FBB89E478E0}" srcOrd="0" destOrd="1" presId="urn:microsoft.com/office/officeart/2005/8/layout/hProcess6"/>
    <dgm:cxn modelId="{6AB3C9D8-4B55-4A24-8467-D9C31B05C1CA}" type="presOf" srcId="{6D6D3C98-A088-4E5D-A98D-299DF5F37894}" destId="{82DD901D-8485-4D39-950F-1FD74A9503FA}" srcOrd="0" destOrd="0" presId="urn:microsoft.com/office/officeart/2005/8/layout/hProcess6"/>
    <dgm:cxn modelId="{B0A951E0-04E8-4541-B3BF-3AAAB97868E7}" type="presOf" srcId="{B51C838C-0291-46C1-AF5D-6D568F7F8CF2}" destId="{13E5BBF6-6F25-468F-9E6B-4A0FD8E1D8A4}" srcOrd="1" destOrd="1" presId="urn:microsoft.com/office/officeart/2005/8/layout/hProcess6"/>
    <dgm:cxn modelId="{979714E1-0A70-4F59-A221-8D3175309B71}" type="presOf" srcId="{B6A1512C-351C-4068-9DC0-6B6DFA283CD0}" destId="{785B23A2-BAE7-489A-8E73-E39D4536F03E}" srcOrd="1" destOrd="0" presId="urn:microsoft.com/office/officeart/2005/8/layout/hProcess6"/>
    <dgm:cxn modelId="{614DB4F9-DA6B-4568-BF6A-6FE54A814970}" type="presOf" srcId="{B51C838C-0291-46C1-AF5D-6D568F7F8CF2}" destId="{BE2933E9-0A80-4DA9-8C76-0CC002B35F98}" srcOrd="0" destOrd="1" presId="urn:microsoft.com/office/officeart/2005/8/layout/hProcess6"/>
    <dgm:cxn modelId="{1481E2AB-9DCF-457A-81BE-A2F43A9696BE}" type="presParOf" srcId="{82DD901D-8485-4D39-950F-1FD74A9503FA}" destId="{EF64784C-590A-40D6-965B-F7BFADB92177}" srcOrd="0" destOrd="0" presId="urn:microsoft.com/office/officeart/2005/8/layout/hProcess6"/>
    <dgm:cxn modelId="{9ED558F0-B383-414F-9332-01F3530435F3}" type="presParOf" srcId="{EF64784C-590A-40D6-965B-F7BFADB92177}" destId="{762B7B7B-E144-42B8-B160-AF2631C7D23C}" srcOrd="0" destOrd="0" presId="urn:microsoft.com/office/officeart/2005/8/layout/hProcess6"/>
    <dgm:cxn modelId="{3EE2A303-002D-46D6-8222-8764C3C60103}" type="presParOf" srcId="{EF64784C-590A-40D6-965B-F7BFADB92177}" destId="{1A579FB4-0263-4918-9CF6-30B102DD45FC}" srcOrd="1" destOrd="0" presId="urn:microsoft.com/office/officeart/2005/8/layout/hProcess6"/>
    <dgm:cxn modelId="{A12CB47E-E0C7-4D6E-BB02-32AA78C6A3D7}" type="presParOf" srcId="{EF64784C-590A-40D6-965B-F7BFADB92177}" destId="{785B23A2-BAE7-489A-8E73-E39D4536F03E}" srcOrd="2" destOrd="0" presId="urn:microsoft.com/office/officeart/2005/8/layout/hProcess6"/>
    <dgm:cxn modelId="{7EB8BFAF-CB75-464F-96A3-F777D9F5B5C0}" type="presParOf" srcId="{EF64784C-590A-40D6-965B-F7BFADB92177}" destId="{19CDC44C-B216-4220-9EB4-EA0E405DA6E3}" srcOrd="3" destOrd="0" presId="urn:microsoft.com/office/officeart/2005/8/layout/hProcess6"/>
    <dgm:cxn modelId="{439B8631-3EDA-4516-B5B8-96B493F40B00}" type="presParOf" srcId="{82DD901D-8485-4D39-950F-1FD74A9503FA}" destId="{EDBDCF8E-FC98-479E-A790-D2DC52EF4A1B}" srcOrd="1" destOrd="0" presId="urn:microsoft.com/office/officeart/2005/8/layout/hProcess6"/>
    <dgm:cxn modelId="{C6A7DE9A-3B67-4C93-988B-BA24AF99FCAB}" type="presParOf" srcId="{82DD901D-8485-4D39-950F-1FD74A9503FA}" destId="{F35EE9AD-38CD-4B40-A726-FF858323595A}" srcOrd="2" destOrd="0" presId="urn:microsoft.com/office/officeart/2005/8/layout/hProcess6"/>
    <dgm:cxn modelId="{8E21C919-8997-4BF6-8641-BFB7E5279319}" type="presParOf" srcId="{F35EE9AD-38CD-4B40-A726-FF858323595A}" destId="{143FE8C8-6142-4206-B032-5CFF87F17752}" srcOrd="0" destOrd="0" presId="urn:microsoft.com/office/officeart/2005/8/layout/hProcess6"/>
    <dgm:cxn modelId="{19669978-C1CB-428F-8D71-21363CB81ED1}" type="presParOf" srcId="{F35EE9AD-38CD-4B40-A726-FF858323595A}" destId="{45C5C00B-8D04-4AE2-8325-2FBB89E478E0}" srcOrd="1" destOrd="0" presId="urn:microsoft.com/office/officeart/2005/8/layout/hProcess6"/>
    <dgm:cxn modelId="{82100BD5-7F11-43EE-89B2-FBDD0F158EFF}" type="presParOf" srcId="{F35EE9AD-38CD-4B40-A726-FF858323595A}" destId="{8A8C87FD-CDBD-489F-A9CF-45A2ED9FB358}" srcOrd="2" destOrd="0" presId="urn:microsoft.com/office/officeart/2005/8/layout/hProcess6"/>
    <dgm:cxn modelId="{C05BFEDC-4447-442E-ABF3-09BF472DBA10}" type="presParOf" srcId="{F35EE9AD-38CD-4B40-A726-FF858323595A}" destId="{D640CB66-7C2D-4149-BFDA-1996AB4F5668}" srcOrd="3" destOrd="0" presId="urn:microsoft.com/office/officeart/2005/8/layout/hProcess6"/>
    <dgm:cxn modelId="{80941EA8-DE9F-448C-866F-AA4AD45F651A}" type="presParOf" srcId="{82DD901D-8485-4D39-950F-1FD74A9503FA}" destId="{CB0F2B63-479B-4ABC-B769-88F9B3A3DD23}" srcOrd="3" destOrd="0" presId="urn:microsoft.com/office/officeart/2005/8/layout/hProcess6"/>
    <dgm:cxn modelId="{CDC118BE-908B-4794-9902-14AE1671BA8B}" type="presParOf" srcId="{82DD901D-8485-4D39-950F-1FD74A9503FA}" destId="{75F6F9FF-B056-4CE2-A3EC-D9A25D429B66}" srcOrd="4" destOrd="0" presId="urn:microsoft.com/office/officeart/2005/8/layout/hProcess6"/>
    <dgm:cxn modelId="{142C86AA-D79C-46B5-8D3F-44B38AC22CB9}" type="presParOf" srcId="{75F6F9FF-B056-4CE2-A3EC-D9A25D429B66}" destId="{AE877A01-9118-4E8C-9398-AF6E0D4B17D9}" srcOrd="0" destOrd="0" presId="urn:microsoft.com/office/officeart/2005/8/layout/hProcess6"/>
    <dgm:cxn modelId="{A58AA548-09B2-4881-B960-E0A5BD6AB106}" type="presParOf" srcId="{75F6F9FF-B056-4CE2-A3EC-D9A25D429B66}" destId="{BE2933E9-0A80-4DA9-8C76-0CC002B35F98}" srcOrd="1" destOrd="0" presId="urn:microsoft.com/office/officeart/2005/8/layout/hProcess6"/>
    <dgm:cxn modelId="{3DBDC185-A427-4AB7-9E62-28720A4F5A30}" type="presParOf" srcId="{75F6F9FF-B056-4CE2-A3EC-D9A25D429B66}" destId="{13E5BBF6-6F25-468F-9E6B-4A0FD8E1D8A4}" srcOrd="2" destOrd="0" presId="urn:microsoft.com/office/officeart/2005/8/layout/hProcess6"/>
    <dgm:cxn modelId="{572E44FD-D30D-4890-9345-19C95017FDC9}" type="presParOf" srcId="{75F6F9FF-B056-4CE2-A3EC-D9A25D429B66}" destId="{272E0E03-567B-4838-9B72-7E0F860CAC9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CBA015-B9C1-4DED-9299-4C72871B728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96C0A34-A4BF-4395-A17E-B702C61F10DE}">
      <dgm:prSet phldrT="[Text]"/>
      <dgm:spPr/>
      <dgm:t>
        <a:bodyPr/>
        <a:lstStyle/>
        <a:p>
          <a:r>
            <a:rPr lang="de-DE" dirty="0" err="1"/>
            <a:t>Recommender</a:t>
          </a:r>
          <a:r>
            <a:rPr lang="de-DE" dirty="0"/>
            <a:t>-System fertig stellen</a:t>
          </a:r>
        </a:p>
      </dgm:t>
    </dgm:pt>
    <dgm:pt modelId="{7E0BAF03-CFF8-4E80-8670-F2E3EF722A5A}" type="parTrans" cxnId="{6A05B0D5-2915-4BA4-B3D8-F4898C284E86}">
      <dgm:prSet/>
      <dgm:spPr/>
      <dgm:t>
        <a:bodyPr/>
        <a:lstStyle/>
        <a:p>
          <a:endParaRPr lang="de-DE"/>
        </a:p>
      </dgm:t>
    </dgm:pt>
    <dgm:pt modelId="{7299571A-81A0-4160-BD82-C364674939B5}" type="sibTrans" cxnId="{6A05B0D5-2915-4BA4-B3D8-F4898C284E86}">
      <dgm:prSet/>
      <dgm:spPr/>
      <dgm:t>
        <a:bodyPr/>
        <a:lstStyle/>
        <a:p>
          <a:endParaRPr lang="de-DE"/>
        </a:p>
      </dgm:t>
    </dgm:pt>
    <dgm:pt modelId="{D75C3B52-49B3-499B-8ABC-FD0D44596BC8}">
      <dgm:prSet phldrT="[Text]"/>
      <dgm:spPr/>
      <dgm:t>
        <a:bodyPr/>
        <a:lstStyle/>
        <a:p>
          <a:r>
            <a:rPr lang="de-DE" dirty="0"/>
            <a:t>Dokumentation</a:t>
          </a:r>
        </a:p>
      </dgm:t>
    </dgm:pt>
    <dgm:pt modelId="{BEC604A9-33A9-4797-A730-0A1990138B55}" type="parTrans" cxnId="{DCE14047-4CD4-49F2-BADB-ADB872FD693A}">
      <dgm:prSet/>
      <dgm:spPr/>
      <dgm:t>
        <a:bodyPr/>
        <a:lstStyle/>
        <a:p>
          <a:endParaRPr lang="de-DE"/>
        </a:p>
      </dgm:t>
    </dgm:pt>
    <dgm:pt modelId="{D6F0BF92-5271-4326-9A41-50D7CF059D84}" type="sibTrans" cxnId="{DCE14047-4CD4-49F2-BADB-ADB872FD693A}">
      <dgm:prSet/>
      <dgm:spPr/>
      <dgm:t>
        <a:bodyPr/>
        <a:lstStyle/>
        <a:p>
          <a:endParaRPr lang="de-DE"/>
        </a:p>
      </dgm:t>
    </dgm:pt>
    <dgm:pt modelId="{9E65A404-C1E7-4D01-89EB-FD4714B1C54C}">
      <dgm:prSet phldrT="[Text]"/>
      <dgm:spPr/>
      <dgm:t>
        <a:bodyPr/>
        <a:lstStyle/>
        <a:p>
          <a:r>
            <a:rPr lang="de-DE" dirty="0" err="1"/>
            <a:t>Skill</a:t>
          </a:r>
          <a:r>
            <a:rPr lang="de-DE" dirty="0"/>
            <a:t> implementieren</a:t>
          </a:r>
        </a:p>
      </dgm:t>
    </dgm:pt>
    <dgm:pt modelId="{876E687F-312D-44D4-8A7F-D870088C6DFD}" type="parTrans" cxnId="{73F53C1B-BB04-44E0-8DED-5B95C615274F}">
      <dgm:prSet/>
      <dgm:spPr/>
      <dgm:t>
        <a:bodyPr/>
        <a:lstStyle/>
        <a:p>
          <a:endParaRPr lang="de-DE"/>
        </a:p>
      </dgm:t>
    </dgm:pt>
    <dgm:pt modelId="{0E56D99F-441C-44EA-9910-4E9A8C165C7E}" type="sibTrans" cxnId="{73F53C1B-BB04-44E0-8DED-5B95C615274F}">
      <dgm:prSet/>
      <dgm:spPr/>
      <dgm:t>
        <a:bodyPr/>
        <a:lstStyle/>
        <a:p>
          <a:endParaRPr lang="de-DE"/>
        </a:p>
      </dgm:t>
    </dgm:pt>
    <dgm:pt modelId="{6B31864C-0253-42C1-BD93-A3AA5BE78A2C}" type="pres">
      <dgm:prSet presAssocID="{1ECBA015-B9C1-4DED-9299-4C72871B7283}" presName="CompostProcess" presStyleCnt="0">
        <dgm:presLayoutVars>
          <dgm:dir/>
          <dgm:resizeHandles val="exact"/>
        </dgm:presLayoutVars>
      </dgm:prSet>
      <dgm:spPr/>
    </dgm:pt>
    <dgm:pt modelId="{76819FF5-B0F4-4D4B-8333-DEB1EE62F5BE}" type="pres">
      <dgm:prSet presAssocID="{1ECBA015-B9C1-4DED-9299-4C72871B7283}" presName="arrow" presStyleLbl="bgShp" presStyleIdx="0" presStyleCnt="1" custLinFactNeighborX="-417"/>
      <dgm:spPr/>
    </dgm:pt>
    <dgm:pt modelId="{F97FC652-6C9D-4B78-910E-7070B86A4ECD}" type="pres">
      <dgm:prSet presAssocID="{1ECBA015-B9C1-4DED-9299-4C72871B7283}" presName="linearProcess" presStyleCnt="0"/>
      <dgm:spPr/>
    </dgm:pt>
    <dgm:pt modelId="{F62D3140-F83C-48F3-B66C-28BFA8C44AE7}" type="pres">
      <dgm:prSet presAssocID="{C96C0A34-A4BF-4395-A17E-B702C61F10DE}" presName="textNode" presStyleLbl="node1" presStyleIdx="0" presStyleCnt="3">
        <dgm:presLayoutVars>
          <dgm:bulletEnabled val="1"/>
        </dgm:presLayoutVars>
      </dgm:prSet>
      <dgm:spPr/>
    </dgm:pt>
    <dgm:pt modelId="{44F82495-6292-4AC9-A998-796308AF8A0F}" type="pres">
      <dgm:prSet presAssocID="{7299571A-81A0-4160-BD82-C364674939B5}" presName="sibTrans" presStyleCnt="0"/>
      <dgm:spPr/>
    </dgm:pt>
    <dgm:pt modelId="{AC6B327E-865F-4164-98FD-DCF6A41EF7FF}" type="pres">
      <dgm:prSet presAssocID="{D75C3B52-49B3-499B-8ABC-FD0D44596BC8}" presName="textNode" presStyleLbl="node1" presStyleIdx="1" presStyleCnt="3" custLinFactX="97506" custLinFactNeighborX="100000" custLinFactNeighborY="1250">
        <dgm:presLayoutVars>
          <dgm:bulletEnabled val="1"/>
        </dgm:presLayoutVars>
      </dgm:prSet>
      <dgm:spPr/>
    </dgm:pt>
    <dgm:pt modelId="{174A9B3E-518C-4DD4-BEC4-7759427554A8}" type="pres">
      <dgm:prSet presAssocID="{D6F0BF92-5271-4326-9A41-50D7CF059D84}" presName="sibTrans" presStyleCnt="0"/>
      <dgm:spPr/>
    </dgm:pt>
    <dgm:pt modelId="{CD3FC8C1-B581-4F7D-BFE0-C96F03B1F52A}" type="pres">
      <dgm:prSet presAssocID="{9E65A404-C1E7-4D01-89EB-FD4714B1C54C}" presName="textNode" presStyleLbl="node1" presStyleIdx="2" presStyleCnt="3" custLinFactX="-100000" custLinFactNeighborX="-131655" custLinFactNeighborY="1251">
        <dgm:presLayoutVars>
          <dgm:bulletEnabled val="1"/>
        </dgm:presLayoutVars>
      </dgm:prSet>
      <dgm:spPr/>
    </dgm:pt>
  </dgm:ptLst>
  <dgm:cxnLst>
    <dgm:cxn modelId="{4CAB720A-1451-4A3E-9AAC-7F310BCC4D0E}" type="presOf" srcId="{1ECBA015-B9C1-4DED-9299-4C72871B7283}" destId="{6B31864C-0253-42C1-BD93-A3AA5BE78A2C}" srcOrd="0" destOrd="0" presId="urn:microsoft.com/office/officeart/2005/8/layout/hProcess9"/>
    <dgm:cxn modelId="{73F53C1B-BB04-44E0-8DED-5B95C615274F}" srcId="{1ECBA015-B9C1-4DED-9299-4C72871B7283}" destId="{9E65A404-C1E7-4D01-89EB-FD4714B1C54C}" srcOrd="2" destOrd="0" parTransId="{876E687F-312D-44D4-8A7F-D870088C6DFD}" sibTransId="{0E56D99F-441C-44EA-9910-4E9A8C165C7E}"/>
    <dgm:cxn modelId="{DCE14047-4CD4-49F2-BADB-ADB872FD693A}" srcId="{1ECBA015-B9C1-4DED-9299-4C72871B7283}" destId="{D75C3B52-49B3-499B-8ABC-FD0D44596BC8}" srcOrd="1" destOrd="0" parTransId="{BEC604A9-33A9-4797-A730-0A1990138B55}" sibTransId="{D6F0BF92-5271-4326-9A41-50D7CF059D84}"/>
    <dgm:cxn modelId="{FBF3DD75-9ECD-4765-99D6-8B662E47F8B8}" type="presOf" srcId="{D75C3B52-49B3-499B-8ABC-FD0D44596BC8}" destId="{AC6B327E-865F-4164-98FD-DCF6A41EF7FF}" srcOrd="0" destOrd="0" presId="urn:microsoft.com/office/officeart/2005/8/layout/hProcess9"/>
    <dgm:cxn modelId="{8145C9B9-5B55-4A77-86AA-45C5F037ABF9}" type="presOf" srcId="{9E65A404-C1E7-4D01-89EB-FD4714B1C54C}" destId="{CD3FC8C1-B581-4F7D-BFE0-C96F03B1F52A}" srcOrd="0" destOrd="0" presId="urn:microsoft.com/office/officeart/2005/8/layout/hProcess9"/>
    <dgm:cxn modelId="{6A05B0D5-2915-4BA4-B3D8-F4898C284E86}" srcId="{1ECBA015-B9C1-4DED-9299-4C72871B7283}" destId="{C96C0A34-A4BF-4395-A17E-B702C61F10DE}" srcOrd="0" destOrd="0" parTransId="{7E0BAF03-CFF8-4E80-8670-F2E3EF722A5A}" sibTransId="{7299571A-81A0-4160-BD82-C364674939B5}"/>
    <dgm:cxn modelId="{AE1A35E1-9A03-4C9E-9C6B-64838F9EE8BA}" type="presOf" srcId="{C96C0A34-A4BF-4395-A17E-B702C61F10DE}" destId="{F62D3140-F83C-48F3-B66C-28BFA8C44AE7}" srcOrd="0" destOrd="0" presId="urn:microsoft.com/office/officeart/2005/8/layout/hProcess9"/>
    <dgm:cxn modelId="{8C158769-6B38-4B20-BF49-5C4B1536E2C0}" type="presParOf" srcId="{6B31864C-0253-42C1-BD93-A3AA5BE78A2C}" destId="{76819FF5-B0F4-4D4B-8333-DEB1EE62F5BE}" srcOrd="0" destOrd="0" presId="urn:microsoft.com/office/officeart/2005/8/layout/hProcess9"/>
    <dgm:cxn modelId="{CECCBB9A-7B51-4B47-BC9A-07473C5B0B9F}" type="presParOf" srcId="{6B31864C-0253-42C1-BD93-A3AA5BE78A2C}" destId="{F97FC652-6C9D-4B78-910E-7070B86A4ECD}" srcOrd="1" destOrd="0" presId="urn:microsoft.com/office/officeart/2005/8/layout/hProcess9"/>
    <dgm:cxn modelId="{DD0F5700-5056-4C45-8973-91D11170C115}" type="presParOf" srcId="{F97FC652-6C9D-4B78-910E-7070B86A4ECD}" destId="{F62D3140-F83C-48F3-B66C-28BFA8C44AE7}" srcOrd="0" destOrd="0" presId="urn:microsoft.com/office/officeart/2005/8/layout/hProcess9"/>
    <dgm:cxn modelId="{8E61AEE4-7804-4DD8-BB1D-BCE71AF88AF6}" type="presParOf" srcId="{F97FC652-6C9D-4B78-910E-7070B86A4ECD}" destId="{44F82495-6292-4AC9-A998-796308AF8A0F}" srcOrd="1" destOrd="0" presId="urn:microsoft.com/office/officeart/2005/8/layout/hProcess9"/>
    <dgm:cxn modelId="{8D168295-3A09-446B-B4AD-1133EA5E88F8}" type="presParOf" srcId="{F97FC652-6C9D-4B78-910E-7070B86A4ECD}" destId="{AC6B327E-865F-4164-98FD-DCF6A41EF7FF}" srcOrd="2" destOrd="0" presId="urn:microsoft.com/office/officeart/2005/8/layout/hProcess9"/>
    <dgm:cxn modelId="{125393D6-84B5-466F-8E75-E5F82F7FE932}" type="presParOf" srcId="{F97FC652-6C9D-4B78-910E-7070B86A4ECD}" destId="{174A9B3E-518C-4DD4-BEC4-7759427554A8}" srcOrd="3" destOrd="0" presId="urn:microsoft.com/office/officeart/2005/8/layout/hProcess9"/>
    <dgm:cxn modelId="{3D1BE0B2-B37C-4EF1-9464-C7A595746F54}" type="presParOf" srcId="{F97FC652-6C9D-4B78-910E-7070B86A4ECD}" destId="{CD3FC8C1-B581-4F7D-BFE0-C96F03B1F52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7C25A-FED1-4426-B155-AC0A801257AD}">
      <dsp:nvSpPr>
        <dsp:cNvPr id="0" name=""/>
        <dsp:cNvSpPr/>
      </dsp:nvSpPr>
      <dsp:spPr>
        <a:xfrm>
          <a:off x="2829586" y="-121027"/>
          <a:ext cx="1168742" cy="797867"/>
        </a:xfrm>
        <a:prstGeom prst="round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Geschlecht</a:t>
          </a:r>
        </a:p>
      </dsp:txBody>
      <dsp:txXfrm>
        <a:off x="2868535" y="-82078"/>
        <a:ext cx="1090844" cy="719969"/>
      </dsp:txXfrm>
    </dsp:sp>
    <dsp:sp modelId="{89FFB4D7-648D-4155-9079-07380C81157B}">
      <dsp:nvSpPr>
        <dsp:cNvPr id="0" name=""/>
        <dsp:cNvSpPr/>
      </dsp:nvSpPr>
      <dsp:spPr>
        <a:xfrm>
          <a:off x="1291092" y="277906"/>
          <a:ext cx="4245729" cy="4245729"/>
        </a:xfrm>
        <a:custGeom>
          <a:avLst/>
          <a:gdLst/>
          <a:ahLst/>
          <a:cxnLst/>
          <a:rect l="0" t="0" r="0" b="0"/>
          <a:pathLst>
            <a:path>
              <a:moveTo>
                <a:pt x="2709223" y="82585"/>
              </a:moveTo>
              <a:arcTo wR="2122864" hR="2122864" stAng="17162053" swAng="32833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D62901-8380-40E9-888A-4765C9CC90E4}">
      <dsp:nvSpPr>
        <dsp:cNvPr id="0" name=""/>
        <dsp:cNvSpPr/>
      </dsp:nvSpPr>
      <dsp:spPr>
        <a:xfrm>
          <a:off x="4194137" y="375628"/>
          <a:ext cx="1168742" cy="797867"/>
        </a:xfrm>
        <a:prstGeom prst="round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Alter</a:t>
          </a:r>
        </a:p>
      </dsp:txBody>
      <dsp:txXfrm>
        <a:off x="4233086" y="414577"/>
        <a:ext cx="1090844" cy="719969"/>
      </dsp:txXfrm>
    </dsp:sp>
    <dsp:sp modelId="{6858B998-0E49-4222-937F-6F36227B5557}">
      <dsp:nvSpPr>
        <dsp:cNvPr id="0" name=""/>
        <dsp:cNvSpPr/>
      </dsp:nvSpPr>
      <dsp:spPr>
        <a:xfrm>
          <a:off x="1291092" y="277906"/>
          <a:ext cx="4245729" cy="4245729"/>
        </a:xfrm>
        <a:custGeom>
          <a:avLst/>
          <a:gdLst/>
          <a:ahLst/>
          <a:cxnLst/>
          <a:rect l="0" t="0" r="0" b="0"/>
          <a:pathLst>
            <a:path>
              <a:moveTo>
                <a:pt x="3858028" y="899851"/>
              </a:moveTo>
              <a:arcTo wR="2122864" hR="2122864" stAng="19489338" swAng="83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06CF9-CCA4-46FC-89A3-C1A2B194EC4E}">
      <dsp:nvSpPr>
        <dsp:cNvPr id="0" name=""/>
        <dsp:cNvSpPr/>
      </dsp:nvSpPr>
      <dsp:spPr>
        <a:xfrm>
          <a:off x="4920199" y="1633205"/>
          <a:ext cx="1168742" cy="797867"/>
        </a:xfrm>
        <a:prstGeom prst="round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Einkommen</a:t>
          </a:r>
        </a:p>
      </dsp:txBody>
      <dsp:txXfrm>
        <a:off x="4959148" y="1672154"/>
        <a:ext cx="1090844" cy="719969"/>
      </dsp:txXfrm>
    </dsp:sp>
    <dsp:sp modelId="{48B23980-547E-4220-A30A-D54F0305B1FD}">
      <dsp:nvSpPr>
        <dsp:cNvPr id="0" name=""/>
        <dsp:cNvSpPr/>
      </dsp:nvSpPr>
      <dsp:spPr>
        <a:xfrm>
          <a:off x="1291092" y="277906"/>
          <a:ext cx="4245729" cy="4245729"/>
        </a:xfrm>
        <a:custGeom>
          <a:avLst/>
          <a:gdLst/>
          <a:ahLst/>
          <a:cxnLst/>
          <a:rect l="0" t="0" r="0" b="0"/>
          <a:pathLst>
            <a:path>
              <a:moveTo>
                <a:pt x="4245411" y="2159575"/>
              </a:moveTo>
              <a:arcTo wR="2122864" hR="2122864" stAng="59453" swAng="102123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113CC3-E155-4985-A491-2D7814961F62}">
      <dsp:nvSpPr>
        <dsp:cNvPr id="0" name=""/>
        <dsp:cNvSpPr/>
      </dsp:nvSpPr>
      <dsp:spPr>
        <a:xfrm>
          <a:off x="4668040" y="3063269"/>
          <a:ext cx="1168742" cy="797867"/>
        </a:xfrm>
        <a:prstGeom prst="round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Bildungsstand</a:t>
          </a:r>
        </a:p>
      </dsp:txBody>
      <dsp:txXfrm>
        <a:off x="4706989" y="3102218"/>
        <a:ext cx="1090844" cy="719969"/>
      </dsp:txXfrm>
    </dsp:sp>
    <dsp:sp modelId="{E8615112-DA0E-41DB-91FB-818CE9BA2FA8}">
      <dsp:nvSpPr>
        <dsp:cNvPr id="0" name=""/>
        <dsp:cNvSpPr/>
      </dsp:nvSpPr>
      <dsp:spPr>
        <a:xfrm>
          <a:off x="1291092" y="277906"/>
          <a:ext cx="4245729" cy="4245729"/>
        </a:xfrm>
        <a:custGeom>
          <a:avLst/>
          <a:gdLst/>
          <a:ahLst/>
          <a:cxnLst/>
          <a:rect l="0" t="0" r="0" b="0"/>
          <a:pathLst>
            <a:path>
              <a:moveTo>
                <a:pt x="3661461" y="3585489"/>
              </a:moveTo>
              <a:arcTo wR="2122864" hR="2122864" stAng="2612997" swAng="49482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18106-5BED-4121-A88C-586D3EDE89FC}">
      <dsp:nvSpPr>
        <dsp:cNvPr id="0" name=""/>
        <dsp:cNvSpPr/>
      </dsp:nvSpPr>
      <dsp:spPr>
        <a:xfrm>
          <a:off x="3555648" y="3996677"/>
          <a:ext cx="1168742" cy="797867"/>
        </a:xfrm>
        <a:prstGeom prst="round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Wohnsituation</a:t>
          </a:r>
        </a:p>
      </dsp:txBody>
      <dsp:txXfrm>
        <a:off x="3594597" y="4035626"/>
        <a:ext cx="1090844" cy="719969"/>
      </dsp:txXfrm>
    </dsp:sp>
    <dsp:sp modelId="{130115E0-C4FC-49D8-86E7-F365333DE1CB}">
      <dsp:nvSpPr>
        <dsp:cNvPr id="0" name=""/>
        <dsp:cNvSpPr/>
      </dsp:nvSpPr>
      <dsp:spPr>
        <a:xfrm>
          <a:off x="1291092" y="277906"/>
          <a:ext cx="4245729" cy="4245729"/>
        </a:xfrm>
        <a:custGeom>
          <a:avLst/>
          <a:gdLst/>
          <a:ahLst/>
          <a:cxnLst/>
          <a:rect l="0" t="0" r="0" b="0"/>
          <a:pathLst>
            <a:path>
              <a:moveTo>
                <a:pt x="2261728" y="4241182"/>
              </a:moveTo>
              <a:arcTo wR="2122864" hR="2122864" stAng="5174965" swAng="4500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E9B41-546F-4C33-BECF-A147C9908129}">
      <dsp:nvSpPr>
        <dsp:cNvPr id="0" name=""/>
        <dsp:cNvSpPr/>
      </dsp:nvSpPr>
      <dsp:spPr>
        <a:xfrm>
          <a:off x="2103523" y="3996677"/>
          <a:ext cx="1168742" cy="797867"/>
        </a:xfrm>
        <a:prstGeom prst="round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Familienstand</a:t>
          </a:r>
        </a:p>
      </dsp:txBody>
      <dsp:txXfrm>
        <a:off x="2142472" y="4035626"/>
        <a:ext cx="1090844" cy="719969"/>
      </dsp:txXfrm>
    </dsp:sp>
    <dsp:sp modelId="{8B4E716E-66F4-46FA-BACC-77CC2430CCBC}">
      <dsp:nvSpPr>
        <dsp:cNvPr id="0" name=""/>
        <dsp:cNvSpPr/>
      </dsp:nvSpPr>
      <dsp:spPr>
        <a:xfrm>
          <a:off x="1291092" y="277906"/>
          <a:ext cx="4245729" cy="4245729"/>
        </a:xfrm>
        <a:custGeom>
          <a:avLst/>
          <a:gdLst/>
          <a:ahLst/>
          <a:cxnLst/>
          <a:rect l="0" t="0" r="0" b="0"/>
          <a:pathLst>
            <a:path>
              <a:moveTo>
                <a:pt x="809981" y="3791064"/>
              </a:moveTo>
              <a:arcTo wR="2122864" hR="2122864" stAng="7692177" swAng="49482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630E3-750C-48F5-9E65-687BC7084B68}">
      <dsp:nvSpPr>
        <dsp:cNvPr id="0" name=""/>
        <dsp:cNvSpPr/>
      </dsp:nvSpPr>
      <dsp:spPr>
        <a:xfrm>
          <a:off x="991131" y="3063269"/>
          <a:ext cx="1168742" cy="797867"/>
        </a:xfrm>
        <a:prstGeom prst="round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Physische Funktionen</a:t>
          </a:r>
        </a:p>
      </dsp:txBody>
      <dsp:txXfrm>
        <a:off x="1030080" y="3102218"/>
        <a:ext cx="1090844" cy="719969"/>
      </dsp:txXfrm>
    </dsp:sp>
    <dsp:sp modelId="{F8DB9E2D-5FF3-4581-9ED3-79EF5EFE897F}">
      <dsp:nvSpPr>
        <dsp:cNvPr id="0" name=""/>
        <dsp:cNvSpPr/>
      </dsp:nvSpPr>
      <dsp:spPr>
        <a:xfrm>
          <a:off x="1291092" y="277906"/>
          <a:ext cx="4245729" cy="4245729"/>
        </a:xfrm>
        <a:custGeom>
          <a:avLst/>
          <a:gdLst/>
          <a:ahLst/>
          <a:cxnLst/>
          <a:rect l="0" t="0" r="0" b="0"/>
          <a:pathLst>
            <a:path>
              <a:moveTo>
                <a:pt x="104031" y="2779270"/>
              </a:moveTo>
              <a:arcTo wR="2122864" hR="2122864" stAng="9719311" swAng="102123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4DBAE-1E37-4349-9985-5A3EB51B2CEC}">
      <dsp:nvSpPr>
        <dsp:cNvPr id="0" name=""/>
        <dsp:cNvSpPr/>
      </dsp:nvSpPr>
      <dsp:spPr>
        <a:xfrm>
          <a:off x="738972" y="1633205"/>
          <a:ext cx="1168742" cy="797867"/>
        </a:xfrm>
        <a:prstGeom prst="round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Kognitive Funktionen</a:t>
          </a:r>
        </a:p>
      </dsp:txBody>
      <dsp:txXfrm>
        <a:off x="777921" y="1672154"/>
        <a:ext cx="1090844" cy="719969"/>
      </dsp:txXfrm>
    </dsp:sp>
    <dsp:sp modelId="{7F508FBD-2AF1-4187-83C0-2FD582F7D023}">
      <dsp:nvSpPr>
        <dsp:cNvPr id="0" name=""/>
        <dsp:cNvSpPr/>
      </dsp:nvSpPr>
      <dsp:spPr>
        <a:xfrm>
          <a:off x="1291092" y="277906"/>
          <a:ext cx="4245729" cy="4245729"/>
        </a:xfrm>
        <a:custGeom>
          <a:avLst/>
          <a:gdLst/>
          <a:ahLst/>
          <a:cxnLst/>
          <a:rect l="0" t="0" r="0" b="0"/>
          <a:pathLst>
            <a:path>
              <a:moveTo>
                <a:pt x="145515" y="1350435"/>
              </a:moveTo>
              <a:arcTo wR="2122864" hR="2122864" stAng="12080252" swAng="83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06290-4131-454A-BF80-21D009674D47}">
      <dsp:nvSpPr>
        <dsp:cNvPr id="0" name=""/>
        <dsp:cNvSpPr/>
      </dsp:nvSpPr>
      <dsp:spPr>
        <a:xfrm>
          <a:off x="1465035" y="375628"/>
          <a:ext cx="1168742" cy="797867"/>
        </a:xfrm>
        <a:prstGeom prst="round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Sensorische Funktionen</a:t>
          </a:r>
        </a:p>
      </dsp:txBody>
      <dsp:txXfrm>
        <a:off x="1503984" y="414577"/>
        <a:ext cx="1090844" cy="719969"/>
      </dsp:txXfrm>
    </dsp:sp>
    <dsp:sp modelId="{1E341341-AD72-4F84-9A60-499FC89783E4}">
      <dsp:nvSpPr>
        <dsp:cNvPr id="0" name=""/>
        <dsp:cNvSpPr/>
      </dsp:nvSpPr>
      <dsp:spPr>
        <a:xfrm>
          <a:off x="1291092" y="277906"/>
          <a:ext cx="4245729" cy="4245729"/>
        </a:xfrm>
        <a:custGeom>
          <a:avLst/>
          <a:gdLst/>
          <a:ahLst/>
          <a:cxnLst/>
          <a:rect l="0" t="0" r="0" b="0"/>
          <a:pathLst>
            <a:path>
              <a:moveTo>
                <a:pt x="1344608" y="147802"/>
              </a:moveTo>
              <a:arcTo wR="2122864" hR="2122864" stAng="14909611" swAng="32833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1AB84-1363-4276-A3F6-FA0BD5438FF0}">
      <dsp:nvSpPr>
        <dsp:cNvPr id="0" name=""/>
        <dsp:cNvSpPr/>
      </dsp:nvSpPr>
      <dsp:spPr>
        <a:xfrm rot="16200000">
          <a:off x="-853827" y="1695367"/>
          <a:ext cx="2171283" cy="33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1274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+mn-lt"/>
            </a:rPr>
            <a:t>Zielgruppe</a:t>
          </a:r>
        </a:p>
      </dsp:txBody>
      <dsp:txXfrm>
        <a:off x="-853827" y="1695367"/>
        <a:ext cx="2171283" cy="335450"/>
      </dsp:txXfrm>
    </dsp:sp>
    <dsp:sp modelId="{86F1A4E5-31B3-4C17-9525-D5891E3D9B98}">
      <dsp:nvSpPr>
        <dsp:cNvPr id="0" name=""/>
        <dsp:cNvSpPr/>
      </dsp:nvSpPr>
      <dsp:spPr>
        <a:xfrm>
          <a:off x="374063" y="750393"/>
          <a:ext cx="1475627" cy="1416039"/>
        </a:xfrm>
        <a:prstGeom prst="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61274" rIns="99568" bIns="99568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Daten finden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Prioritäten setzen</a:t>
          </a:r>
        </a:p>
      </dsp:txBody>
      <dsp:txXfrm>
        <a:off x="374063" y="750393"/>
        <a:ext cx="1475627" cy="1416039"/>
      </dsp:txXfrm>
    </dsp:sp>
    <dsp:sp modelId="{319CB2B6-36F4-4C5E-BD0B-376815C47760}">
      <dsp:nvSpPr>
        <dsp:cNvPr id="0" name=""/>
        <dsp:cNvSpPr/>
      </dsp:nvSpPr>
      <dsp:spPr>
        <a:xfrm>
          <a:off x="96832" y="392375"/>
          <a:ext cx="592495" cy="592495"/>
        </a:xfrm>
        <a:prstGeom prst="rect">
          <a:avLst/>
        </a:prstGeom>
        <a:solidFill>
          <a:schemeClr val="bg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71449-49DF-41E1-A652-15597390E942}">
      <dsp:nvSpPr>
        <dsp:cNvPr id="0" name=""/>
        <dsp:cNvSpPr/>
      </dsp:nvSpPr>
      <dsp:spPr>
        <a:xfrm rot="16200000">
          <a:off x="1297628" y="3588178"/>
          <a:ext cx="2171283" cy="33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1274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Feature-Model</a:t>
          </a:r>
        </a:p>
      </dsp:txBody>
      <dsp:txXfrm>
        <a:off x="1297628" y="3588178"/>
        <a:ext cx="2171283" cy="335450"/>
      </dsp:txXfrm>
    </dsp:sp>
    <dsp:sp modelId="{C4D39B80-04D9-40C5-A783-2A98AB30CED5}">
      <dsp:nvSpPr>
        <dsp:cNvPr id="0" name=""/>
        <dsp:cNvSpPr/>
      </dsp:nvSpPr>
      <dsp:spPr>
        <a:xfrm>
          <a:off x="2566990" y="2674303"/>
          <a:ext cx="1475627" cy="1366153"/>
        </a:xfrm>
        <a:prstGeom prst="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61274" rIns="99568" bIns="99568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Grenzen der Features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Was ist Umsetzbar?</a:t>
          </a:r>
        </a:p>
      </dsp:txBody>
      <dsp:txXfrm>
        <a:off x="2566990" y="2674303"/>
        <a:ext cx="1475627" cy="1366153"/>
      </dsp:txXfrm>
    </dsp:sp>
    <dsp:sp modelId="{FEEBFC61-8A7A-4DF8-B702-49BB463C5C13}">
      <dsp:nvSpPr>
        <dsp:cNvPr id="0" name=""/>
        <dsp:cNvSpPr/>
      </dsp:nvSpPr>
      <dsp:spPr>
        <a:xfrm>
          <a:off x="2209799" y="2251246"/>
          <a:ext cx="592495" cy="592495"/>
        </a:xfrm>
        <a:prstGeom prst="rect">
          <a:avLst/>
        </a:prstGeom>
        <a:solidFill>
          <a:schemeClr val="bg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D57E8-9E0B-4EEF-9A9A-3E7351F08F0D}">
      <dsp:nvSpPr>
        <dsp:cNvPr id="0" name=""/>
        <dsp:cNvSpPr/>
      </dsp:nvSpPr>
      <dsp:spPr>
        <a:xfrm rot="16200000">
          <a:off x="3521232" y="1660096"/>
          <a:ext cx="2171283" cy="33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1274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Recommender</a:t>
          </a:r>
          <a:r>
            <a:rPr lang="de-DE" sz="1400" kern="1200" dirty="0"/>
            <a:t>-System</a:t>
          </a:r>
        </a:p>
      </dsp:txBody>
      <dsp:txXfrm>
        <a:off x="3521232" y="1660096"/>
        <a:ext cx="2171283" cy="335450"/>
      </dsp:txXfrm>
    </dsp:sp>
    <dsp:sp modelId="{304CC5A2-4F32-4EF0-9B7F-3C729201AC95}">
      <dsp:nvSpPr>
        <dsp:cNvPr id="0" name=""/>
        <dsp:cNvSpPr/>
      </dsp:nvSpPr>
      <dsp:spPr>
        <a:xfrm>
          <a:off x="4692672" y="766575"/>
          <a:ext cx="1475627" cy="1399385"/>
        </a:xfrm>
        <a:prstGeom prst="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61274" rIns="99568" bIns="99568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Zusammenhang zwischen Persona und Konfiguration</a:t>
          </a:r>
        </a:p>
      </dsp:txBody>
      <dsp:txXfrm>
        <a:off x="4692672" y="766575"/>
        <a:ext cx="1475627" cy="1399385"/>
      </dsp:txXfrm>
    </dsp:sp>
    <dsp:sp modelId="{3C68F02D-EC6A-40C8-AE9C-C0EBD978EEE7}">
      <dsp:nvSpPr>
        <dsp:cNvPr id="0" name=""/>
        <dsp:cNvSpPr/>
      </dsp:nvSpPr>
      <dsp:spPr>
        <a:xfrm>
          <a:off x="4405893" y="329091"/>
          <a:ext cx="592495" cy="592495"/>
        </a:xfrm>
        <a:prstGeom prst="rect">
          <a:avLst/>
        </a:prstGeom>
        <a:solidFill>
          <a:schemeClr val="bg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950CD-D1D3-48F3-AAA0-C76378D51BAA}">
      <dsp:nvSpPr>
        <dsp:cNvPr id="0" name=""/>
        <dsp:cNvSpPr/>
      </dsp:nvSpPr>
      <dsp:spPr>
        <a:xfrm rot="16200000">
          <a:off x="5673621" y="3583987"/>
          <a:ext cx="2171283" cy="33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1274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Teamarbeit</a:t>
          </a:r>
        </a:p>
      </dsp:txBody>
      <dsp:txXfrm>
        <a:off x="5673621" y="3583987"/>
        <a:ext cx="2171283" cy="335450"/>
      </dsp:txXfrm>
    </dsp:sp>
    <dsp:sp modelId="{ACA4F9A8-2813-4823-8423-A27C1541A7EF}">
      <dsp:nvSpPr>
        <dsp:cNvPr id="0" name=""/>
        <dsp:cNvSpPr/>
      </dsp:nvSpPr>
      <dsp:spPr>
        <a:xfrm>
          <a:off x="6904944" y="2673830"/>
          <a:ext cx="1475627" cy="1416039"/>
        </a:xfrm>
        <a:prstGeom prst="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61274" rIns="99568" bIns="99568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Austritt eines Teammitglied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Aufgabe analysieren</a:t>
          </a:r>
        </a:p>
      </dsp:txBody>
      <dsp:txXfrm>
        <a:off x="6904944" y="2673830"/>
        <a:ext cx="1475627" cy="1416039"/>
      </dsp:txXfrm>
    </dsp:sp>
    <dsp:sp modelId="{063734DF-97A6-4A7C-8FA4-16321983B835}">
      <dsp:nvSpPr>
        <dsp:cNvPr id="0" name=""/>
        <dsp:cNvSpPr/>
      </dsp:nvSpPr>
      <dsp:spPr>
        <a:xfrm>
          <a:off x="6601987" y="2252941"/>
          <a:ext cx="592495" cy="592495"/>
        </a:xfrm>
        <a:prstGeom prst="rect">
          <a:avLst/>
        </a:prstGeom>
        <a:solidFill>
          <a:schemeClr val="bg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96C30-DEA3-4B3B-A02A-25469A93E9BD}">
      <dsp:nvSpPr>
        <dsp:cNvPr id="0" name=""/>
        <dsp:cNvSpPr/>
      </dsp:nvSpPr>
      <dsp:spPr>
        <a:xfrm rot="16200000">
          <a:off x="7874327" y="1660096"/>
          <a:ext cx="2171283" cy="33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1274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Zeitmanagement</a:t>
          </a:r>
        </a:p>
      </dsp:txBody>
      <dsp:txXfrm>
        <a:off x="7874327" y="1660096"/>
        <a:ext cx="2171283" cy="335450"/>
      </dsp:txXfrm>
    </dsp:sp>
    <dsp:sp modelId="{C7D81075-418E-4AEC-9692-8D4C11DB8B1E}">
      <dsp:nvSpPr>
        <dsp:cNvPr id="0" name=""/>
        <dsp:cNvSpPr/>
      </dsp:nvSpPr>
      <dsp:spPr>
        <a:xfrm>
          <a:off x="9105057" y="766575"/>
          <a:ext cx="1475627" cy="1382769"/>
        </a:xfrm>
        <a:prstGeom prst="rect">
          <a:avLst/>
        </a:prstGeom>
        <a:solidFill>
          <a:srgbClr val="2861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61274" rIns="99568" bIns="99568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Sprint Planung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Einschätzung</a:t>
          </a:r>
        </a:p>
      </dsp:txBody>
      <dsp:txXfrm>
        <a:off x="9105057" y="766575"/>
        <a:ext cx="1475627" cy="1382769"/>
      </dsp:txXfrm>
    </dsp:sp>
    <dsp:sp modelId="{39206F65-CB60-469A-8E60-E7F67EA2A4EB}">
      <dsp:nvSpPr>
        <dsp:cNvPr id="0" name=""/>
        <dsp:cNvSpPr/>
      </dsp:nvSpPr>
      <dsp:spPr>
        <a:xfrm>
          <a:off x="8794408" y="378031"/>
          <a:ext cx="592495" cy="592495"/>
        </a:xfrm>
        <a:prstGeom prst="rect">
          <a:avLst/>
        </a:prstGeom>
        <a:solidFill>
          <a:schemeClr val="bg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79FB4-0263-4918-9CF6-30B102DD45FC}">
      <dsp:nvSpPr>
        <dsp:cNvPr id="0" name=""/>
        <dsp:cNvSpPr/>
      </dsp:nvSpPr>
      <dsp:spPr>
        <a:xfrm>
          <a:off x="542299" y="340982"/>
          <a:ext cx="2152888" cy="1881895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Analyse Zielgruppe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Einarbeitung früherer Arbeiten</a:t>
          </a:r>
        </a:p>
      </dsp:txBody>
      <dsp:txXfrm>
        <a:off x="1080521" y="623266"/>
        <a:ext cx="1049533" cy="1317327"/>
      </dsp:txXfrm>
    </dsp:sp>
    <dsp:sp modelId="{19CDC44C-B216-4220-9EB4-EA0E405DA6E3}">
      <dsp:nvSpPr>
        <dsp:cNvPr id="0" name=""/>
        <dsp:cNvSpPr/>
      </dsp:nvSpPr>
      <dsp:spPr>
        <a:xfrm>
          <a:off x="4077" y="743707"/>
          <a:ext cx="1076444" cy="1076444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10.11.2022</a:t>
          </a:r>
        </a:p>
      </dsp:txBody>
      <dsp:txXfrm>
        <a:off x="161719" y="901349"/>
        <a:ext cx="761160" cy="761160"/>
      </dsp:txXfrm>
    </dsp:sp>
    <dsp:sp modelId="{45C5C00B-8D04-4AE2-8325-2FBB89E478E0}">
      <dsp:nvSpPr>
        <dsp:cNvPr id="0" name=""/>
        <dsp:cNvSpPr/>
      </dsp:nvSpPr>
      <dsp:spPr>
        <a:xfrm>
          <a:off x="3367965" y="340982"/>
          <a:ext cx="2152888" cy="1881895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Feature Modell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Anforderungsanalyse </a:t>
          </a:r>
          <a:r>
            <a:rPr lang="de-DE" sz="1000" kern="1200" dirty="0" err="1"/>
            <a:t>Recommender</a:t>
          </a:r>
          <a:endParaRPr lang="de-DE" sz="1000" kern="1200" dirty="0"/>
        </a:p>
      </dsp:txBody>
      <dsp:txXfrm>
        <a:off x="3906187" y="623266"/>
        <a:ext cx="1049533" cy="1317327"/>
      </dsp:txXfrm>
    </dsp:sp>
    <dsp:sp modelId="{D640CB66-7C2D-4149-BFDA-1996AB4F5668}">
      <dsp:nvSpPr>
        <dsp:cNvPr id="0" name=""/>
        <dsp:cNvSpPr/>
      </dsp:nvSpPr>
      <dsp:spPr>
        <a:xfrm>
          <a:off x="2829743" y="743707"/>
          <a:ext cx="1076444" cy="1076444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15.12.2022</a:t>
          </a:r>
        </a:p>
      </dsp:txBody>
      <dsp:txXfrm>
        <a:off x="2987385" y="901349"/>
        <a:ext cx="761160" cy="761160"/>
      </dsp:txXfrm>
    </dsp:sp>
    <dsp:sp modelId="{BE2933E9-0A80-4DA9-8C76-0CC002B35F98}">
      <dsp:nvSpPr>
        <dsp:cNvPr id="0" name=""/>
        <dsp:cNvSpPr/>
      </dsp:nvSpPr>
      <dsp:spPr>
        <a:xfrm>
          <a:off x="6193631" y="340982"/>
          <a:ext cx="2152888" cy="188189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Personas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Feature Modell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Beginn </a:t>
          </a:r>
          <a:r>
            <a:rPr lang="de-DE" sz="1000" kern="1200" dirty="0" err="1"/>
            <a:t>Recomender</a:t>
          </a:r>
          <a:r>
            <a:rPr lang="de-DE" sz="1000" kern="1200" dirty="0"/>
            <a:t>-System</a:t>
          </a:r>
        </a:p>
      </dsp:txBody>
      <dsp:txXfrm>
        <a:off x="6731853" y="623266"/>
        <a:ext cx="1049533" cy="1317327"/>
      </dsp:txXfrm>
    </dsp:sp>
    <dsp:sp modelId="{272E0E03-567B-4838-9B72-7E0F860CAC98}">
      <dsp:nvSpPr>
        <dsp:cNvPr id="0" name=""/>
        <dsp:cNvSpPr/>
      </dsp:nvSpPr>
      <dsp:spPr>
        <a:xfrm>
          <a:off x="5655409" y="743707"/>
          <a:ext cx="1076444" cy="1076444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05.01.2023</a:t>
          </a:r>
        </a:p>
      </dsp:txBody>
      <dsp:txXfrm>
        <a:off x="5813051" y="901349"/>
        <a:ext cx="761160" cy="761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19FF5-B0F4-4D4B-8333-DEB1EE62F5BE}">
      <dsp:nvSpPr>
        <dsp:cNvPr id="0" name=""/>
        <dsp:cNvSpPr/>
      </dsp:nvSpPr>
      <dsp:spPr>
        <a:xfrm>
          <a:off x="470374" y="0"/>
          <a:ext cx="5595342" cy="256386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D3140-F83C-48F3-B66C-28BFA8C44AE7}">
      <dsp:nvSpPr>
        <dsp:cNvPr id="0" name=""/>
        <dsp:cNvSpPr/>
      </dsp:nvSpPr>
      <dsp:spPr>
        <a:xfrm>
          <a:off x="223068" y="769157"/>
          <a:ext cx="1974826" cy="10255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Recommender</a:t>
          </a:r>
          <a:r>
            <a:rPr lang="de-DE" sz="1700" kern="1200" dirty="0"/>
            <a:t>-System fertig stellen</a:t>
          </a:r>
        </a:p>
      </dsp:txBody>
      <dsp:txXfrm>
        <a:off x="273131" y="819220"/>
        <a:ext cx="1874700" cy="925418"/>
      </dsp:txXfrm>
    </dsp:sp>
    <dsp:sp modelId="{AC6B327E-865F-4164-98FD-DCF6A41EF7FF}">
      <dsp:nvSpPr>
        <dsp:cNvPr id="0" name=""/>
        <dsp:cNvSpPr/>
      </dsp:nvSpPr>
      <dsp:spPr>
        <a:xfrm>
          <a:off x="4335609" y="781977"/>
          <a:ext cx="1974826" cy="10255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Dokumentation</a:t>
          </a:r>
        </a:p>
      </dsp:txBody>
      <dsp:txXfrm>
        <a:off x="4385672" y="832040"/>
        <a:ext cx="1874700" cy="925418"/>
      </dsp:txXfrm>
    </dsp:sp>
    <dsp:sp modelId="{CD3FC8C1-B581-4F7D-BFE0-C96F03B1F52A}">
      <dsp:nvSpPr>
        <dsp:cNvPr id="0" name=""/>
        <dsp:cNvSpPr/>
      </dsp:nvSpPr>
      <dsp:spPr>
        <a:xfrm>
          <a:off x="2270388" y="781987"/>
          <a:ext cx="1974826" cy="10255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Skill</a:t>
          </a:r>
          <a:r>
            <a:rPr lang="de-DE" sz="1700" kern="1200" dirty="0"/>
            <a:t> implementieren</a:t>
          </a:r>
        </a:p>
      </dsp:txBody>
      <dsp:txXfrm>
        <a:off x="2320451" y="832050"/>
        <a:ext cx="1874700" cy="925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Full-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731838" y="0"/>
            <a:ext cx="3690260" cy="1592262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251999" rIns="251999" bIns="144000" anchor="b">
            <a:normAutofit/>
          </a:bodyPr>
          <a:lstStyle>
            <a:lvl1pPr marL="14288" indent="0">
              <a:tabLst/>
              <a:defRPr sz="2400" b="1">
                <a:solidFill>
                  <a:schemeClr val="bg1"/>
                </a:solidFill>
                <a:latin typeface="+mj-lt"/>
                <a:ea typeface="DIN-Bold" charset="0"/>
                <a:cs typeface="DIN-Bold" charset="0"/>
              </a:defRPr>
            </a:lvl1pPr>
          </a:lstStyle>
          <a:p>
            <a:pPr lvl="0"/>
            <a:r>
              <a:rPr lang="de-DE" dirty="0"/>
              <a:t>Description Title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1592263"/>
            <a:ext cx="3690260" cy="3459422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251999" rIns="251999"/>
          <a:lstStyle>
            <a:lvl1pPr marL="14288" indent="0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7769903" y="0"/>
            <a:ext cx="3690260" cy="1592262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251999" rIns="251999" bIns="144000" anchor="b">
            <a:normAutofit/>
          </a:bodyPr>
          <a:lstStyle>
            <a:lvl1pPr marL="14288" indent="0">
              <a:tabLst/>
              <a:defRPr sz="2400" b="1">
                <a:solidFill>
                  <a:schemeClr val="bg1"/>
                </a:solidFill>
                <a:latin typeface="+mj-lt"/>
                <a:ea typeface="DIN-Bold" charset="0"/>
                <a:cs typeface="DIN-Bold" charset="0"/>
              </a:defRPr>
            </a:lvl1pPr>
          </a:lstStyle>
          <a:p>
            <a:pPr lvl="0"/>
            <a:r>
              <a:rPr lang="de-DE" dirty="0"/>
              <a:t>Description Title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769903" y="1592263"/>
            <a:ext cx="3690260" cy="3459422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251999" rIns="251999"/>
          <a:lstStyle>
            <a:lvl1pPr marL="14288" indent="0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978400" cy="6858000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720000" tIns="46800" rIns="720000" anchor="ctr"/>
          <a:lstStyle>
            <a:lvl1pPr marL="14288" indent="0" algn="ctr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7352778" cy="6858000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720000" tIns="46800" rIns="720000" anchor="ctr"/>
          <a:lstStyle>
            <a:lvl1pPr marL="14288" indent="0" algn="ctr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>
          <a:xfrm>
            <a:off x="7352778" y="0"/>
            <a:ext cx="4839221" cy="6857999"/>
          </a:xfrm>
          <a:solidFill>
            <a:schemeClr val="bg1">
              <a:alpha val="85000"/>
            </a:schemeClr>
          </a:solidFill>
        </p:spPr>
        <p:txBody>
          <a:bodyPr lIns="360000" tIns="46800" rIns="720000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0516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0"/>
            <a:ext cx="3690260" cy="5051685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251999" tIns="2880000" rIns="251999"/>
          <a:lstStyle>
            <a:lvl1pPr marL="14288" indent="0" algn="ctr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1610180" y="592267"/>
            <a:ext cx="1933575" cy="19335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422098" y="5246556"/>
            <a:ext cx="7038064" cy="1357443"/>
          </a:xfrm>
        </p:spPr>
        <p:txBody>
          <a:bodyPr anchor="t">
            <a:normAutofit/>
          </a:bodyPr>
          <a:lstStyle>
            <a:lvl1pPr algn="l">
              <a:defRPr lang="de-DE" sz="1400" b="0" i="0" smtClean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GB" dirty="0"/>
              <a:t>Purus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aptent</a:t>
            </a:r>
            <a:r>
              <a:rPr lang="en-GB" dirty="0"/>
              <a:t> ipsum. Fames </a:t>
            </a:r>
            <a:r>
              <a:rPr lang="en-GB" dirty="0" err="1"/>
              <a:t>proin</a:t>
            </a:r>
            <a:r>
              <a:rPr lang="en-GB" dirty="0"/>
              <a:t> per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lorem. </a:t>
            </a:r>
            <a:r>
              <a:rPr lang="en-GB" dirty="0" err="1"/>
              <a:t>Morbi</a:t>
            </a:r>
            <a:r>
              <a:rPr lang="en-GB" dirty="0"/>
              <a:t> fames.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mi. </a:t>
            </a:r>
            <a:r>
              <a:rPr lang="en-GB" dirty="0" err="1"/>
              <a:t>Netus</a:t>
            </a:r>
            <a:r>
              <a:rPr lang="en-GB" dirty="0"/>
              <a:t> lorem </a:t>
            </a:r>
            <a:r>
              <a:rPr lang="en-GB" dirty="0" err="1"/>
              <a:t>dapibus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convallis </a:t>
            </a:r>
            <a:r>
              <a:rPr lang="en-GB" dirty="0" err="1"/>
              <a:t>vulputate</a:t>
            </a:r>
            <a:r>
              <a:rPr lang="en-GB" dirty="0"/>
              <a:t> ante </a:t>
            </a:r>
            <a:r>
              <a:rPr lang="en-GB" dirty="0" err="1"/>
              <a:t>nam</a:t>
            </a:r>
            <a:r>
              <a:rPr lang="en-GB" dirty="0"/>
              <a:t>. </a:t>
            </a:r>
            <a:r>
              <a:rPr lang="en-GB" dirty="0" err="1"/>
              <a:t>Dolor</a:t>
            </a:r>
            <a:r>
              <a:rPr lang="en-GB" dirty="0"/>
              <a:t> fames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semper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Lorem </a:t>
            </a:r>
            <a:r>
              <a:rPr lang="en-GB" dirty="0" err="1"/>
              <a:t>massa</a:t>
            </a:r>
            <a:r>
              <a:rPr lang="en-GB" dirty="0"/>
              <a:t> non.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21" hasCustomPrompt="1"/>
          </p:nvPr>
        </p:nvSpPr>
        <p:spPr>
          <a:xfrm>
            <a:off x="731838" y="5246556"/>
            <a:ext cx="3690260" cy="1357444"/>
          </a:xfrm>
        </p:spPr>
        <p:txBody>
          <a:bodyPr anchor="t">
            <a:normAutofit/>
          </a:bodyPr>
          <a:lstStyle>
            <a:lvl1pPr algn="r">
              <a:defRPr lang="de-DE" sz="1800" b="0" i="0" smtClean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GB" dirty="0"/>
              <a:t>Purus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aptent</a:t>
            </a:r>
            <a:r>
              <a:rPr lang="en-GB" dirty="0"/>
              <a:t> ipsum. Fames </a:t>
            </a:r>
            <a:r>
              <a:rPr lang="en-GB" dirty="0" err="1"/>
              <a:t>proin</a:t>
            </a:r>
            <a:r>
              <a:rPr lang="en-GB" dirty="0"/>
              <a:t> per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lorem. </a:t>
            </a:r>
            <a:r>
              <a:rPr lang="en-GB" dirty="0" err="1"/>
              <a:t>Morbi</a:t>
            </a:r>
            <a:r>
              <a:rPr lang="en-GB" dirty="0"/>
              <a:t> fames. 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92000" cy="3942413"/>
          </a:xfrm>
          <a:solidFill>
            <a:schemeClr val="accent2"/>
          </a:solidFill>
          <a:ln>
            <a:noFill/>
          </a:ln>
        </p:spPr>
        <p:txBody>
          <a:bodyPr lIns="3600000" tIns="46800" rIns="720000" anchor="ctr"/>
          <a:lstStyle>
            <a:lvl1pPr marL="14288" indent="0" algn="ctr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1220436" y="1146903"/>
            <a:ext cx="1933575" cy="19335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23"/>
          </p:nvPr>
        </p:nvSpPr>
        <p:spPr>
          <a:xfrm>
            <a:off x="731840" y="4512399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13"/>
          <p:cNvSpPr>
            <a:spLocks noGrp="1"/>
          </p:cNvSpPr>
          <p:nvPr>
            <p:ph type="body" sz="quarter" idx="24"/>
          </p:nvPr>
        </p:nvSpPr>
        <p:spPr>
          <a:xfrm>
            <a:off x="731838" y="4971025"/>
            <a:ext cx="2678627" cy="141072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13"/>
          <p:cNvSpPr>
            <a:spLocks noGrp="1"/>
          </p:cNvSpPr>
          <p:nvPr>
            <p:ph type="body" sz="quarter" idx="33"/>
          </p:nvPr>
        </p:nvSpPr>
        <p:spPr>
          <a:xfrm>
            <a:off x="3410463" y="4512399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13"/>
          <p:cNvSpPr>
            <a:spLocks noGrp="1"/>
          </p:cNvSpPr>
          <p:nvPr>
            <p:ph type="body" sz="quarter" idx="34"/>
          </p:nvPr>
        </p:nvSpPr>
        <p:spPr>
          <a:xfrm>
            <a:off x="3410461" y="4971025"/>
            <a:ext cx="2678627" cy="141072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36"/>
          </p:nvPr>
        </p:nvSpPr>
        <p:spPr>
          <a:xfrm>
            <a:off x="6089083" y="4512399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7"/>
          </p:nvPr>
        </p:nvSpPr>
        <p:spPr>
          <a:xfrm>
            <a:off x="6089081" y="4971025"/>
            <a:ext cx="2678627" cy="141072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39"/>
          </p:nvPr>
        </p:nvSpPr>
        <p:spPr>
          <a:xfrm>
            <a:off x="8767698" y="4512399"/>
            <a:ext cx="2692465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13"/>
          <p:cNvSpPr>
            <a:spLocks noGrp="1"/>
          </p:cNvSpPr>
          <p:nvPr>
            <p:ph type="body" sz="quarter" idx="40"/>
          </p:nvPr>
        </p:nvSpPr>
        <p:spPr>
          <a:xfrm>
            <a:off x="8767699" y="4971025"/>
            <a:ext cx="2692464" cy="141072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23853" y="5657902"/>
            <a:ext cx="2203795" cy="365125"/>
          </a:xfrm>
          <a:prstGeom prst="rect">
            <a:avLst/>
          </a:prstGeom>
        </p:spPr>
        <p:txBody>
          <a:bodyPr/>
          <a:lstStyle/>
          <a:p>
            <a:fld id="{4771D386-8A79-4311-8C22-2E64011E473F}" type="datetime1">
              <a:rPr lang="de-LU" smtClean="0"/>
              <a:t>12.01.2023</a:t>
            </a:fld>
            <a:endParaRPr lang="de-LU" dirty="0"/>
          </a:p>
        </p:txBody>
      </p:sp>
      <p:sp>
        <p:nvSpPr>
          <p:cNvPr id="33" name="Textplatzhalter 13"/>
          <p:cNvSpPr>
            <a:spLocks noGrp="1"/>
          </p:cNvSpPr>
          <p:nvPr>
            <p:ph type="body" sz="quarter" idx="23"/>
          </p:nvPr>
        </p:nvSpPr>
        <p:spPr>
          <a:xfrm>
            <a:off x="731840" y="2874665"/>
            <a:ext cx="2678626" cy="450162"/>
          </a:xfrm>
        </p:spPr>
        <p:txBody>
          <a:bodyPr anchor="b"/>
          <a:lstStyle>
            <a:lvl1pPr algn="ctr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24"/>
          </p:nvPr>
        </p:nvSpPr>
        <p:spPr>
          <a:xfrm>
            <a:off x="731838" y="3333291"/>
            <a:ext cx="2678627" cy="1093075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4" name="Bildplatzhalter 12"/>
          <p:cNvSpPr>
            <a:spLocks noGrp="1"/>
          </p:cNvSpPr>
          <p:nvPr>
            <p:ph type="pic" sz="quarter" idx="32"/>
          </p:nvPr>
        </p:nvSpPr>
        <p:spPr>
          <a:xfrm>
            <a:off x="1486492" y="1705348"/>
            <a:ext cx="1169317" cy="116931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68" name="Textplatzhalter 13"/>
          <p:cNvSpPr>
            <a:spLocks noGrp="1"/>
          </p:cNvSpPr>
          <p:nvPr>
            <p:ph type="body" sz="quarter" idx="33"/>
          </p:nvPr>
        </p:nvSpPr>
        <p:spPr>
          <a:xfrm>
            <a:off x="3410463" y="2874665"/>
            <a:ext cx="2678626" cy="450162"/>
          </a:xfrm>
        </p:spPr>
        <p:txBody>
          <a:bodyPr anchor="b"/>
          <a:lstStyle>
            <a:lvl1pPr algn="ctr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9" name="Textplatzhalter 13"/>
          <p:cNvSpPr>
            <a:spLocks noGrp="1"/>
          </p:cNvSpPr>
          <p:nvPr>
            <p:ph type="body" sz="quarter" idx="34"/>
          </p:nvPr>
        </p:nvSpPr>
        <p:spPr>
          <a:xfrm>
            <a:off x="3410461" y="3333291"/>
            <a:ext cx="2678627" cy="1093075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0" name="Bildplatzhalter 12"/>
          <p:cNvSpPr>
            <a:spLocks noGrp="1"/>
          </p:cNvSpPr>
          <p:nvPr>
            <p:ph type="pic" sz="quarter" idx="35"/>
          </p:nvPr>
        </p:nvSpPr>
        <p:spPr>
          <a:xfrm>
            <a:off x="4165115" y="1705348"/>
            <a:ext cx="1169317" cy="116931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71" name="Textplatzhalter 13"/>
          <p:cNvSpPr>
            <a:spLocks noGrp="1"/>
          </p:cNvSpPr>
          <p:nvPr>
            <p:ph type="body" sz="quarter" idx="36"/>
          </p:nvPr>
        </p:nvSpPr>
        <p:spPr>
          <a:xfrm>
            <a:off x="6089083" y="2874665"/>
            <a:ext cx="2678626" cy="450162"/>
          </a:xfrm>
        </p:spPr>
        <p:txBody>
          <a:bodyPr anchor="b"/>
          <a:lstStyle>
            <a:lvl1pPr algn="ctr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2" name="Textplatzhalter 13"/>
          <p:cNvSpPr>
            <a:spLocks noGrp="1"/>
          </p:cNvSpPr>
          <p:nvPr>
            <p:ph type="body" sz="quarter" idx="37"/>
          </p:nvPr>
        </p:nvSpPr>
        <p:spPr>
          <a:xfrm>
            <a:off x="6089081" y="3333291"/>
            <a:ext cx="2678627" cy="1093075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3" name="Bildplatzhalter 12"/>
          <p:cNvSpPr>
            <a:spLocks noGrp="1"/>
          </p:cNvSpPr>
          <p:nvPr>
            <p:ph type="pic" sz="quarter" idx="38"/>
          </p:nvPr>
        </p:nvSpPr>
        <p:spPr>
          <a:xfrm>
            <a:off x="6843735" y="1705348"/>
            <a:ext cx="1169317" cy="116931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74" name="Textplatzhalter 13"/>
          <p:cNvSpPr>
            <a:spLocks noGrp="1"/>
          </p:cNvSpPr>
          <p:nvPr>
            <p:ph type="body" sz="quarter" idx="39"/>
          </p:nvPr>
        </p:nvSpPr>
        <p:spPr>
          <a:xfrm>
            <a:off x="8767698" y="2874665"/>
            <a:ext cx="2692465" cy="450162"/>
          </a:xfrm>
        </p:spPr>
        <p:txBody>
          <a:bodyPr anchor="b"/>
          <a:lstStyle>
            <a:lvl1pPr algn="ctr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5" name="Textplatzhalter 13"/>
          <p:cNvSpPr>
            <a:spLocks noGrp="1"/>
          </p:cNvSpPr>
          <p:nvPr>
            <p:ph type="body" sz="quarter" idx="40"/>
          </p:nvPr>
        </p:nvSpPr>
        <p:spPr>
          <a:xfrm>
            <a:off x="8767699" y="3333291"/>
            <a:ext cx="2692464" cy="1093075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6" name="Bildplatzhalter 12"/>
          <p:cNvSpPr>
            <a:spLocks noGrp="1"/>
          </p:cNvSpPr>
          <p:nvPr>
            <p:ph type="pic" sz="quarter" idx="41"/>
          </p:nvPr>
        </p:nvSpPr>
        <p:spPr>
          <a:xfrm>
            <a:off x="9536189" y="1705348"/>
            <a:ext cx="1169317" cy="116931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7" name="Rechteck 6"/>
          <p:cNvSpPr/>
          <p:nvPr userDrawn="1"/>
        </p:nvSpPr>
        <p:spPr>
          <a:xfrm>
            <a:off x="0" y="4626852"/>
            <a:ext cx="12192000" cy="14951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platzhalter 9"/>
          <p:cNvSpPr>
            <a:spLocks noGrp="1"/>
          </p:cNvSpPr>
          <p:nvPr>
            <p:ph type="body" sz="quarter" idx="42" hasCustomPrompt="1"/>
          </p:nvPr>
        </p:nvSpPr>
        <p:spPr>
          <a:xfrm>
            <a:off x="731837" y="4626851"/>
            <a:ext cx="10728325" cy="1260389"/>
          </a:xfrm>
        </p:spPr>
        <p:txBody>
          <a:bodyPr anchor="ctr"/>
          <a:lstStyle>
            <a:lvl1pPr algn="ctr">
              <a:defRPr lang="de-DE" b="0" i="0" smtClean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GB" dirty="0"/>
              <a:t>Purus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aptent</a:t>
            </a:r>
            <a:r>
              <a:rPr lang="en-GB" dirty="0"/>
              <a:t> ipsum. Fames </a:t>
            </a:r>
            <a:r>
              <a:rPr lang="en-GB" dirty="0" err="1"/>
              <a:t>proin</a:t>
            </a:r>
            <a:r>
              <a:rPr lang="en-GB" dirty="0"/>
              <a:t> per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lorem. </a:t>
            </a:r>
            <a:r>
              <a:rPr lang="en-GB" dirty="0" err="1"/>
              <a:t>Morbi</a:t>
            </a:r>
            <a:r>
              <a:rPr lang="en-GB" dirty="0"/>
              <a:t> fames.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mi.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1025524"/>
            <a:ext cx="12192000" cy="583247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92000" cy="6858000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720000" tIns="46800" rIns="720000" bIns="540000" anchor="b"/>
          <a:lstStyle>
            <a:lvl1pPr marL="14288" indent="0" algn="ctr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9"/>
          </p:nvPr>
        </p:nvSpPr>
        <p:spPr>
          <a:xfrm>
            <a:off x="2369263" y="3736400"/>
            <a:ext cx="2269917" cy="450162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20"/>
          </p:nvPr>
        </p:nvSpPr>
        <p:spPr>
          <a:xfrm>
            <a:off x="2369262" y="4195026"/>
            <a:ext cx="2269918" cy="1193938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43"/>
          </p:nvPr>
        </p:nvSpPr>
        <p:spPr>
          <a:xfrm>
            <a:off x="5024022" y="3736400"/>
            <a:ext cx="2269917" cy="450162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44"/>
          </p:nvPr>
        </p:nvSpPr>
        <p:spPr>
          <a:xfrm>
            <a:off x="5024021" y="4195026"/>
            <a:ext cx="2269918" cy="1193938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45"/>
          </p:nvPr>
        </p:nvSpPr>
        <p:spPr>
          <a:xfrm>
            <a:off x="7678781" y="3736400"/>
            <a:ext cx="2269917" cy="450162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13"/>
          <p:cNvSpPr>
            <a:spLocks noGrp="1"/>
          </p:cNvSpPr>
          <p:nvPr>
            <p:ph type="body" sz="quarter" idx="46"/>
          </p:nvPr>
        </p:nvSpPr>
        <p:spPr>
          <a:xfrm>
            <a:off x="7678780" y="4195026"/>
            <a:ext cx="2269918" cy="1193938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47"/>
          </p:nvPr>
        </p:nvSpPr>
        <p:spPr>
          <a:xfrm>
            <a:off x="2369262" y="1948721"/>
            <a:ext cx="2269918" cy="178344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48"/>
          </p:nvPr>
        </p:nvSpPr>
        <p:spPr>
          <a:xfrm>
            <a:off x="5024021" y="1952953"/>
            <a:ext cx="2269918" cy="178344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49"/>
          </p:nvPr>
        </p:nvSpPr>
        <p:spPr>
          <a:xfrm>
            <a:off x="7678780" y="1952953"/>
            <a:ext cx="2269918" cy="178344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platzhalter 13"/>
          <p:cNvSpPr>
            <a:spLocks noGrp="1"/>
          </p:cNvSpPr>
          <p:nvPr>
            <p:ph type="body" sz="quarter" idx="23"/>
          </p:nvPr>
        </p:nvSpPr>
        <p:spPr>
          <a:xfrm>
            <a:off x="731840" y="4206563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24"/>
          </p:nvPr>
        </p:nvSpPr>
        <p:spPr>
          <a:xfrm>
            <a:off x="731838" y="4665189"/>
            <a:ext cx="2678627" cy="109307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4" name="Bildplatzhalter 12"/>
          <p:cNvSpPr>
            <a:spLocks noGrp="1"/>
          </p:cNvSpPr>
          <p:nvPr>
            <p:ph type="pic" sz="quarter" idx="32"/>
          </p:nvPr>
        </p:nvSpPr>
        <p:spPr>
          <a:xfrm>
            <a:off x="731838" y="1522965"/>
            <a:ext cx="2443398" cy="262137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68" name="Textplatzhalter 13"/>
          <p:cNvSpPr>
            <a:spLocks noGrp="1"/>
          </p:cNvSpPr>
          <p:nvPr>
            <p:ph type="body" sz="quarter" idx="33"/>
          </p:nvPr>
        </p:nvSpPr>
        <p:spPr>
          <a:xfrm>
            <a:off x="3410463" y="4206563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9" name="Textplatzhalter 13"/>
          <p:cNvSpPr>
            <a:spLocks noGrp="1"/>
          </p:cNvSpPr>
          <p:nvPr>
            <p:ph type="body" sz="quarter" idx="34"/>
          </p:nvPr>
        </p:nvSpPr>
        <p:spPr>
          <a:xfrm>
            <a:off x="3410461" y="4665189"/>
            <a:ext cx="2678627" cy="109307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1" name="Textplatzhalter 13"/>
          <p:cNvSpPr>
            <a:spLocks noGrp="1"/>
          </p:cNvSpPr>
          <p:nvPr>
            <p:ph type="body" sz="quarter" idx="36"/>
          </p:nvPr>
        </p:nvSpPr>
        <p:spPr>
          <a:xfrm>
            <a:off x="6089083" y="4206563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2" name="Textplatzhalter 13"/>
          <p:cNvSpPr>
            <a:spLocks noGrp="1"/>
          </p:cNvSpPr>
          <p:nvPr>
            <p:ph type="body" sz="quarter" idx="37"/>
          </p:nvPr>
        </p:nvSpPr>
        <p:spPr>
          <a:xfrm>
            <a:off x="6089081" y="4665189"/>
            <a:ext cx="2678627" cy="109307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4" name="Textplatzhalter 13"/>
          <p:cNvSpPr>
            <a:spLocks noGrp="1"/>
          </p:cNvSpPr>
          <p:nvPr>
            <p:ph type="body" sz="quarter" idx="39"/>
          </p:nvPr>
        </p:nvSpPr>
        <p:spPr>
          <a:xfrm>
            <a:off x="8767698" y="4206563"/>
            <a:ext cx="2692465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5" name="Textplatzhalter 13"/>
          <p:cNvSpPr>
            <a:spLocks noGrp="1"/>
          </p:cNvSpPr>
          <p:nvPr>
            <p:ph type="body" sz="quarter" idx="40"/>
          </p:nvPr>
        </p:nvSpPr>
        <p:spPr>
          <a:xfrm>
            <a:off x="8767699" y="4665189"/>
            <a:ext cx="2692464" cy="109307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Bildplatzhalter 12"/>
          <p:cNvSpPr>
            <a:spLocks noGrp="1"/>
          </p:cNvSpPr>
          <p:nvPr>
            <p:ph type="pic" sz="quarter" idx="41"/>
          </p:nvPr>
        </p:nvSpPr>
        <p:spPr>
          <a:xfrm>
            <a:off x="3418355" y="1522965"/>
            <a:ext cx="2443398" cy="262137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0" name="Bildplatzhalter 12"/>
          <p:cNvSpPr>
            <a:spLocks noGrp="1"/>
          </p:cNvSpPr>
          <p:nvPr>
            <p:ph type="pic" sz="quarter" idx="42"/>
          </p:nvPr>
        </p:nvSpPr>
        <p:spPr>
          <a:xfrm>
            <a:off x="6089081" y="1522965"/>
            <a:ext cx="2443398" cy="262137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1" name="Bildplatzhalter 12"/>
          <p:cNvSpPr>
            <a:spLocks noGrp="1"/>
          </p:cNvSpPr>
          <p:nvPr>
            <p:ph type="pic" sz="quarter" idx="43"/>
          </p:nvPr>
        </p:nvSpPr>
        <p:spPr>
          <a:xfrm>
            <a:off x="8782688" y="1522965"/>
            <a:ext cx="2443398" cy="262137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platzhalter 13"/>
          <p:cNvSpPr>
            <a:spLocks noGrp="1"/>
          </p:cNvSpPr>
          <p:nvPr>
            <p:ph type="body" sz="quarter" idx="23"/>
          </p:nvPr>
        </p:nvSpPr>
        <p:spPr>
          <a:xfrm>
            <a:off x="731840" y="2738274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24"/>
          </p:nvPr>
        </p:nvSpPr>
        <p:spPr>
          <a:xfrm>
            <a:off x="731838" y="3050065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4" name="Bildplatzhalter 12"/>
          <p:cNvSpPr>
            <a:spLocks noGrp="1"/>
          </p:cNvSpPr>
          <p:nvPr>
            <p:ph type="pic" sz="quarter" idx="32"/>
          </p:nvPr>
        </p:nvSpPr>
        <p:spPr>
          <a:xfrm>
            <a:off x="731838" y="1361911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68" name="Textplatzhalter 13"/>
          <p:cNvSpPr>
            <a:spLocks noGrp="1"/>
          </p:cNvSpPr>
          <p:nvPr>
            <p:ph type="body" sz="quarter" idx="33"/>
          </p:nvPr>
        </p:nvSpPr>
        <p:spPr>
          <a:xfrm>
            <a:off x="3410463" y="2738274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9" name="Textplatzhalter 13"/>
          <p:cNvSpPr>
            <a:spLocks noGrp="1"/>
          </p:cNvSpPr>
          <p:nvPr>
            <p:ph type="body" sz="quarter" idx="34"/>
          </p:nvPr>
        </p:nvSpPr>
        <p:spPr>
          <a:xfrm>
            <a:off x="3410461" y="3050065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1" name="Textplatzhalter 13"/>
          <p:cNvSpPr>
            <a:spLocks noGrp="1"/>
          </p:cNvSpPr>
          <p:nvPr>
            <p:ph type="body" sz="quarter" idx="36"/>
          </p:nvPr>
        </p:nvSpPr>
        <p:spPr>
          <a:xfrm>
            <a:off x="6089083" y="2738274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2" name="Textplatzhalter 13"/>
          <p:cNvSpPr>
            <a:spLocks noGrp="1"/>
          </p:cNvSpPr>
          <p:nvPr>
            <p:ph type="body" sz="quarter" idx="37"/>
          </p:nvPr>
        </p:nvSpPr>
        <p:spPr>
          <a:xfrm>
            <a:off x="6089081" y="3050065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4" name="Textplatzhalter 13"/>
          <p:cNvSpPr>
            <a:spLocks noGrp="1"/>
          </p:cNvSpPr>
          <p:nvPr>
            <p:ph type="body" sz="quarter" idx="39"/>
          </p:nvPr>
        </p:nvSpPr>
        <p:spPr>
          <a:xfrm>
            <a:off x="8767698" y="2738274"/>
            <a:ext cx="2692465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5" name="Textplatzhalter 13"/>
          <p:cNvSpPr>
            <a:spLocks noGrp="1"/>
          </p:cNvSpPr>
          <p:nvPr>
            <p:ph type="body" sz="quarter" idx="40"/>
          </p:nvPr>
        </p:nvSpPr>
        <p:spPr>
          <a:xfrm>
            <a:off x="8767699" y="3050065"/>
            <a:ext cx="2692464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Bildplatzhalter 12"/>
          <p:cNvSpPr>
            <a:spLocks noGrp="1"/>
          </p:cNvSpPr>
          <p:nvPr>
            <p:ph type="pic" sz="quarter" idx="41"/>
          </p:nvPr>
        </p:nvSpPr>
        <p:spPr>
          <a:xfrm>
            <a:off x="3418355" y="1361911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0" name="Bildplatzhalter 12"/>
          <p:cNvSpPr>
            <a:spLocks noGrp="1"/>
          </p:cNvSpPr>
          <p:nvPr>
            <p:ph type="pic" sz="quarter" idx="42"/>
          </p:nvPr>
        </p:nvSpPr>
        <p:spPr>
          <a:xfrm>
            <a:off x="6089081" y="1361911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1" name="Bildplatzhalter 12"/>
          <p:cNvSpPr>
            <a:spLocks noGrp="1"/>
          </p:cNvSpPr>
          <p:nvPr>
            <p:ph type="pic" sz="quarter" idx="43"/>
          </p:nvPr>
        </p:nvSpPr>
        <p:spPr>
          <a:xfrm>
            <a:off x="8768947" y="1361911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8" name="Textplatzhalter 13"/>
          <p:cNvSpPr>
            <a:spLocks noGrp="1"/>
          </p:cNvSpPr>
          <p:nvPr>
            <p:ph type="body" sz="quarter" idx="44"/>
          </p:nvPr>
        </p:nvSpPr>
        <p:spPr>
          <a:xfrm>
            <a:off x="723855" y="4956876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9" name="Textplatzhalter 13"/>
          <p:cNvSpPr>
            <a:spLocks noGrp="1"/>
          </p:cNvSpPr>
          <p:nvPr>
            <p:ph type="body" sz="quarter" idx="45"/>
          </p:nvPr>
        </p:nvSpPr>
        <p:spPr>
          <a:xfrm>
            <a:off x="723853" y="5268667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0" name="Bildplatzhalter 12"/>
          <p:cNvSpPr>
            <a:spLocks noGrp="1"/>
          </p:cNvSpPr>
          <p:nvPr>
            <p:ph type="pic" sz="quarter" idx="46"/>
          </p:nvPr>
        </p:nvSpPr>
        <p:spPr>
          <a:xfrm>
            <a:off x="723853" y="3580513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1" name="Textplatzhalter 13"/>
          <p:cNvSpPr>
            <a:spLocks noGrp="1"/>
          </p:cNvSpPr>
          <p:nvPr>
            <p:ph type="body" sz="quarter" idx="47"/>
          </p:nvPr>
        </p:nvSpPr>
        <p:spPr>
          <a:xfrm>
            <a:off x="3402478" y="4956876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Textplatzhalter 13"/>
          <p:cNvSpPr>
            <a:spLocks noGrp="1"/>
          </p:cNvSpPr>
          <p:nvPr>
            <p:ph type="body" sz="quarter" idx="48"/>
          </p:nvPr>
        </p:nvSpPr>
        <p:spPr>
          <a:xfrm>
            <a:off x="3402476" y="5268667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3" name="Textplatzhalter 13"/>
          <p:cNvSpPr>
            <a:spLocks noGrp="1"/>
          </p:cNvSpPr>
          <p:nvPr>
            <p:ph type="body" sz="quarter" idx="49"/>
          </p:nvPr>
        </p:nvSpPr>
        <p:spPr>
          <a:xfrm>
            <a:off x="6081098" y="4956876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5" name="Textplatzhalter 13"/>
          <p:cNvSpPr>
            <a:spLocks noGrp="1"/>
          </p:cNvSpPr>
          <p:nvPr>
            <p:ph type="body" sz="quarter" idx="50"/>
          </p:nvPr>
        </p:nvSpPr>
        <p:spPr>
          <a:xfrm>
            <a:off x="6081096" y="5268667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6" name="Textplatzhalter 13"/>
          <p:cNvSpPr>
            <a:spLocks noGrp="1"/>
          </p:cNvSpPr>
          <p:nvPr>
            <p:ph type="body" sz="quarter" idx="51"/>
          </p:nvPr>
        </p:nvSpPr>
        <p:spPr>
          <a:xfrm>
            <a:off x="8759713" y="4956876"/>
            <a:ext cx="2692465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7" name="Textplatzhalter 13"/>
          <p:cNvSpPr>
            <a:spLocks noGrp="1"/>
          </p:cNvSpPr>
          <p:nvPr>
            <p:ph type="body" sz="quarter" idx="52"/>
          </p:nvPr>
        </p:nvSpPr>
        <p:spPr>
          <a:xfrm>
            <a:off x="8759714" y="5268667"/>
            <a:ext cx="2692464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8" name="Bildplatzhalter 12"/>
          <p:cNvSpPr>
            <a:spLocks noGrp="1"/>
          </p:cNvSpPr>
          <p:nvPr>
            <p:ph type="pic" sz="quarter" idx="53"/>
          </p:nvPr>
        </p:nvSpPr>
        <p:spPr>
          <a:xfrm>
            <a:off x="3410370" y="3580513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9" name="Bildplatzhalter 12"/>
          <p:cNvSpPr>
            <a:spLocks noGrp="1"/>
          </p:cNvSpPr>
          <p:nvPr>
            <p:ph type="pic" sz="quarter" idx="54"/>
          </p:nvPr>
        </p:nvSpPr>
        <p:spPr>
          <a:xfrm>
            <a:off x="6081096" y="3580513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50" name="Bildplatzhalter 12"/>
          <p:cNvSpPr>
            <a:spLocks noGrp="1"/>
          </p:cNvSpPr>
          <p:nvPr>
            <p:ph type="pic" sz="quarter" idx="55"/>
          </p:nvPr>
        </p:nvSpPr>
        <p:spPr>
          <a:xfrm>
            <a:off x="8760962" y="3580513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12192000" cy="47734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0" y="4811578"/>
            <a:ext cx="12192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reieck 10"/>
          <p:cNvSpPr/>
          <p:nvPr userDrawn="1"/>
        </p:nvSpPr>
        <p:spPr>
          <a:xfrm rot="10800000">
            <a:off x="5772150" y="4811578"/>
            <a:ext cx="647700" cy="3556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511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1"/>
          </p:nvPr>
        </p:nvSpPr>
        <p:spPr>
          <a:xfrm>
            <a:off x="0" y="2336800"/>
            <a:ext cx="2451100" cy="24366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5" name="Bildplatzhalter 12"/>
          <p:cNvSpPr>
            <a:spLocks noGrp="1"/>
          </p:cNvSpPr>
          <p:nvPr>
            <p:ph type="pic" sz="quarter" idx="12"/>
          </p:nvPr>
        </p:nvSpPr>
        <p:spPr>
          <a:xfrm>
            <a:off x="2451100" y="0"/>
            <a:ext cx="24511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6" name="Bildplatzhalter 12"/>
          <p:cNvSpPr>
            <a:spLocks noGrp="1"/>
          </p:cNvSpPr>
          <p:nvPr>
            <p:ph type="pic" sz="quarter" idx="13"/>
          </p:nvPr>
        </p:nvSpPr>
        <p:spPr>
          <a:xfrm>
            <a:off x="2451100" y="2336800"/>
            <a:ext cx="2451100" cy="24366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8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4902200" y="0"/>
            <a:ext cx="24511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9" name="Bildplatzhalter 12"/>
          <p:cNvSpPr>
            <a:spLocks noGrp="1"/>
          </p:cNvSpPr>
          <p:nvPr>
            <p:ph type="pic" sz="quarter" idx="15"/>
          </p:nvPr>
        </p:nvSpPr>
        <p:spPr>
          <a:xfrm>
            <a:off x="4902200" y="2336800"/>
            <a:ext cx="2451100" cy="24366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0" name="Bildplatzhalter 12"/>
          <p:cNvSpPr>
            <a:spLocks noGrp="1"/>
          </p:cNvSpPr>
          <p:nvPr>
            <p:ph type="pic" sz="quarter" idx="16"/>
          </p:nvPr>
        </p:nvSpPr>
        <p:spPr>
          <a:xfrm>
            <a:off x="7353300" y="0"/>
            <a:ext cx="24511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1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7353300" y="2336800"/>
            <a:ext cx="2451100" cy="24366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9804400" y="0"/>
            <a:ext cx="23876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3" name="Bildplatzhalter 12"/>
          <p:cNvSpPr>
            <a:spLocks noGrp="1"/>
          </p:cNvSpPr>
          <p:nvPr>
            <p:ph type="pic" sz="quarter" idx="19"/>
          </p:nvPr>
        </p:nvSpPr>
        <p:spPr>
          <a:xfrm>
            <a:off x="9804400" y="2336800"/>
            <a:ext cx="2387600" cy="24366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20" hasCustomPrompt="1"/>
          </p:nvPr>
        </p:nvSpPr>
        <p:spPr>
          <a:xfrm>
            <a:off x="731837" y="5041900"/>
            <a:ext cx="10728325" cy="1562100"/>
          </a:xfrm>
        </p:spPr>
        <p:txBody>
          <a:bodyPr anchor="ctr"/>
          <a:lstStyle>
            <a:lvl1pPr algn="ctr">
              <a:defRPr lang="de-DE" b="0" i="0" smtClean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GB" dirty="0"/>
              <a:t>Purus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aptent</a:t>
            </a:r>
            <a:r>
              <a:rPr lang="en-GB" dirty="0"/>
              <a:t> ipsum. Fames </a:t>
            </a:r>
            <a:r>
              <a:rPr lang="en-GB" dirty="0" err="1"/>
              <a:t>proin</a:t>
            </a:r>
            <a:r>
              <a:rPr lang="en-GB" dirty="0"/>
              <a:t> per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lorem. </a:t>
            </a:r>
            <a:r>
              <a:rPr lang="en-GB" dirty="0" err="1"/>
              <a:t>Morbi</a:t>
            </a:r>
            <a:r>
              <a:rPr lang="en-GB" dirty="0"/>
              <a:t> fames.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mi. </a:t>
            </a:r>
            <a:r>
              <a:rPr lang="en-GB" dirty="0" err="1"/>
              <a:t>Netus</a:t>
            </a:r>
            <a:r>
              <a:rPr lang="en-GB" dirty="0"/>
              <a:t> lorem </a:t>
            </a:r>
            <a:r>
              <a:rPr lang="en-GB" dirty="0" err="1"/>
              <a:t>dapibus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convallis </a:t>
            </a:r>
            <a:r>
              <a:rPr lang="en-GB" dirty="0" err="1"/>
              <a:t>vulputate</a:t>
            </a:r>
            <a:r>
              <a:rPr lang="en-GB" dirty="0"/>
              <a:t> ante </a:t>
            </a:r>
            <a:r>
              <a:rPr lang="en-GB" dirty="0" err="1"/>
              <a:t>nam</a:t>
            </a:r>
            <a:r>
              <a:rPr lang="en-GB" dirty="0"/>
              <a:t>. </a:t>
            </a:r>
            <a:r>
              <a:rPr lang="en-GB" dirty="0" err="1"/>
              <a:t>Dolor</a:t>
            </a:r>
            <a:r>
              <a:rPr lang="en-GB" dirty="0"/>
              <a:t> fames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semper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Lorem </a:t>
            </a:r>
            <a:r>
              <a:rPr lang="en-GB" dirty="0" err="1"/>
              <a:t>massa</a:t>
            </a:r>
            <a:r>
              <a:rPr lang="en-GB" dirty="0"/>
              <a:t> non.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12192000" cy="47734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02200" cy="35179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1"/>
          </p:nvPr>
        </p:nvSpPr>
        <p:spPr>
          <a:xfrm>
            <a:off x="0" y="3517900"/>
            <a:ext cx="2971800" cy="12555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6" name="Bildplatzhalter 12"/>
          <p:cNvSpPr>
            <a:spLocks noGrp="1"/>
          </p:cNvSpPr>
          <p:nvPr>
            <p:ph type="pic" sz="quarter" idx="13"/>
          </p:nvPr>
        </p:nvSpPr>
        <p:spPr>
          <a:xfrm>
            <a:off x="2971800" y="3517900"/>
            <a:ext cx="1930400" cy="12555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8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4902200" y="0"/>
            <a:ext cx="2971800" cy="47734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3" name="Bildplatzhalter 12"/>
          <p:cNvSpPr>
            <a:spLocks noGrp="1"/>
          </p:cNvSpPr>
          <p:nvPr>
            <p:ph type="pic" sz="quarter" idx="19"/>
          </p:nvPr>
        </p:nvSpPr>
        <p:spPr>
          <a:xfrm>
            <a:off x="7874000" y="0"/>
            <a:ext cx="4318000" cy="47734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20" hasCustomPrompt="1"/>
          </p:nvPr>
        </p:nvSpPr>
        <p:spPr>
          <a:xfrm>
            <a:off x="731837" y="5041900"/>
            <a:ext cx="10728325" cy="1562100"/>
          </a:xfrm>
        </p:spPr>
        <p:txBody>
          <a:bodyPr anchor="ctr"/>
          <a:lstStyle>
            <a:lvl1pPr algn="ctr">
              <a:defRPr lang="de-DE" b="0" i="0" smtClean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GB" dirty="0"/>
              <a:t>Purus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aptent</a:t>
            </a:r>
            <a:r>
              <a:rPr lang="en-GB" dirty="0"/>
              <a:t> ipsum. Fames </a:t>
            </a:r>
            <a:r>
              <a:rPr lang="en-GB" dirty="0" err="1"/>
              <a:t>proin</a:t>
            </a:r>
            <a:r>
              <a:rPr lang="en-GB" dirty="0"/>
              <a:t> per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lorem. </a:t>
            </a:r>
            <a:r>
              <a:rPr lang="en-GB" dirty="0" err="1"/>
              <a:t>Morbi</a:t>
            </a:r>
            <a:r>
              <a:rPr lang="en-GB" dirty="0"/>
              <a:t> fames.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mi. </a:t>
            </a:r>
            <a:r>
              <a:rPr lang="en-GB" dirty="0" err="1"/>
              <a:t>Netus</a:t>
            </a:r>
            <a:r>
              <a:rPr lang="en-GB" dirty="0"/>
              <a:t> lorem </a:t>
            </a:r>
            <a:r>
              <a:rPr lang="en-GB" dirty="0" err="1"/>
              <a:t>dapibus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convallis </a:t>
            </a:r>
            <a:r>
              <a:rPr lang="en-GB" dirty="0" err="1"/>
              <a:t>vulputate</a:t>
            </a:r>
            <a:r>
              <a:rPr lang="en-GB" dirty="0"/>
              <a:t> ante </a:t>
            </a:r>
            <a:r>
              <a:rPr lang="en-GB" dirty="0" err="1"/>
              <a:t>nam</a:t>
            </a:r>
            <a:r>
              <a:rPr lang="en-GB" dirty="0"/>
              <a:t>. </a:t>
            </a:r>
            <a:r>
              <a:rPr lang="en-GB" dirty="0" err="1"/>
              <a:t>Dolor</a:t>
            </a:r>
            <a:r>
              <a:rPr lang="en-GB" dirty="0"/>
              <a:t> fames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semper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Lorem </a:t>
            </a:r>
            <a:r>
              <a:rPr lang="en-GB" dirty="0" err="1"/>
              <a:t>massa</a:t>
            </a:r>
            <a:r>
              <a:rPr lang="en-GB" dirty="0"/>
              <a:t> non.</a:t>
            </a:r>
          </a:p>
        </p:txBody>
      </p:sp>
      <p:sp>
        <p:nvSpPr>
          <p:cNvPr id="20" name="Bildplatzhalter 12"/>
          <p:cNvSpPr>
            <a:spLocks noGrp="1"/>
          </p:cNvSpPr>
          <p:nvPr>
            <p:ph type="pic" sz="quarter" idx="16"/>
          </p:nvPr>
        </p:nvSpPr>
        <p:spPr>
          <a:xfrm>
            <a:off x="7874000" y="0"/>
            <a:ext cx="24511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quarter" idx="21"/>
          </p:nvPr>
        </p:nvSpPr>
        <p:spPr>
          <a:xfrm>
            <a:off x="2971800" y="3517900"/>
            <a:ext cx="1930400" cy="1255578"/>
          </a:xfrm>
          <a:solidFill>
            <a:schemeClr val="accent4">
              <a:alpha val="50000"/>
            </a:schemeClr>
          </a:solidFill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Inhaltsplatzhalter 2"/>
          <p:cNvSpPr>
            <a:spLocks noGrp="1"/>
          </p:cNvSpPr>
          <p:nvPr>
            <p:ph sz="quarter" idx="22"/>
          </p:nvPr>
        </p:nvSpPr>
        <p:spPr>
          <a:xfrm>
            <a:off x="7874000" y="0"/>
            <a:ext cx="2451100" cy="2336800"/>
          </a:xfrm>
          <a:solidFill>
            <a:schemeClr val="accent6">
              <a:alpha val="50000"/>
            </a:schemeClr>
          </a:solidFill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6" name="Gerade Verbindung 25"/>
          <p:cNvCxnSpPr/>
          <p:nvPr userDrawn="1"/>
        </p:nvCxnSpPr>
        <p:spPr>
          <a:xfrm>
            <a:off x="-1" y="4835221"/>
            <a:ext cx="1219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>
            <a:off x="-2" y="4944689"/>
            <a:ext cx="1219200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12192000" cy="612933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Image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+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95CA4-81DF-444F-9A5A-AD11ECCEDB7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74712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063C38-ECE8-5646-A32F-7E3A3CBEB5E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+Inhalt+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BABA88-97FB-B948-934E-5244B1C905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4713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99BE354-2749-5344-BB5D-CF273CD3D27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57699" y="1484313"/>
            <a:ext cx="3416301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C15D77DA-D42C-BB40-8D68-4E5BD9539D1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70849" y="1484314"/>
            <a:ext cx="3384550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575050" y="6319797"/>
            <a:ext cx="51879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</a:rPr>
              <a:t>Zwischenpräsentation</a:t>
            </a:r>
          </a:p>
          <a:p>
            <a:pPr algn="l"/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Professur für Mensch-Computer-Interaktion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KP MCI, MMI, FP MMI // 18.01.2023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4" r:id="rId2"/>
    <p:sldLayoutId id="2147483893" r:id="rId3"/>
    <p:sldLayoutId id="2147483895" r:id="rId4"/>
    <p:sldLayoutId id="2147483905" r:id="rId5"/>
    <p:sldLayoutId id="2147483894" r:id="rId6"/>
    <p:sldLayoutId id="2147483896" r:id="rId7"/>
    <p:sldLayoutId id="2147483897" r:id="rId8"/>
    <p:sldLayoutId id="2147483899" r:id="rId9"/>
    <p:sldLayoutId id="2147483901" r:id="rId10"/>
    <p:sldLayoutId id="2147483902" r:id="rId11"/>
    <p:sldLayoutId id="2147483903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1" r:id="rId18"/>
    <p:sldLayoutId id="2147483912" r:id="rId19"/>
    <p:sldLayoutId id="2147483913" r:id="rId20"/>
    <p:sldLayoutId id="2147483914" r:id="rId21"/>
    <p:sldLayoutId id="2147483917" r:id="rId22"/>
    <p:sldLayoutId id="2147483915" r:id="rId23"/>
    <p:sldLayoutId id="2147483916" r:id="rId24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20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1" b="14121"/>
          <a:stretch/>
        </p:blipFill>
        <p:spPr>
          <a:prstGeom prst="rect">
            <a:avLst/>
          </a:prstGeom>
        </p:spPr>
      </p:pic>
      <p:sp>
        <p:nvSpPr>
          <p:cNvPr id="7" name="Rechteck 3"/>
          <p:cNvSpPr/>
          <p:nvPr/>
        </p:nvSpPr>
        <p:spPr>
          <a:xfrm>
            <a:off x="0" y="1025523"/>
            <a:ext cx="12192000" cy="17145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8" name="Bildplatzhalter 20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1992" b="14122"/>
          <a:stretch/>
        </p:blipFill>
        <p:spPr>
          <a:xfrm>
            <a:off x="0" y="4103649"/>
            <a:ext cx="12192000" cy="2754350"/>
          </a:xfrm>
          <a:prstGeom prst="rect">
            <a:avLst/>
          </a:prstGeom>
          <a:ln>
            <a:noFill/>
          </a:ln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74714" y="6133171"/>
            <a:ext cx="10438871" cy="563000"/>
          </a:xfrm>
        </p:spPr>
        <p:txBody>
          <a:bodyPr/>
          <a:lstStyle/>
          <a:p>
            <a:r>
              <a:rPr lang="de-DE" dirty="0"/>
              <a:t>Max Ockert, Eric Leubner, Emelie Radziwill // 18. Januar 2023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874713" y="4238803"/>
            <a:ext cx="10438873" cy="656583"/>
          </a:xfrm>
        </p:spPr>
        <p:txBody>
          <a:bodyPr/>
          <a:lstStyle/>
          <a:p>
            <a:r>
              <a:rPr lang="de-DE" dirty="0"/>
              <a:t>Komplexpraktikum/Forschungsprojekt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74713" y="4895386"/>
            <a:ext cx="10438873" cy="1144202"/>
          </a:xfrm>
        </p:spPr>
        <p:txBody>
          <a:bodyPr/>
          <a:lstStyle/>
          <a:p>
            <a:r>
              <a:rPr lang="de-DE" dirty="0"/>
              <a:t>Thema</a:t>
            </a:r>
            <a:br>
              <a:rPr lang="de-DE" dirty="0"/>
            </a:br>
            <a:r>
              <a:rPr lang="de-DE" b="0" dirty="0"/>
              <a:t>Individualisierte Sprachinteraktion</a:t>
            </a:r>
          </a:p>
        </p:txBody>
      </p:sp>
    </p:spTree>
    <p:extLst>
      <p:ext uri="{BB962C8B-B14F-4D97-AF65-F5344CB8AC3E}">
        <p14:creationId xmlns:p14="http://schemas.microsoft.com/office/powerpoint/2010/main" val="61885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F61C0-C860-2045-B22A-C2B0D0F7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01F3B0-F4ED-D64B-81C1-A84119050F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b="1" dirty="0"/>
              <a:t>Sprints: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Nächste Schritte: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6E9C6384-ED26-E914-E614-6A0F4CDA27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9275175"/>
              </p:ext>
            </p:extLst>
          </p:nvPr>
        </p:nvGraphicFramePr>
        <p:xfrm>
          <a:off x="1989756" y="1010613"/>
          <a:ext cx="8350597" cy="2563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17EF3C8C-D26C-1938-0CAD-91E278446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5099459"/>
              </p:ext>
            </p:extLst>
          </p:nvPr>
        </p:nvGraphicFramePr>
        <p:xfrm>
          <a:off x="2577869" y="3566161"/>
          <a:ext cx="6582756" cy="2563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005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6218C23-3ACC-9840-9A39-34B58536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Video/Demo</a:t>
            </a:r>
          </a:p>
        </p:txBody>
      </p:sp>
    </p:spTree>
    <p:extLst>
      <p:ext uri="{BB962C8B-B14F-4D97-AF65-F5344CB8AC3E}">
        <p14:creationId xmlns:p14="http://schemas.microsoft.com/office/powerpoint/2010/main" val="77817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C5DE8F5-D736-1842-B784-985055F3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  <a:br>
              <a:rPr lang="de-DE" dirty="0"/>
            </a:br>
            <a:r>
              <a:rPr lang="de-DE" b="0" dirty="0"/>
              <a:t>Offene Fragen für die Diskussion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F670EED-893D-EC61-31DE-53B75BE6A8A5}"/>
              </a:ext>
            </a:extLst>
          </p:cNvPr>
          <p:cNvGrpSpPr/>
          <p:nvPr/>
        </p:nvGrpSpPr>
        <p:grpSpPr>
          <a:xfrm>
            <a:off x="874715" y="1695796"/>
            <a:ext cx="7702122" cy="799561"/>
            <a:chOff x="5342474" y="773670"/>
            <a:chExt cx="1693787" cy="1025544"/>
          </a:xfrm>
          <a:solidFill>
            <a:schemeClr val="tx1"/>
          </a:solidFill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BBCF6E75-A21E-9BB0-C338-1E6AE95AA327}"/>
                </a:ext>
              </a:extLst>
            </p:cNvPr>
            <p:cNvSpPr/>
            <p:nvPr/>
          </p:nvSpPr>
          <p:spPr>
            <a:xfrm>
              <a:off x="5342474" y="773670"/>
              <a:ext cx="1693787" cy="102554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hteck: abgerundete Ecken 4">
              <a:extLst>
                <a:ext uri="{FF2B5EF4-FFF2-40B4-BE49-F238E27FC236}">
                  <a16:creationId xmlns:a16="http://schemas.microsoft.com/office/drawing/2014/main" id="{EB6DF7BC-65D3-7D3C-AC0A-BDD817E0575F}"/>
                </a:ext>
              </a:extLst>
            </p:cNvPr>
            <p:cNvSpPr txBox="1"/>
            <p:nvPr/>
          </p:nvSpPr>
          <p:spPr>
            <a:xfrm>
              <a:off x="5392536" y="1100016"/>
              <a:ext cx="1593661" cy="6429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r>
                <a:rPr lang="de-DE" sz="2000" dirty="0"/>
                <a:t>Rücksichtnahme auf Dialekte? 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000" kern="1200" dirty="0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DA2FFF2-D5CC-C599-50D8-5138CD84CDA4}"/>
              </a:ext>
            </a:extLst>
          </p:cNvPr>
          <p:cNvGrpSpPr/>
          <p:nvPr/>
        </p:nvGrpSpPr>
        <p:grpSpPr>
          <a:xfrm>
            <a:off x="874714" y="2581142"/>
            <a:ext cx="7702122" cy="799561"/>
            <a:chOff x="5342474" y="783201"/>
            <a:chExt cx="1693787" cy="1025544"/>
          </a:xfrm>
          <a:solidFill>
            <a:schemeClr val="tx2"/>
          </a:solidFill>
        </p:grpSpPr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4BCB19BA-8978-0B7B-8435-777CC161739C}"/>
                </a:ext>
              </a:extLst>
            </p:cNvPr>
            <p:cNvSpPr/>
            <p:nvPr/>
          </p:nvSpPr>
          <p:spPr>
            <a:xfrm>
              <a:off x="5342474" y="783201"/>
              <a:ext cx="1693787" cy="102554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hteck: abgerundete Ecken 4">
              <a:extLst>
                <a:ext uri="{FF2B5EF4-FFF2-40B4-BE49-F238E27FC236}">
                  <a16:creationId xmlns:a16="http://schemas.microsoft.com/office/drawing/2014/main" id="{83390C99-FEE5-E27D-040D-5891831AA643}"/>
                </a:ext>
              </a:extLst>
            </p:cNvPr>
            <p:cNvSpPr txBox="1"/>
            <p:nvPr/>
          </p:nvSpPr>
          <p:spPr>
            <a:xfrm>
              <a:off x="5392537" y="1156236"/>
              <a:ext cx="1593661" cy="6429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r>
                <a:rPr lang="de-DE" sz="2000" dirty="0"/>
                <a:t>Welche Skills sind sinnvoll für Senioren?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000" kern="1200" dirty="0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55076B7-37FE-B284-71E3-7C2D494EF7C6}"/>
              </a:ext>
            </a:extLst>
          </p:cNvPr>
          <p:cNvGrpSpPr/>
          <p:nvPr/>
        </p:nvGrpSpPr>
        <p:grpSpPr>
          <a:xfrm>
            <a:off x="874713" y="3451626"/>
            <a:ext cx="7702122" cy="799561"/>
            <a:chOff x="5342474" y="773670"/>
            <a:chExt cx="1693787" cy="1025544"/>
          </a:xfrm>
          <a:solidFill>
            <a:schemeClr val="tx1"/>
          </a:solidFill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5A88FD39-1E9A-F4E2-D4C7-7B97EAD02789}"/>
                </a:ext>
              </a:extLst>
            </p:cNvPr>
            <p:cNvSpPr/>
            <p:nvPr/>
          </p:nvSpPr>
          <p:spPr>
            <a:xfrm>
              <a:off x="5342474" y="773670"/>
              <a:ext cx="1693787" cy="102554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2ACBBADC-595C-75ED-8F63-566DD99091D0}"/>
                </a:ext>
              </a:extLst>
            </p:cNvPr>
            <p:cNvSpPr txBox="1"/>
            <p:nvPr/>
          </p:nvSpPr>
          <p:spPr>
            <a:xfrm>
              <a:off x="5392537" y="955606"/>
              <a:ext cx="1593661" cy="6429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r>
                <a:rPr lang="de-DE" sz="2000" kern="1200" dirty="0"/>
                <a:t>Möglicher Ausbau des </a:t>
              </a:r>
              <a:r>
                <a:rPr lang="de-DE" sz="2000" dirty="0"/>
                <a:t>Konzepts zu einem Helfersystem?</a:t>
              </a:r>
              <a:endParaRPr lang="de-DE" sz="2000" kern="1200" dirty="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923C031-4E2C-8DC7-500A-9E82E23AB753}"/>
              </a:ext>
            </a:extLst>
          </p:cNvPr>
          <p:cNvGrpSpPr/>
          <p:nvPr/>
        </p:nvGrpSpPr>
        <p:grpSpPr>
          <a:xfrm>
            <a:off x="874712" y="4329541"/>
            <a:ext cx="7702122" cy="799561"/>
            <a:chOff x="5342474" y="773670"/>
            <a:chExt cx="1693787" cy="1025544"/>
          </a:xfrm>
          <a:solidFill>
            <a:schemeClr val="tx1"/>
          </a:solidFill>
        </p:grpSpPr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275EB4DE-4339-3924-29ED-3BC7F53E19B2}"/>
                </a:ext>
              </a:extLst>
            </p:cNvPr>
            <p:cNvSpPr/>
            <p:nvPr/>
          </p:nvSpPr>
          <p:spPr>
            <a:xfrm>
              <a:off x="5342474" y="773670"/>
              <a:ext cx="1693787" cy="102554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hteck: abgerundete Ecken 4">
              <a:extLst>
                <a:ext uri="{FF2B5EF4-FFF2-40B4-BE49-F238E27FC236}">
                  <a16:creationId xmlns:a16="http://schemas.microsoft.com/office/drawing/2014/main" id="{718198C3-0B71-344C-98DD-2121232B3A49}"/>
                </a:ext>
              </a:extLst>
            </p:cNvPr>
            <p:cNvSpPr txBox="1"/>
            <p:nvPr/>
          </p:nvSpPr>
          <p:spPr>
            <a:xfrm>
              <a:off x="5392537" y="1106171"/>
              <a:ext cx="1593661" cy="6429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r>
                <a:rPr lang="de-DE" sz="2000" dirty="0"/>
                <a:t>Bessere Annahme von VAs durch Senioren? 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00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endParaRPr lang="de-DE" b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11B2FF-65E1-5347-A9F3-8681249EAC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720735"/>
            <a:ext cx="10580688" cy="38807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Aufgabestellung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Lösungsideen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Aktueller 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Zeitplan und nächste Schritte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Diskussion</a:t>
            </a:r>
          </a:p>
        </p:txBody>
      </p:sp>
    </p:spTree>
    <p:extLst>
      <p:ext uri="{BB962C8B-B14F-4D97-AF65-F5344CB8AC3E}">
        <p14:creationId xmlns:p14="http://schemas.microsoft.com/office/powerpoint/2010/main" val="6029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2A3422C-2418-BC4D-BD76-A174BBD1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5904B86-174D-4C4E-899E-979D4FE1F9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017169" cy="4344987"/>
          </a:xfrm>
        </p:spPr>
        <p:txBody>
          <a:bodyPr/>
          <a:lstStyle/>
          <a:p>
            <a:r>
              <a:rPr lang="de-DE" b="1" dirty="0"/>
              <a:t>Thema.</a:t>
            </a:r>
          </a:p>
          <a:p>
            <a:pPr algn="just"/>
            <a:r>
              <a:rPr lang="de-DE" dirty="0"/>
              <a:t>Individualisierte Interaktion zwischen Mensch und Computer, in Form eines adaptiven Sprachassistenten für Senioren.</a:t>
            </a:r>
          </a:p>
          <a:p>
            <a:pPr algn="just"/>
            <a:endParaRPr lang="de-DE" dirty="0"/>
          </a:p>
          <a:p>
            <a:pPr algn="just"/>
            <a:endParaRPr lang="de-DE" dirty="0"/>
          </a:p>
          <a:p>
            <a:pPr algn="just"/>
            <a:r>
              <a:rPr lang="de-DE" b="1" dirty="0"/>
              <a:t>Ziele.</a:t>
            </a:r>
          </a:p>
          <a:p>
            <a:pPr algn="just"/>
            <a:r>
              <a:rPr lang="de-DE" dirty="0"/>
              <a:t>Die Entwicklung eines, für die Zielgruppe älterer Menschen anwendbaren, Adaptionskonzept für Sprachinteraktion, basierend auf einem Feature-Modell mit Konfigurationsauswahl durch ein </a:t>
            </a:r>
            <a:r>
              <a:rPr lang="de-DE" dirty="0" err="1"/>
              <a:t>Recommender</a:t>
            </a:r>
            <a:r>
              <a:rPr lang="de-DE" dirty="0"/>
              <a:t>-System.</a:t>
            </a:r>
          </a:p>
        </p:txBody>
      </p:sp>
    </p:spTree>
    <p:extLst>
      <p:ext uri="{BB962C8B-B14F-4D97-AF65-F5344CB8AC3E}">
        <p14:creationId xmlns:p14="http://schemas.microsoft.com/office/powerpoint/2010/main" val="202598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755E3-4958-D44E-BC55-E0E5F2D2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52F7B-E6C2-194F-8931-A7E490ADC8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2303" y="1500062"/>
            <a:ext cx="2615364" cy="409222"/>
          </a:xfrm>
        </p:spPr>
        <p:txBody>
          <a:bodyPr/>
          <a:lstStyle/>
          <a:p>
            <a:r>
              <a:rPr lang="de-DE" b="1" dirty="0"/>
              <a:t>Analyse der Zielgruppe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2B0F347-287F-05D3-613B-78AB5A5B1981}"/>
              </a:ext>
            </a:extLst>
          </p:cNvPr>
          <p:cNvSpPr txBox="1">
            <a:spLocks/>
          </p:cNvSpPr>
          <p:nvPr/>
        </p:nvSpPr>
        <p:spPr>
          <a:xfrm>
            <a:off x="874712" y="3852097"/>
            <a:ext cx="3133255" cy="40922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5942" indent="-323953" algn="l" defTabSz="914269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5942" indent="-215969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5916" indent="-179362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8502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5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Design eines Feature-Model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8DAC79A-FA6A-F41F-B710-3385C5047BDF}"/>
              </a:ext>
            </a:extLst>
          </p:cNvPr>
          <p:cNvSpPr txBox="1">
            <a:spLocks/>
          </p:cNvSpPr>
          <p:nvPr/>
        </p:nvSpPr>
        <p:spPr>
          <a:xfrm>
            <a:off x="7007126" y="1500062"/>
            <a:ext cx="4448273" cy="40922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5942" indent="-323953" algn="l" defTabSz="914269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5942" indent="-215969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5916" indent="-179362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8502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5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Entwicklung eines </a:t>
            </a:r>
            <a:r>
              <a:rPr lang="de-DE" b="1" dirty="0" err="1"/>
              <a:t>Recommender</a:t>
            </a:r>
            <a:r>
              <a:rPr lang="de-DE" b="1" dirty="0"/>
              <a:t>-System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C7C2F52-B0A6-7C58-1A29-4F9F3BEF875A}"/>
              </a:ext>
            </a:extLst>
          </p:cNvPr>
          <p:cNvSpPr txBox="1">
            <a:spLocks/>
          </p:cNvSpPr>
          <p:nvPr/>
        </p:nvSpPr>
        <p:spPr>
          <a:xfrm>
            <a:off x="7007126" y="3852097"/>
            <a:ext cx="4022318" cy="40922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5942" indent="-323953" algn="l" defTabSz="914269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5942" indent="-215969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5916" indent="-179362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8502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5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Exemplarische Anwendung (Prototyp)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721E83B-63B0-062A-956A-603DEF69F4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562" y="4256848"/>
            <a:ext cx="1295400" cy="12954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2A1F076-780C-FA24-BDDB-6BFDC128B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585" y="1964042"/>
            <a:ext cx="1295400" cy="1295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0F55025-AF71-BB9B-8BA1-D4F8B3485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85" y="1964042"/>
            <a:ext cx="1295400" cy="12954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A19DA06-350A-744A-D596-0E0AB7CAF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97" y="4142860"/>
            <a:ext cx="1523375" cy="152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3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  <a:br>
              <a:rPr lang="de-DE" dirty="0"/>
            </a:br>
            <a:r>
              <a:rPr lang="de-DE" b="0" dirty="0"/>
              <a:t>Analyse der Zielgruppe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B80F17EF-3AA8-788C-C37B-12C704B0D5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798348"/>
              </p:ext>
            </p:extLst>
          </p:nvPr>
        </p:nvGraphicFramePr>
        <p:xfrm>
          <a:off x="4627484" y="1092241"/>
          <a:ext cx="6827915" cy="4673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4AFF824-D4FE-294D-A121-B28F4A252C62}"/>
              </a:ext>
            </a:extLst>
          </p:cNvPr>
          <p:cNvGrpSpPr/>
          <p:nvPr/>
        </p:nvGrpSpPr>
        <p:grpSpPr>
          <a:xfrm>
            <a:off x="7277259" y="2855561"/>
            <a:ext cx="1528363" cy="1146877"/>
            <a:chOff x="5681820" y="375628"/>
            <a:chExt cx="1168742" cy="797867"/>
          </a:xfrm>
          <a:solidFill>
            <a:schemeClr val="tx1"/>
          </a:solidFill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B1E10855-C547-F0A6-F7B7-F857A2E9DBA3}"/>
                </a:ext>
              </a:extLst>
            </p:cNvPr>
            <p:cNvSpPr/>
            <p:nvPr/>
          </p:nvSpPr>
          <p:spPr>
            <a:xfrm>
              <a:off x="5681820" y="375628"/>
              <a:ext cx="1168742" cy="79786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hteck: abgerundete Ecken 4">
              <a:extLst>
                <a:ext uri="{FF2B5EF4-FFF2-40B4-BE49-F238E27FC236}">
                  <a16:creationId xmlns:a16="http://schemas.microsoft.com/office/drawing/2014/main" id="{0FFEF223-645B-E26D-B31C-22D82B7AEF5D}"/>
                </a:ext>
              </a:extLst>
            </p:cNvPr>
            <p:cNvSpPr txBox="1"/>
            <p:nvPr/>
          </p:nvSpPr>
          <p:spPr>
            <a:xfrm>
              <a:off x="5720769" y="414577"/>
              <a:ext cx="1090844" cy="71996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Senioren</a:t>
              </a:r>
            </a:p>
          </p:txBody>
        </p:sp>
      </p:grp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5A747C58-AC28-3652-9EEA-0C388331C489}"/>
              </a:ext>
            </a:extLst>
          </p:cNvPr>
          <p:cNvSpPr/>
          <p:nvPr/>
        </p:nvSpPr>
        <p:spPr>
          <a:xfrm>
            <a:off x="874712" y="2147069"/>
            <a:ext cx="4040030" cy="2563860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5BA48B5-F2C0-C866-DF23-52D056434C30}"/>
              </a:ext>
            </a:extLst>
          </p:cNvPr>
          <p:cNvGrpSpPr/>
          <p:nvPr/>
        </p:nvGrpSpPr>
        <p:grpSpPr>
          <a:xfrm>
            <a:off x="990293" y="2911547"/>
            <a:ext cx="2582639" cy="1025544"/>
            <a:chOff x="2270388" y="781987"/>
            <a:chExt cx="1974826" cy="1025544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8AB5AB8B-B979-1DE5-E44D-6147E5090D2E}"/>
                </a:ext>
              </a:extLst>
            </p:cNvPr>
            <p:cNvSpPr/>
            <p:nvPr/>
          </p:nvSpPr>
          <p:spPr>
            <a:xfrm>
              <a:off x="2270388" y="781987"/>
              <a:ext cx="1974826" cy="102554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: abgerundete Ecken 4">
              <a:extLst>
                <a:ext uri="{FF2B5EF4-FFF2-40B4-BE49-F238E27FC236}">
                  <a16:creationId xmlns:a16="http://schemas.microsoft.com/office/drawing/2014/main" id="{EA146B5E-8473-B491-1149-5F7715FD7111}"/>
                </a:ext>
              </a:extLst>
            </p:cNvPr>
            <p:cNvSpPr txBox="1"/>
            <p:nvPr/>
          </p:nvSpPr>
          <p:spPr>
            <a:xfrm>
              <a:off x="2320451" y="832050"/>
              <a:ext cx="1874700" cy="9254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700" kern="1200" dirty="0"/>
                <a:t>Keine homogene Zielgruppe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793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  <a:br>
              <a:rPr lang="de-DE" dirty="0"/>
            </a:br>
            <a:r>
              <a:rPr lang="de-DE" b="0" dirty="0"/>
              <a:t>Analyse der Zielgruppe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13ECAD-E252-0A98-E62D-D225987E7E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0" y="1204855"/>
            <a:ext cx="5048432" cy="489138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AE09193-60FA-525D-D82C-BC7D20DA17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843" y="1204855"/>
            <a:ext cx="5642241" cy="489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8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  <a:br>
              <a:rPr lang="de-DE" dirty="0"/>
            </a:br>
            <a:r>
              <a:rPr lang="de-DE" b="0" dirty="0"/>
              <a:t>Design eines Feature-Modell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C04C3DB-5480-6136-60D7-31B8E89ED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3" y="1592683"/>
            <a:ext cx="11804073" cy="367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0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  <a:br>
              <a:rPr lang="de-DE" dirty="0"/>
            </a:br>
            <a:r>
              <a:rPr lang="de-DE" b="0" dirty="0"/>
              <a:t>Entwicklung eines </a:t>
            </a:r>
            <a:r>
              <a:rPr lang="de-DE" b="0" dirty="0" err="1"/>
              <a:t>Recommender</a:t>
            </a:r>
            <a:r>
              <a:rPr lang="de-DE" b="0" dirty="0"/>
              <a:t>-System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61CA2C-C995-4C02-A7F9-A7555F62D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1" y="2011838"/>
            <a:ext cx="5714214" cy="283432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5CF33ED-B0AC-F580-23A0-6818CB910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206" y="1222742"/>
            <a:ext cx="2101733" cy="457004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B3F7CBC-E67E-CCED-CB66-A52D5DB77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3817" y="1222741"/>
            <a:ext cx="2171582" cy="457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6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DE46E-0B22-0C4D-B2C2-8BD4F3F8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  <a:br>
              <a:rPr lang="de-DE" dirty="0"/>
            </a:br>
            <a:r>
              <a:rPr lang="de-DE" b="0" dirty="0"/>
              <a:t>Welche Herausforderungen haben sich ergeben?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CEC681C0-B1CB-2EA5-401D-FBCB2BD86A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7260365"/>
              </p:ext>
            </p:extLst>
          </p:nvPr>
        </p:nvGraphicFramePr>
        <p:xfrm>
          <a:off x="683519" y="1279670"/>
          <a:ext cx="10580686" cy="4841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858128BC-ADF6-9DB4-98E3-0E2411EB592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28" y="1712680"/>
            <a:ext cx="555077" cy="55507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784098-207F-BCD6-6651-BDA825FCB2D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64" y="3570027"/>
            <a:ext cx="555077" cy="55507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BFC1D77-CC55-399A-B9CF-BDFF84EAC79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372" y="1712680"/>
            <a:ext cx="482543" cy="48254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04021A9-9B18-A911-769F-D4A08DA9731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136" y="3642561"/>
            <a:ext cx="482543" cy="48254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6A0D575-918B-6175-6863-C66038F0136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38" y="1748947"/>
            <a:ext cx="482542" cy="48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47933"/>
      </p:ext>
    </p:extLst>
  </p:cSld>
  <p:clrMapOvr>
    <a:masterClrMapping/>
  </p:clrMapOvr>
</p:sld>
</file>

<file path=ppt/theme/theme1.xml><?xml version="1.0" encoding="utf-8"?>
<a:theme xmlns:a="http://schemas.openxmlformats.org/drawingml/2006/main" name="TUD 2018 Gollasch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9E825592-245E-9A45-9383-7771D395EF25}" vid="{C9842675-9A40-294E-BDC7-7679CB8829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 2018 Gollasch</Template>
  <TotalTime>0</TotalTime>
  <Words>237</Words>
  <Application>Microsoft Office PowerPoint</Application>
  <PresentationFormat>Breitbild</PresentationFormat>
  <Paragraphs>78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Open Sans</vt:lpstr>
      <vt:lpstr>Symbol</vt:lpstr>
      <vt:lpstr>TUD 2018 Gollasch</vt:lpstr>
      <vt:lpstr>Thema Individualisierte Sprachinteraktion</vt:lpstr>
      <vt:lpstr>Inhalt</vt:lpstr>
      <vt:lpstr>Aufgabenstellung</vt:lpstr>
      <vt:lpstr>Lösungsidee</vt:lpstr>
      <vt:lpstr>Aktueller Stand Analyse der Zielgruppe</vt:lpstr>
      <vt:lpstr>Aktueller Stand Analyse der Zielgruppe</vt:lpstr>
      <vt:lpstr>Aktueller Stand Design eines Feature-Modell</vt:lpstr>
      <vt:lpstr>Aktueller Stand Entwicklung eines Recommender-System</vt:lpstr>
      <vt:lpstr>Aktueller Stand Welche Herausforderungen haben sich ergeben?</vt:lpstr>
      <vt:lpstr>Zeitplan und nächste Schritte</vt:lpstr>
      <vt:lpstr>Video/Demo</vt:lpstr>
      <vt:lpstr>Fragen Offene Fragen für die 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Zwischenpräsentation</dc:title>
  <dc:creator>David Gollasch</dc:creator>
  <cp:lastModifiedBy>37100b50, 623f3cf2</cp:lastModifiedBy>
  <cp:revision>9</cp:revision>
  <dcterms:created xsi:type="dcterms:W3CDTF">2020-01-07T11:53:11Z</dcterms:created>
  <dcterms:modified xsi:type="dcterms:W3CDTF">2023-01-12T20:42:45Z</dcterms:modified>
</cp:coreProperties>
</file>