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290" r:id="rId2"/>
    <p:sldId id="300" r:id="rId3"/>
    <p:sldId id="291" r:id="rId4"/>
    <p:sldId id="292" r:id="rId5"/>
    <p:sldId id="293" r:id="rId6"/>
    <p:sldId id="298" r:id="rId7"/>
    <p:sldId id="299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13A983"/>
    <a:srgbClr val="009BA4"/>
    <a:srgbClr val="93C356"/>
    <a:srgbClr val="BCCF02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CDD6E-C0A5-4DEA-BB1B-FA856F0F6C4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02638C3-A2E6-4CFC-846A-429E615FA844}">
      <dgm:prSet phldrT="[Text]"/>
      <dgm:spPr/>
      <dgm:t>
        <a:bodyPr/>
        <a:lstStyle/>
        <a:p>
          <a:r>
            <a:rPr lang="de-DE" dirty="0">
              <a:latin typeface="+mn-lt"/>
            </a:rPr>
            <a:t>Zielgruppe</a:t>
          </a:r>
        </a:p>
      </dgm:t>
    </dgm:pt>
    <dgm:pt modelId="{4D1DA2FA-6C78-44ED-A01B-DFF761D1B58B}" type="parTrans" cxnId="{A4A496A3-F62C-4455-A58F-6E6B3DE2D696}">
      <dgm:prSet/>
      <dgm:spPr/>
      <dgm:t>
        <a:bodyPr/>
        <a:lstStyle/>
        <a:p>
          <a:endParaRPr lang="de-DE"/>
        </a:p>
      </dgm:t>
    </dgm:pt>
    <dgm:pt modelId="{F5DFCD47-529E-49F0-810B-93A5E5C1B35C}" type="sibTrans" cxnId="{A4A496A3-F62C-4455-A58F-6E6B3DE2D696}">
      <dgm:prSet/>
      <dgm:spPr/>
      <dgm:t>
        <a:bodyPr/>
        <a:lstStyle/>
        <a:p>
          <a:endParaRPr lang="de-DE"/>
        </a:p>
      </dgm:t>
    </dgm:pt>
    <dgm:pt modelId="{DC3F0420-043D-4AE9-88BA-9A0F2E336D13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Daten finden</a:t>
          </a:r>
        </a:p>
      </dgm:t>
    </dgm:pt>
    <dgm:pt modelId="{15FF22CF-4196-4595-B655-6F7CB3A1A90D}" type="parTrans" cxnId="{44DA0E65-13B4-472D-BE91-39FA257F127C}">
      <dgm:prSet/>
      <dgm:spPr/>
      <dgm:t>
        <a:bodyPr/>
        <a:lstStyle/>
        <a:p>
          <a:endParaRPr lang="de-DE"/>
        </a:p>
      </dgm:t>
    </dgm:pt>
    <dgm:pt modelId="{0A07AA15-F0A1-4C8D-884D-6872094AF355}" type="sibTrans" cxnId="{44DA0E65-13B4-472D-BE91-39FA257F127C}">
      <dgm:prSet/>
      <dgm:spPr/>
      <dgm:t>
        <a:bodyPr/>
        <a:lstStyle/>
        <a:p>
          <a:endParaRPr lang="de-DE"/>
        </a:p>
      </dgm:t>
    </dgm:pt>
    <dgm:pt modelId="{661C1CB2-452B-4389-8108-E83150E3E42D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Prioritäten setzen</a:t>
          </a:r>
        </a:p>
      </dgm:t>
    </dgm:pt>
    <dgm:pt modelId="{43EF3A55-D003-4CA9-8AFF-3331581D29D3}" type="parTrans" cxnId="{1413D98D-73EA-49DF-BC0C-E43344F59FA2}">
      <dgm:prSet/>
      <dgm:spPr/>
      <dgm:t>
        <a:bodyPr/>
        <a:lstStyle/>
        <a:p>
          <a:endParaRPr lang="de-DE"/>
        </a:p>
      </dgm:t>
    </dgm:pt>
    <dgm:pt modelId="{D9D7C0DF-2BB5-4913-9911-1F563CB72C51}" type="sibTrans" cxnId="{1413D98D-73EA-49DF-BC0C-E43344F59FA2}">
      <dgm:prSet/>
      <dgm:spPr/>
      <dgm:t>
        <a:bodyPr/>
        <a:lstStyle/>
        <a:p>
          <a:endParaRPr lang="de-DE"/>
        </a:p>
      </dgm:t>
    </dgm:pt>
    <dgm:pt modelId="{A7C29121-FD6B-4B4B-9EC7-E3359C04ECBF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</a:t>
          </a:r>
        </a:p>
      </dgm:t>
    </dgm:pt>
    <dgm:pt modelId="{5E28D263-0094-4E0D-B55F-6831B38032AC}" type="parTrans" cxnId="{ABC12210-8BF5-40DA-AC19-688F2971BE23}">
      <dgm:prSet/>
      <dgm:spPr/>
      <dgm:t>
        <a:bodyPr/>
        <a:lstStyle/>
        <a:p>
          <a:endParaRPr lang="de-DE"/>
        </a:p>
      </dgm:t>
    </dgm:pt>
    <dgm:pt modelId="{201F9679-2BB4-469F-A402-67CEFAC2CEA8}" type="sibTrans" cxnId="{ABC12210-8BF5-40DA-AC19-688F2971BE23}">
      <dgm:prSet/>
      <dgm:spPr/>
      <dgm:t>
        <a:bodyPr/>
        <a:lstStyle/>
        <a:p>
          <a:endParaRPr lang="de-DE"/>
        </a:p>
      </dgm:t>
    </dgm:pt>
    <dgm:pt modelId="{4C191506-1B75-4606-93AE-41B1F57DEBFD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Zusammenhang zwischen Persona und Konfiguration</a:t>
          </a:r>
        </a:p>
      </dgm:t>
    </dgm:pt>
    <dgm:pt modelId="{75A1F5EF-493B-445E-ABA2-51B49F742B94}" type="parTrans" cxnId="{8F3A4F28-8CB8-40AB-B6AE-0DD516E7F8EB}">
      <dgm:prSet/>
      <dgm:spPr/>
      <dgm:t>
        <a:bodyPr/>
        <a:lstStyle/>
        <a:p>
          <a:endParaRPr lang="de-DE"/>
        </a:p>
      </dgm:t>
    </dgm:pt>
    <dgm:pt modelId="{99EB699C-740F-442B-A79B-E169D3DCD6FE}" type="sibTrans" cxnId="{8F3A4F28-8CB8-40AB-B6AE-0DD516E7F8EB}">
      <dgm:prSet/>
      <dgm:spPr/>
      <dgm:t>
        <a:bodyPr/>
        <a:lstStyle/>
        <a:p>
          <a:endParaRPr lang="de-DE"/>
        </a:p>
      </dgm:t>
    </dgm:pt>
    <dgm:pt modelId="{8126C0A5-CCFE-4532-9DC8-771281199FFF}">
      <dgm:prSet phldrT="[Text]"/>
      <dgm:spPr/>
      <dgm:t>
        <a:bodyPr/>
        <a:lstStyle/>
        <a:p>
          <a:r>
            <a:rPr lang="de-DE" dirty="0"/>
            <a:t>Teamarbeit</a:t>
          </a:r>
        </a:p>
      </dgm:t>
    </dgm:pt>
    <dgm:pt modelId="{11B3A947-2DAB-4D5A-BC8B-5F497F095A33}" type="parTrans" cxnId="{F870170E-2A85-4A2D-A695-0EAC815C3F17}">
      <dgm:prSet/>
      <dgm:spPr/>
      <dgm:t>
        <a:bodyPr/>
        <a:lstStyle/>
        <a:p>
          <a:endParaRPr lang="de-DE"/>
        </a:p>
      </dgm:t>
    </dgm:pt>
    <dgm:pt modelId="{2B2A0BAE-E085-431F-B3FD-6996F63FA4E9}" type="sibTrans" cxnId="{F870170E-2A85-4A2D-A695-0EAC815C3F17}">
      <dgm:prSet/>
      <dgm:spPr/>
      <dgm:t>
        <a:bodyPr/>
        <a:lstStyle/>
        <a:p>
          <a:endParaRPr lang="de-DE"/>
        </a:p>
      </dgm:t>
    </dgm:pt>
    <dgm:pt modelId="{896BE01B-DA3B-4623-A320-E05F1D0D8737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Austritt eines Teammitglied</a:t>
          </a:r>
        </a:p>
      </dgm:t>
    </dgm:pt>
    <dgm:pt modelId="{680610B4-5804-40D2-B203-039953832360}" type="parTrans" cxnId="{5FBA6CAF-9E82-4D30-A431-3A00B5E4FB3D}">
      <dgm:prSet/>
      <dgm:spPr/>
      <dgm:t>
        <a:bodyPr/>
        <a:lstStyle/>
        <a:p>
          <a:endParaRPr lang="de-DE"/>
        </a:p>
      </dgm:t>
    </dgm:pt>
    <dgm:pt modelId="{7A180A6F-C8A3-4623-8BFD-A13E9A4B811C}" type="sibTrans" cxnId="{5FBA6CAF-9E82-4D30-A431-3A00B5E4FB3D}">
      <dgm:prSet/>
      <dgm:spPr/>
      <dgm:t>
        <a:bodyPr/>
        <a:lstStyle/>
        <a:p>
          <a:endParaRPr lang="de-DE"/>
        </a:p>
      </dgm:t>
    </dgm:pt>
    <dgm:pt modelId="{D285F6A1-25C0-4773-A546-72C454EF7FAE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Aufgabe analysieren</a:t>
          </a:r>
        </a:p>
      </dgm:t>
    </dgm:pt>
    <dgm:pt modelId="{E148BA48-6798-48A2-BBB8-E92BC0218FE0}" type="parTrans" cxnId="{100D845A-741E-4137-B3BB-D2EA5204D014}">
      <dgm:prSet/>
      <dgm:spPr/>
      <dgm:t>
        <a:bodyPr/>
        <a:lstStyle/>
        <a:p>
          <a:endParaRPr lang="de-DE"/>
        </a:p>
      </dgm:t>
    </dgm:pt>
    <dgm:pt modelId="{10FB3154-D9B8-4B95-8927-BCCDE10D233D}" type="sibTrans" cxnId="{100D845A-741E-4137-B3BB-D2EA5204D014}">
      <dgm:prSet/>
      <dgm:spPr/>
      <dgm:t>
        <a:bodyPr/>
        <a:lstStyle/>
        <a:p>
          <a:endParaRPr lang="de-DE"/>
        </a:p>
      </dgm:t>
    </dgm:pt>
    <dgm:pt modelId="{740ABC2F-92A8-492A-936B-520E4993D04D}">
      <dgm:prSet phldrT="[Text]"/>
      <dgm:spPr/>
      <dgm:t>
        <a:bodyPr/>
        <a:lstStyle/>
        <a:p>
          <a:r>
            <a:rPr lang="de-DE" dirty="0"/>
            <a:t>Feature-Model</a:t>
          </a:r>
        </a:p>
      </dgm:t>
    </dgm:pt>
    <dgm:pt modelId="{5B8A797C-E0EA-47EB-97CE-B543B1CEC12D}" type="parTrans" cxnId="{D145898A-7CB8-465F-9FE0-7089784F2CCB}">
      <dgm:prSet/>
      <dgm:spPr/>
      <dgm:t>
        <a:bodyPr/>
        <a:lstStyle/>
        <a:p>
          <a:endParaRPr lang="de-DE"/>
        </a:p>
      </dgm:t>
    </dgm:pt>
    <dgm:pt modelId="{D9076411-38C4-4363-AED3-D2ACC6833658}" type="sibTrans" cxnId="{D145898A-7CB8-465F-9FE0-7089784F2CCB}">
      <dgm:prSet/>
      <dgm:spPr/>
      <dgm:t>
        <a:bodyPr/>
        <a:lstStyle/>
        <a:p>
          <a:endParaRPr lang="de-DE"/>
        </a:p>
      </dgm:t>
    </dgm:pt>
    <dgm:pt modelId="{7CEF7E04-BDA2-4912-B7A9-55C92156E6DC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Grenzen der Features</a:t>
          </a:r>
        </a:p>
      </dgm:t>
    </dgm:pt>
    <dgm:pt modelId="{EF3D649B-7DA4-4357-8DA9-6AC31ABF419D}" type="parTrans" cxnId="{AEA185A7-0C2A-495B-AF51-29B8A87D7594}">
      <dgm:prSet/>
      <dgm:spPr/>
      <dgm:t>
        <a:bodyPr/>
        <a:lstStyle/>
        <a:p>
          <a:endParaRPr lang="de-DE"/>
        </a:p>
      </dgm:t>
    </dgm:pt>
    <dgm:pt modelId="{42E0FB3D-8051-4699-9A14-2BFDDD885565}" type="sibTrans" cxnId="{AEA185A7-0C2A-495B-AF51-29B8A87D7594}">
      <dgm:prSet/>
      <dgm:spPr/>
      <dgm:t>
        <a:bodyPr/>
        <a:lstStyle/>
        <a:p>
          <a:endParaRPr lang="de-DE"/>
        </a:p>
      </dgm:t>
    </dgm:pt>
    <dgm:pt modelId="{A0DEE30B-5009-48F6-9FC7-637282F4675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Was ist Umsetzbar?</a:t>
          </a:r>
        </a:p>
      </dgm:t>
    </dgm:pt>
    <dgm:pt modelId="{206AB372-1A5C-4885-9F5B-52D911D25495}" type="parTrans" cxnId="{061AEFAA-6AEF-4231-96F1-3D4794DE8478}">
      <dgm:prSet/>
      <dgm:spPr/>
      <dgm:t>
        <a:bodyPr/>
        <a:lstStyle/>
        <a:p>
          <a:endParaRPr lang="de-DE"/>
        </a:p>
      </dgm:t>
    </dgm:pt>
    <dgm:pt modelId="{7447BF7B-F63D-4F39-A606-6B54F1713711}" type="sibTrans" cxnId="{061AEFAA-6AEF-4231-96F1-3D4794DE8478}">
      <dgm:prSet/>
      <dgm:spPr/>
      <dgm:t>
        <a:bodyPr/>
        <a:lstStyle/>
        <a:p>
          <a:endParaRPr lang="de-DE"/>
        </a:p>
      </dgm:t>
    </dgm:pt>
    <dgm:pt modelId="{2518C4F0-9EEC-4850-9003-39436130CF64}">
      <dgm:prSet phldrT="[Text]"/>
      <dgm:spPr/>
      <dgm:t>
        <a:bodyPr/>
        <a:lstStyle/>
        <a:p>
          <a:r>
            <a:rPr lang="de-DE" dirty="0"/>
            <a:t>Zeitmanagement</a:t>
          </a:r>
        </a:p>
      </dgm:t>
    </dgm:pt>
    <dgm:pt modelId="{4DFF4CA9-176B-402D-AD00-6DE7DBA7493D}" type="parTrans" cxnId="{A472AEC2-9F96-4D33-9AA5-F87E1BBD23C2}">
      <dgm:prSet/>
      <dgm:spPr/>
      <dgm:t>
        <a:bodyPr/>
        <a:lstStyle/>
        <a:p>
          <a:endParaRPr lang="de-DE"/>
        </a:p>
      </dgm:t>
    </dgm:pt>
    <dgm:pt modelId="{8FE48AB3-FF58-4B1B-8F43-380934820121}" type="sibTrans" cxnId="{A472AEC2-9F96-4D33-9AA5-F87E1BBD23C2}">
      <dgm:prSet/>
      <dgm:spPr/>
      <dgm:t>
        <a:bodyPr/>
        <a:lstStyle/>
        <a:p>
          <a:endParaRPr lang="de-DE"/>
        </a:p>
      </dgm:t>
    </dgm:pt>
    <dgm:pt modelId="{D38B9790-B24E-4D8A-B603-A99F58E808D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Sprint Planung</a:t>
          </a:r>
        </a:p>
      </dgm:t>
    </dgm:pt>
    <dgm:pt modelId="{BAA98D98-7FB9-4A31-8F1F-2847AA257995}" type="parTrans" cxnId="{F3C43238-74FC-4152-96FA-69174913CB85}">
      <dgm:prSet/>
      <dgm:spPr/>
      <dgm:t>
        <a:bodyPr/>
        <a:lstStyle/>
        <a:p>
          <a:endParaRPr lang="de-DE"/>
        </a:p>
      </dgm:t>
    </dgm:pt>
    <dgm:pt modelId="{29DBD783-B387-4A4D-9462-DFBCDBDC80A3}" type="sibTrans" cxnId="{F3C43238-74FC-4152-96FA-69174913CB85}">
      <dgm:prSet/>
      <dgm:spPr/>
      <dgm:t>
        <a:bodyPr/>
        <a:lstStyle/>
        <a:p>
          <a:endParaRPr lang="de-DE"/>
        </a:p>
      </dgm:t>
    </dgm:pt>
    <dgm:pt modelId="{CE0FCFCF-2D22-4489-9F33-9198759037DA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Einschätzung</a:t>
          </a:r>
        </a:p>
      </dgm:t>
    </dgm:pt>
    <dgm:pt modelId="{8BE7CCB9-C199-458D-8858-33D9C5CA8E08}" type="parTrans" cxnId="{326078FA-2589-4A06-A9CE-CBDABE188899}">
      <dgm:prSet/>
      <dgm:spPr/>
      <dgm:t>
        <a:bodyPr/>
        <a:lstStyle/>
        <a:p>
          <a:endParaRPr lang="de-DE"/>
        </a:p>
      </dgm:t>
    </dgm:pt>
    <dgm:pt modelId="{2EF3C8A3-5EE3-4A88-A473-A7A3F6C1F347}" type="sibTrans" cxnId="{326078FA-2589-4A06-A9CE-CBDABE188899}">
      <dgm:prSet/>
      <dgm:spPr/>
      <dgm:t>
        <a:bodyPr/>
        <a:lstStyle/>
        <a:p>
          <a:endParaRPr lang="de-DE"/>
        </a:p>
      </dgm:t>
    </dgm:pt>
    <dgm:pt modelId="{8012A1B0-5BA4-4AB9-9E79-B6D82F85CA42}" type="pres">
      <dgm:prSet presAssocID="{C82CDD6E-C0A5-4DEA-BB1B-FA856F0F6C4F}" presName="linearFlow" presStyleCnt="0">
        <dgm:presLayoutVars>
          <dgm:dir/>
          <dgm:animLvl val="lvl"/>
          <dgm:resizeHandles/>
        </dgm:presLayoutVars>
      </dgm:prSet>
      <dgm:spPr/>
    </dgm:pt>
    <dgm:pt modelId="{160EA767-151E-4519-99B5-7D14E2356483}" type="pres">
      <dgm:prSet presAssocID="{402638C3-A2E6-4CFC-846A-429E615FA844}" presName="compositeNode" presStyleCnt="0">
        <dgm:presLayoutVars>
          <dgm:bulletEnabled val="1"/>
        </dgm:presLayoutVars>
      </dgm:prSet>
      <dgm:spPr/>
    </dgm:pt>
    <dgm:pt modelId="{319CB2B6-36F4-4C5E-BD0B-376815C47760}" type="pres">
      <dgm:prSet presAssocID="{402638C3-A2E6-4CFC-846A-429E615FA844}" presName="image" presStyleLbl="fgImgPlace1" presStyleIdx="0" presStyleCnt="5" custLinFactNeighborX="7015" custLinFactNeighborY="-58389"/>
      <dgm:spPr>
        <a:solidFill>
          <a:schemeClr val="bg2">
            <a:lumMod val="20000"/>
            <a:lumOff val="80000"/>
          </a:schemeClr>
        </a:solidFill>
      </dgm:spPr>
    </dgm:pt>
    <dgm:pt modelId="{86F1A4E5-31B3-4C17-9525-D5891E3D9B98}" type="pres">
      <dgm:prSet presAssocID="{402638C3-A2E6-4CFC-846A-429E615FA844}" presName="childNode" presStyleLbl="node1" presStyleIdx="0" presStyleCnt="5" custScaleY="37497" custLinFactNeighborX="1528" custLinFactNeighborY="-41287">
        <dgm:presLayoutVars>
          <dgm:bulletEnabled val="1"/>
        </dgm:presLayoutVars>
      </dgm:prSet>
      <dgm:spPr/>
    </dgm:pt>
    <dgm:pt modelId="{B651AB84-1363-4276-A3F6-FA0BD5438FF0}" type="pres">
      <dgm:prSet presAssocID="{402638C3-A2E6-4CFC-846A-429E615FA844}" presName="parentNode" presStyleLbl="revTx" presStyleIdx="0" presStyleCnt="5" custScaleX="113233" custScaleY="57496" custLinFactNeighborX="9594" custLinFactNeighborY="-30571">
        <dgm:presLayoutVars>
          <dgm:chMax val="0"/>
          <dgm:bulletEnabled val="1"/>
        </dgm:presLayoutVars>
      </dgm:prSet>
      <dgm:spPr/>
    </dgm:pt>
    <dgm:pt modelId="{44E3B807-7A5D-4F6D-8017-1106E29A8B01}" type="pres">
      <dgm:prSet presAssocID="{F5DFCD47-529E-49F0-810B-93A5E5C1B35C}" presName="sibTrans" presStyleCnt="0"/>
      <dgm:spPr/>
    </dgm:pt>
    <dgm:pt modelId="{F6CFE96A-C67E-4E35-9D6D-B4D37CEAB125}" type="pres">
      <dgm:prSet presAssocID="{740ABC2F-92A8-492A-936B-520E4993D04D}" presName="compositeNode" presStyleCnt="0">
        <dgm:presLayoutVars>
          <dgm:bulletEnabled val="1"/>
        </dgm:presLayoutVars>
      </dgm:prSet>
      <dgm:spPr/>
    </dgm:pt>
    <dgm:pt modelId="{FEEBFC61-8A7A-4DF8-B702-49BB463C5C13}" type="pres">
      <dgm:prSet presAssocID="{740ABC2F-92A8-492A-936B-520E4993D04D}" presName="image" presStyleLbl="fgImgPlace1" presStyleIdx="1" presStyleCnt="5" custLinFactY="100000" custLinFactNeighborX="-4209" custLinFactNeighborY="155347"/>
      <dgm:spPr>
        <a:solidFill>
          <a:schemeClr val="bg2">
            <a:lumMod val="20000"/>
            <a:lumOff val="80000"/>
          </a:schemeClr>
        </a:solidFill>
      </dgm:spPr>
    </dgm:pt>
    <dgm:pt modelId="{C4D39B80-04D9-40C5-A783-2A98AB30CED5}" type="pres">
      <dgm:prSet presAssocID="{740ABC2F-92A8-492A-936B-520E4993D04D}" presName="childNode" presStyleLbl="node1" presStyleIdx="1" presStyleCnt="5" custScaleY="36176" custLinFactNeighborX="2440" custLinFactNeighborY="8998">
        <dgm:presLayoutVars>
          <dgm:bulletEnabled val="1"/>
        </dgm:presLayoutVars>
      </dgm:prSet>
      <dgm:spPr/>
    </dgm:pt>
    <dgm:pt modelId="{67771449-49DF-41E1-A652-15597390E942}" type="pres">
      <dgm:prSet presAssocID="{740ABC2F-92A8-492A-936B-520E4993D04D}" presName="parentNode" presStyleLbl="revTx" presStyleIdx="1" presStyleCnt="5" custScaleX="113233" custScaleY="57496" custLinFactNeighborX="138" custLinFactNeighborY="19551">
        <dgm:presLayoutVars>
          <dgm:chMax val="0"/>
          <dgm:bulletEnabled val="1"/>
        </dgm:presLayoutVars>
      </dgm:prSet>
      <dgm:spPr/>
    </dgm:pt>
    <dgm:pt modelId="{7CA0C1B9-F3AE-4515-8E4C-E1B370B873F6}" type="pres">
      <dgm:prSet presAssocID="{D9076411-38C4-4363-AED3-D2ACC6833658}" presName="sibTrans" presStyleCnt="0"/>
      <dgm:spPr/>
    </dgm:pt>
    <dgm:pt modelId="{6AD0C681-DA45-4930-B513-8B6B17969C1B}" type="pres">
      <dgm:prSet presAssocID="{A7C29121-FD6B-4B4B-9EC7-E3359C04ECBF}" presName="compositeNode" presStyleCnt="0">
        <dgm:presLayoutVars>
          <dgm:bulletEnabled val="1"/>
        </dgm:presLayoutVars>
      </dgm:prSet>
      <dgm:spPr/>
    </dgm:pt>
    <dgm:pt modelId="{3C68F02D-EC6A-40C8-AE9C-C0EBD978EEE7}" type="pres">
      <dgm:prSet presAssocID="{A7C29121-FD6B-4B4B-9EC7-E3359C04ECBF}" presName="image" presStyleLbl="fgImgPlace1" presStyleIdx="2" presStyleCnt="5" custLinFactNeighborX="-1403" custLinFactNeighborY="-69070"/>
      <dgm:spPr>
        <a:solidFill>
          <a:schemeClr val="bg2">
            <a:lumMod val="20000"/>
            <a:lumOff val="80000"/>
          </a:schemeClr>
        </a:solidFill>
      </dgm:spPr>
    </dgm:pt>
    <dgm:pt modelId="{304CC5A2-4F32-4EF0-9B7F-3C729201AC95}" type="pres">
      <dgm:prSet presAssocID="{A7C29121-FD6B-4B4B-9EC7-E3359C04ECBF}" presName="childNode" presStyleLbl="node1" presStyleIdx="2" presStyleCnt="5" custScaleY="37056" custLinFactNeighborX="-1205" custLinFactNeighborY="-41079">
        <dgm:presLayoutVars>
          <dgm:bulletEnabled val="1"/>
        </dgm:presLayoutVars>
      </dgm:prSet>
      <dgm:spPr/>
    </dgm:pt>
    <dgm:pt modelId="{AEAD57E8-9E0B-4EEF-9A9A-3E7351F08F0D}" type="pres">
      <dgm:prSet presAssocID="{A7C29121-FD6B-4B4B-9EC7-E3359C04ECBF}" presName="parentNode" presStyleLbl="revTx" presStyleIdx="2" presStyleCnt="5" custScaleX="113233" custScaleY="57496" custLinFactNeighborX="15036" custLinFactNeighborY="-31505">
        <dgm:presLayoutVars>
          <dgm:chMax val="0"/>
          <dgm:bulletEnabled val="1"/>
        </dgm:presLayoutVars>
      </dgm:prSet>
      <dgm:spPr/>
    </dgm:pt>
    <dgm:pt modelId="{7D136455-3625-4204-9C72-17FB9A8A58F1}" type="pres">
      <dgm:prSet presAssocID="{201F9679-2BB4-469F-A402-67CEFAC2CEA8}" presName="sibTrans" presStyleCnt="0"/>
      <dgm:spPr/>
    </dgm:pt>
    <dgm:pt modelId="{1AC4EB74-B0BB-4B4D-B0B9-99E7AAE48EB9}" type="pres">
      <dgm:prSet presAssocID="{8126C0A5-CCFE-4532-9DC8-771281199FFF}" presName="compositeNode" presStyleCnt="0">
        <dgm:presLayoutVars>
          <dgm:bulletEnabled val="1"/>
        </dgm:presLayoutVars>
      </dgm:prSet>
      <dgm:spPr/>
    </dgm:pt>
    <dgm:pt modelId="{063734DF-97A6-4A7C-8FA4-16321983B835}" type="pres">
      <dgm:prSet presAssocID="{8126C0A5-CCFE-4532-9DC8-771281199FFF}" presName="image" presStyleLbl="fgImgPlace1" presStyleIdx="3" presStyleCnt="5" custLinFactY="100000" custLinFactNeighborX="1403" custLinFactNeighborY="155633"/>
      <dgm:spPr>
        <a:solidFill>
          <a:schemeClr val="bg2">
            <a:lumMod val="20000"/>
            <a:lumOff val="80000"/>
          </a:schemeClr>
        </a:solidFill>
      </dgm:spPr>
    </dgm:pt>
    <dgm:pt modelId="{ACA4F9A8-2813-4823-8423-A27C1541A7EF}" type="pres">
      <dgm:prSet presAssocID="{8126C0A5-CCFE-4532-9DC8-771281199FFF}" presName="childNode" presStyleLbl="node1" presStyleIdx="3" presStyleCnt="5" custScaleY="37497" custLinFactNeighborX="1018" custLinFactNeighborY="9646">
        <dgm:presLayoutVars>
          <dgm:bulletEnabled val="1"/>
        </dgm:presLayoutVars>
      </dgm:prSet>
      <dgm:spPr/>
    </dgm:pt>
    <dgm:pt modelId="{0B4950CD-D1D3-48F3-AAA0-C76378D51BAA}" type="pres">
      <dgm:prSet presAssocID="{8126C0A5-CCFE-4532-9DC8-771281199FFF}" presName="parentNode" presStyleLbl="revTx" presStyleIdx="3" presStyleCnt="5" custScaleX="113233" custScaleY="57496" custLinFactNeighborX="5895" custLinFactNeighborY="19440">
        <dgm:presLayoutVars>
          <dgm:chMax val="0"/>
          <dgm:bulletEnabled val="1"/>
        </dgm:presLayoutVars>
      </dgm:prSet>
      <dgm:spPr/>
    </dgm:pt>
    <dgm:pt modelId="{0B91ECCE-F3C0-4816-AB91-A2C02BFF9601}" type="pres">
      <dgm:prSet presAssocID="{2B2A0BAE-E085-431F-B3FD-6996F63FA4E9}" presName="sibTrans" presStyleCnt="0"/>
      <dgm:spPr/>
    </dgm:pt>
    <dgm:pt modelId="{6617D492-B09D-492B-AB66-CA5A01EB9BB3}" type="pres">
      <dgm:prSet presAssocID="{2518C4F0-9EEC-4850-9003-39436130CF64}" presName="compositeNode" presStyleCnt="0">
        <dgm:presLayoutVars>
          <dgm:bulletEnabled val="1"/>
        </dgm:presLayoutVars>
      </dgm:prSet>
      <dgm:spPr/>
    </dgm:pt>
    <dgm:pt modelId="{39206F65-CB60-469A-8E60-E7F67EA2A4EB}" type="pres">
      <dgm:prSet presAssocID="{2518C4F0-9EEC-4850-9003-39436130CF64}" presName="image" presStyleLbl="fgImgPlace1" presStyleIdx="4" presStyleCnt="5" custLinFactNeighborX="3589" custLinFactNeighborY="-60810"/>
      <dgm:spPr>
        <a:solidFill>
          <a:schemeClr val="bg2">
            <a:lumMod val="20000"/>
            <a:lumOff val="80000"/>
          </a:schemeClr>
        </a:solidFill>
      </dgm:spPr>
    </dgm:pt>
    <dgm:pt modelId="{C7D81075-418E-4AEC-9692-8D4C11DB8B1E}" type="pres">
      <dgm:prSet presAssocID="{2518C4F0-9EEC-4850-9003-39436130CF64}" presName="childNode" presStyleLbl="node1" presStyleIdx="4" presStyleCnt="5" custScaleY="36616" custLinFactNeighborX="2417" custLinFactNeighborY="-41299">
        <dgm:presLayoutVars>
          <dgm:bulletEnabled val="1"/>
        </dgm:presLayoutVars>
      </dgm:prSet>
      <dgm:spPr/>
    </dgm:pt>
    <dgm:pt modelId="{A4E96C30-DEA3-4B3B-A02A-25469A93E9BD}" type="pres">
      <dgm:prSet presAssocID="{2518C4F0-9EEC-4850-9003-39436130CF64}" presName="parentNode" presStyleLbl="revTx" presStyleIdx="4" presStyleCnt="5" custScaleX="113233" custScaleY="57496" custLinFactNeighborX="13064" custLinFactNeighborY="-31505">
        <dgm:presLayoutVars>
          <dgm:chMax val="0"/>
          <dgm:bulletEnabled val="1"/>
        </dgm:presLayoutVars>
      </dgm:prSet>
      <dgm:spPr/>
    </dgm:pt>
  </dgm:ptLst>
  <dgm:cxnLst>
    <dgm:cxn modelId="{361EE709-27BB-4A06-B170-CCA23549DADF}" type="presOf" srcId="{A7C29121-FD6B-4B4B-9EC7-E3359C04ECBF}" destId="{AEAD57E8-9E0B-4EEF-9A9A-3E7351F08F0D}" srcOrd="0" destOrd="0" presId="urn:microsoft.com/office/officeart/2005/8/layout/hList2"/>
    <dgm:cxn modelId="{F870170E-2A85-4A2D-A695-0EAC815C3F17}" srcId="{C82CDD6E-C0A5-4DEA-BB1B-FA856F0F6C4F}" destId="{8126C0A5-CCFE-4532-9DC8-771281199FFF}" srcOrd="3" destOrd="0" parTransId="{11B3A947-2DAB-4D5A-BC8B-5F497F095A33}" sibTransId="{2B2A0BAE-E085-431F-B3FD-6996F63FA4E9}"/>
    <dgm:cxn modelId="{ABC12210-8BF5-40DA-AC19-688F2971BE23}" srcId="{C82CDD6E-C0A5-4DEA-BB1B-FA856F0F6C4F}" destId="{A7C29121-FD6B-4B4B-9EC7-E3359C04ECBF}" srcOrd="2" destOrd="0" parTransId="{5E28D263-0094-4E0D-B55F-6831B38032AC}" sibTransId="{201F9679-2BB4-469F-A402-67CEFAC2CEA8}"/>
    <dgm:cxn modelId="{85178610-1E86-47E6-BF44-6C1F8952C87F}" type="presOf" srcId="{8126C0A5-CCFE-4532-9DC8-771281199FFF}" destId="{0B4950CD-D1D3-48F3-AAA0-C76378D51BAA}" srcOrd="0" destOrd="0" presId="urn:microsoft.com/office/officeart/2005/8/layout/hList2"/>
    <dgm:cxn modelId="{1735F315-F1EA-4A2D-9863-661003BB3280}" type="presOf" srcId="{896BE01B-DA3B-4623-A320-E05F1D0D8737}" destId="{ACA4F9A8-2813-4823-8423-A27C1541A7EF}" srcOrd="0" destOrd="0" presId="urn:microsoft.com/office/officeart/2005/8/layout/hList2"/>
    <dgm:cxn modelId="{8F3A4F28-8CB8-40AB-B6AE-0DD516E7F8EB}" srcId="{A7C29121-FD6B-4B4B-9EC7-E3359C04ECBF}" destId="{4C191506-1B75-4606-93AE-41B1F57DEBFD}" srcOrd="0" destOrd="0" parTransId="{75A1F5EF-493B-445E-ABA2-51B49F742B94}" sibTransId="{99EB699C-740F-442B-A79B-E169D3DCD6FE}"/>
    <dgm:cxn modelId="{D67EEA28-4F8C-4450-8E4A-B0126AB89D0D}" type="presOf" srcId="{D285F6A1-25C0-4773-A546-72C454EF7FAE}" destId="{ACA4F9A8-2813-4823-8423-A27C1541A7EF}" srcOrd="0" destOrd="1" presId="urn:microsoft.com/office/officeart/2005/8/layout/hList2"/>
    <dgm:cxn modelId="{6F117134-4420-416F-8321-5C0FA81CFD36}" type="presOf" srcId="{4C191506-1B75-4606-93AE-41B1F57DEBFD}" destId="{304CC5A2-4F32-4EF0-9B7F-3C729201AC95}" srcOrd="0" destOrd="0" presId="urn:microsoft.com/office/officeart/2005/8/layout/hList2"/>
    <dgm:cxn modelId="{F3C43238-74FC-4152-96FA-69174913CB85}" srcId="{2518C4F0-9EEC-4850-9003-39436130CF64}" destId="{D38B9790-B24E-4D8A-B603-A99F58E808DF}" srcOrd="0" destOrd="0" parTransId="{BAA98D98-7FB9-4A31-8F1F-2847AA257995}" sibTransId="{29DBD783-B387-4A4D-9462-DFBCDBDC80A3}"/>
    <dgm:cxn modelId="{251B9939-1C1F-440E-ACB3-422C589F274F}" type="presOf" srcId="{402638C3-A2E6-4CFC-846A-429E615FA844}" destId="{B651AB84-1363-4276-A3F6-FA0BD5438FF0}" srcOrd="0" destOrd="0" presId="urn:microsoft.com/office/officeart/2005/8/layout/hList2"/>
    <dgm:cxn modelId="{44DA0E65-13B4-472D-BE91-39FA257F127C}" srcId="{402638C3-A2E6-4CFC-846A-429E615FA844}" destId="{DC3F0420-043D-4AE9-88BA-9A0F2E336D13}" srcOrd="0" destOrd="0" parTransId="{15FF22CF-4196-4595-B655-6F7CB3A1A90D}" sibTransId="{0A07AA15-F0A1-4C8D-884D-6872094AF355}"/>
    <dgm:cxn modelId="{5E4A5D59-8ED0-4AA9-8890-70FB743A3186}" type="presOf" srcId="{A0DEE30B-5009-48F6-9FC7-637282F4675F}" destId="{C4D39B80-04D9-40C5-A783-2A98AB30CED5}" srcOrd="0" destOrd="1" presId="urn:microsoft.com/office/officeart/2005/8/layout/hList2"/>
    <dgm:cxn modelId="{100D845A-741E-4137-B3BB-D2EA5204D014}" srcId="{8126C0A5-CCFE-4532-9DC8-771281199FFF}" destId="{D285F6A1-25C0-4773-A546-72C454EF7FAE}" srcOrd="1" destOrd="0" parTransId="{E148BA48-6798-48A2-BBB8-E92BC0218FE0}" sibTransId="{10FB3154-D9B8-4B95-8927-BCCDE10D233D}"/>
    <dgm:cxn modelId="{D145898A-7CB8-465F-9FE0-7089784F2CCB}" srcId="{C82CDD6E-C0A5-4DEA-BB1B-FA856F0F6C4F}" destId="{740ABC2F-92A8-492A-936B-520E4993D04D}" srcOrd="1" destOrd="0" parTransId="{5B8A797C-E0EA-47EB-97CE-B543B1CEC12D}" sibTransId="{D9076411-38C4-4363-AED3-D2ACC6833658}"/>
    <dgm:cxn modelId="{1413D98D-73EA-49DF-BC0C-E43344F59FA2}" srcId="{402638C3-A2E6-4CFC-846A-429E615FA844}" destId="{661C1CB2-452B-4389-8108-E83150E3E42D}" srcOrd="1" destOrd="0" parTransId="{43EF3A55-D003-4CA9-8AFF-3331581D29D3}" sibTransId="{D9D7C0DF-2BB5-4913-9911-1F563CB72C51}"/>
    <dgm:cxn modelId="{A4A496A3-F62C-4455-A58F-6E6B3DE2D696}" srcId="{C82CDD6E-C0A5-4DEA-BB1B-FA856F0F6C4F}" destId="{402638C3-A2E6-4CFC-846A-429E615FA844}" srcOrd="0" destOrd="0" parTransId="{4D1DA2FA-6C78-44ED-A01B-DFF761D1B58B}" sibTransId="{F5DFCD47-529E-49F0-810B-93A5E5C1B35C}"/>
    <dgm:cxn modelId="{AEA185A7-0C2A-495B-AF51-29B8A87D7594}" srcId="{740ABC2F-92A8-492A-936B-520E4993D04D}" destId="{7CEF7E04-BDA2-4912-B7A9-55C92156E6DC}" srcOrd="0" destOrd="0" parTransId="{EF3D649B-7DA4-4357-8DA9-6AC31ABF419D}" sibTransId="{42E0FB3D-8051-4699-9A14-2BFDDD885565}"/>
    <dgm:cxn modelId="{A123EEA7-6FDD-4433-BB72-E4876EE7F33E}" type="presOf" srcId="{D38B9790-B24E-4D8A-B603-A99F58E808DF}" destId="{C7D81075-418E-4AEC-9692-8D4C11DB8B1E}" srcOrd="0" destOrd="0" presId="urn:microsoft.com/office/officeart/2005/8/layout/hList2"/>
    <dgm:cxn modelId="{061AEFAA-6AEF-4231-96F1-3D4794DE8478}" srcId="{740ABC2F-92A8-492A-936B-520E4993D04D}" destId="{A0DEE30B-5009-48F6-9FC7-637282F4675F}" srcOrd="1" destOrd="0" parTransId="{206AB372-1A5C-4885-9F5B-52D911D25495}" sibTransId="{7447BF7B-F63D-4F39-A606-6B54F1713711}"/>
    <dgm:cxn modelId="{5FBA6CAF-9E82-4D30-A431-3A00B5E4FB3D}" srcId="{8126C0A5-CCFE-4532-9DC8-771281199FFF}" destId="{896BE01B-DA3B-4623-A320-E05F1D0D8737}" srcOrd="0" destOrd="0" parTransId="{680610B4-5804-40D2-B203-039953832360}" sibTransId="{7A180A6F-C8A3-4623-8BFD-A13E9A4B811C}"/>
    <dgm:cxn modelId="{0794CEBB-B10A-45EF-A049-AC23D68EAAF0}" type="presOf" srcId="{740ABC2F-92A8-492A-936B-520E4993D04D}" destId="{67771449-49DF-41E1-A652-15597390E942}" srcOrd="0" destOrd="0" presId="urn:microsoft.com/office/officeart/2005/8/layout/hList2"/>
    <dgm:cxn modelId="{A472AEC2-9F96-4D33-9AA5-F87E1BBD23C2}" srcId="{C82CDD6E-C0A5-4DEA-BB1B-FA856F0F6C4F}" destId="{2518C4F0-9EEC-4850-9003-39436130CF64}" srcOrd="4" destOrd="0" parTransId="{4DFF4CA9-176B-402D-AD00-6DE7DBA7493D}" sibTransId="{8FE48AB3-FF58-4B1B-8F43-380934820121}"/>
    <dgm:cxn modelId="{2A26C3C8-FD1A-4F98-8204-1938E91A8228}" type="presOf" srcId="{661C1CB2-452B-4389-8108-E83150E3E42D}" destId="{86F1A4E5-31B3-4C17-9525-D5891E3D9B98}" srcOrd="0" destOrd="1" presId="urn:microsoft.com/office/officeart/2005/8/layout/hList2"/>
    <dgm:cxn modelId="{90F2C7DC-15CA-4868-BFF7-995F8124009E}" type="presOf" srcId="{2518C4F0-9EEC-4850-9003-39436130CF64}" destId="{A4E96C30-DEA3-4B3B-A02A-25469A93E9BD}" srcOrd="0" destOrd="0" presId="urn:microsoft.com/office/officeart/2005/8/layout/hList2"/>
    <dgm:cxn modelId="{7302F3DF-A5FA-4A07-A786-1A0EE55315F9}" type="presOf" srcId="{C82CDD6E-C0A5-4DEA-BB1B-FA856F0F6C4F}" destId="{8012A1B0-5BA4-4AB9-9E79-B6D82F85CA42}" srcOrd="0" destOrd="0" presId="urn:microsoft.com/office/officeart/2005/8/layout/hList2"/>
    <dgm:cxn modelId="{6219F2E8-650A-442D-9A15-6EAD5F093EB5}" type="presOf" srcId="{DC3F0420-043D-4AE9-88BA-9A0F2E336D13}" destId="{86F1A4E5-31B3-4C17-9525-D5891E3D9B98}" srcOrd="0" destOrd="0" presId="urn:microsoft.com/office/officeart/2005/8/layout/hList2"/>
    <dgm:cxn modelId="{71C7D1F1-4C4E-44BB-8EB7-4348D013B4A5}" type="presOf" srcId="{CE0FCFCF-2D22-4489-9F33-9198759037DA}" destId="{C7D81075-418E-4AEC-9692-8D4C11DB8B1E}" srcOrd="0" destOrd="1" presId="urn:microsoft.com/office/officeart/2005/8/layout/hList2"/>
    <dgm:cxn modelId="{10D288F9-1CB3-4627-9B78-B97D8AE102BE}" type="presOf" srcId="{7CEF7E04-BDA2-4912-B7A9-55C92156E6DC}" destId="{C4D39B80-04D9-40C5-A783-2A98AB30CED5}" srcOrd="0" destOrd="0" presId="urn:microsoft.com/office/officeart/2005/8/layout/hList2"/>
    <dgm:cxn modelId="{326078FA-2589-4A06-A9CE-CBDABE188899}" srcId="{2518C4F0-9EEC-4850-9003-39436130CF64}" destId="{CE0FCFCF-2D22-4489-9F33-9198759037DA}" srcOrd="1" destOrd="0" parTransId="{8BE7CCB9-C199-458D-8858-33D9C5CA8E08}" sibTransId="{2EF3C8A3-5EE3-4A88-A473-A7A3F6C1F347}"/>
    <dgm:cxn modelId="{6811723E-3954-40CC-A65E-0FC526252EC8}" type="presParOf" srcId="{8012A1B0-5BA4-4AB9-9E79-B6D82F85CA42}" destId="{160EA767-151E-4519-99B5-7D14E2356483}" srcOrd="0" destOrd="0" presId="urn:microsoft.com/office/officeart/2005/8/layout/hList2"/>
    <dgm:cxn modelId="{69D9769E-3109-4761-AA3B-7E603078B328}" type="presParOf" srcId="{160EA767-151E-4519-99B5-7D14E2356483}" destId="{319CB2B6-36F4-4C5E-BD0B-376815C47760}" srcOrd="0" destOrd="0" presId="urn:microsoft.com/office/officeart/2005/8/layout/hList2"/>
    <dgm:cxn modelId="{4DEA8120-3B17-44B3-B19B-4D17E26C6262}" type="presParOf" srcId="{160EA767-151E-4519-99B5-7D14E2356483}" destId="{86F1A4E5-31B3-4C17-9525-D5891E3D9B98}" srcOrd="1" destOrd="0" presId="urn:microsoft.com/office/officeart/2005/8/layout/hList2"/>
    <dgm:cxn modelId="{5227B13D-BD70-4AAF-B6CA-A050CC7980B2}" type="presParOf" srcId="{160EA767-151E-4519-99B5-7D14E2356483}" destId="{B651AB84-1363-4276-A3F6-FA0BD5438FF0}" srcOrd="2" destOrd="0" presId="urn:microsoft.com/office/officeart/2005/8/layout/hList2"/>
    <dgm:cxn modelId="{82C8BDF1-8BDC-4B99-AA89-1BEFAFA04DEF}" type="presParOf" srcId="{8012A1B0-5BA4-4AB9-9E79-B6D82F85CA42}" destId="{44E3B807-7A5D-4F6D-8017-1106E29A8B01}" srcOrd="1" destOrd="0" presId="urn:microsoft.com/office/officeart/2005/8/layout/hList2"/>
    <dgm:cxn modelId="{25F660EC-505B-4C14-A91E-1CD1B6B5D7CD}" type="presParOf" srcId="{8012A1B0-5BA4-4AB9-9E79-B6D82F85CA42}" destId="{F6CFE96A-C67E-4E35-9D6D-B4D37CEAB125}" srcOrd="2" destOrd="0" presId="urn:microsoft.com/office/officeart/2005/8/layout/hList2"/>
    <dgm:cxn modelId="{F68EFD41-41D4-4666-8D8B-64705DADD190}" type="presParOf" srcId="{F6CFE96A-C67E-4E35-9D6D-B4D37CEAB125}" destId="{FEEBFC61-8A7A-4DF8-B702-49BB463C5C13}" srcOrd="0" destOrd="0" presId="urn:microsoft.com/office/officeart/2005/8/layout/hList2"/>
    <dgm:cxn modelId="{A81CA61D-EB58-45FA-89A3-5AA7A273378E}" type="presParOf" srcId="{F6CFE96A-C67E-4E35-9D6D-B4D37CEAB125}" destId="{C4D39B80-04D9-40C5-A783-2A98AB30CED5}" srcOrd="1" destOrd="0" presId="urn:microsoft.com/office/officeart/2005/8/layout/hList2"/>
    <dgm:cxn modelId="{7A2397D8-AF09-4E90-957F-F3CD2EC49238}" type="presParOf" srcId="{F6CFE96A-C67E-4E35-9D6D-B4D37CEAB125}" destId="{67771449-49DF-41E1-A652-15597390E942}" srcOrd="2" destOrd="0" presId="urn:microsoft.com/office/officeart/2005/8/layout/hList2"/>
    <dgm:cxn modelId="{8EB65EAD-842D-45C7-8734-4FB55D15D222}" type="presParOf" srcId="{8012A1B0-5BA4-4AB9-9E79-B6D82F85CA42}" destId="{7CA0C1B9-F3AE-4515-8E4C-E1B370B873F6}" srcOrd="3" destOrd="0" presId="urn:microsoft.com/office/officeart/2005/8/layout/hList2"/>
    <dgm:cxn modelId="{87E4BAD6-B271-493F-AE85-3640EDA741CE}" type="presParOf" srcId="{8012A1B0-5BA4-4AB9-9E79-B6D82F85CA42}" destId="{6AD0C681-DA45-4930-B513-8B6B17969C1B}" srcOrd="4" destOrd="0" presId="urn:microsoft.com/office/officeart/2005/8/layout/hList2"/>
    <dgm:cxn modelId="{C792A1B8-B0DC-4EB4-90E4-ADD9EF68EFC7}" type="presParOf" srcId="{6AD0C681-DA45-4930-B513-8B6B17969C1B}" destId="{3C68F02D-EC6A-40C8-AE9C-C0EBD978EEE7}" srcOrd="0" destOrd="0" presId="urn:microsoft.com/office/officeart/2005/8/layout/hList2"/>
    <dgm:cxn modelId="{487E16D5-3D1E-4B73-AE6B-194E4F60CC35}" type="presParOf" srcId="{6AD0C681-DA45-4930-B513-8B6B17969C1B}" destId="{304CC5A2-4F32-4EF0-9B7F-3C729201AC95}" srcOrd="1" destOrd="0" presId="urn:microsoft.com/office/officeart/2005/8/layout/hList2"/>
    <dgm:cxn modelId="{32E04343-C8DB-4110-9E8E-69918404B0F6}" type="presParOf" srcId="{6AD0C681-DA45-4930-B513-8B6B17969C1B}" destId="{AEAD57E8-9E0B-4EEF-9A9A-3E7351F08F0D}" srcOrd="2" destOrd="0" presId="urn:microsoft.com/office/officeart/2005/8/layout/hList2"/>
    <dgm:cxn modelId="{572CDA30-5EAF-4887-88CD-C7C69E5ECABB}" type="presParOf" srcId="{8012A1B0-5BA4-4AB9-9E79-B6D82F85CA42}" destId="{7D136455-3625-4204-9C72-17FB9A8A58F1}" srcOrd="5" destOrd="0" presId="urn:microsoft.com/office/officeart/2005/8/layout/hList2"/>
    <dgm:cxn modelId="{4EC1CCD9-B27C-4E23-B034-76D85B07CDAF}" type="presParOf" srcId="{8012A1B0-5BA4-4AB9-9E79-B6D82F85CA42}" destId="{1AC4EB74-B0BB-4B4D-B0B9-99E7AAE48EB9}" srcOrd="6" destOrd="0" presId="urn:microsoft.com/office/officeart/2005/8/layout/hList2"/>
    <dgm:cxn modelId="{CD708ECA-BFE9-4FB3-A171-82F46553A5B4}" type="presParOf" srcId="{1AC4EB74-B0BB-4B4D-B0B9-99E7AAE48EB9}" destId="{063734DF-97A6-4A7C-8FA4-16321983B835}" srcOrd="0" destOrd="0" presId="urn:microsoft.com/office/officeart/2005/8/layout/hList2"/>
    <dgm:cxn modelId="{522D70B5-7C52-4A2C-88FA-8B772F1BB9DA}" type="presParOf" srcId="{1AC4EB74-B0BB-4B4D-B0B9-99E7AAE48EB9}" destId="{ACA4F9A8-2813-4823-8423-A27C1541A7EF}" srcOrd="1" destOrd="0" presId="urn:microsoft.com/office/officeart/2005/8/layout/hList2"/>
    <dgm:cxn modelId="{D24DD27A-83BC-484E-ADDB-65B638005FC1}" type="presParOf" srcId="{1AC4EB74-B0BB-4B4D-B0B9-99E7AAE48EB9}" destId="{0B4950CD-D1D3-48F3-AAA0-C76378D51BAA}" srcOrd="2" destOrd="0" presId="urn:microsoft.com/office/officeart/2005/8/layout/hList2"/>
    <dgm:cxn modelId="{8826D76F-F0B2-4A72-B363-001A93E3C29A}" type="presParOf" srcId="{8012A1B0-5BA4-4AB9-9E79-B6D82F85CA42}" destId="{0B91ECCE-F3C0-4816-AB91-A2C02BFF9601}" srcOrd="7" destOrd="0" presId="urn:microsoft.com/office/officeart/2005/8/layout/hList2"/>
    <dgm:cxn modelId="{B5DFC633-A294-4F7C-BCE7-052B72C02236}" type="presParOf" srcId="{8012A1B0-5BA4-4AB9-9E79-B6D82F85CA42}" destId="{6617D492-B09D-492B-AB66-CA5A01EB9BB3}" srcOrd="8" destOrd="0" presId="urn:microsoft.com/office/officeart/2005/8/layout/hList2"/>
    <dgm:cxn modelId="{EC5830AC-E86D-4C4F-AD15-5D617C5FB649}" type="presParOf" srcId="{6617D492-B09D-492B-AB66-CA5A01EB9BB3}" destId="{39206F65-CB60-469A-8E60-E7F67EA2A4EB}" srcOrd="0" destOrd="0" presId="urn:microsoft.com/office/officeart/2005/8/layout/hList2"/>
    <dgm:cxn modelId="{33B28380-7F59-4E40-B5B8-03C9511DAFBB}" type="presParOf" srcId="{6617D492-B09D-492B-AB66-CA5A01EB9BB3}" destId="{C7D81075-418E-4AEC-9692-8D4C11DB8B1E}" srcOrd="1" destOrd="0" presId="urn:microsoft.com/office/officeart/2005/8/layout/hList2"/>
    <dgm:cxn modelId="{5683C21D-9BF3-43B8-A3ED-F189728925D9}" type="presParOf" srcId="{6617D492-B09D-492B-AB66-CA5A01EB9BB3}" destId="{A4E96C30-DEA3-4B3B-A02A-25469A93E9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D3C98-A088-4E5D-A98D-299DF5F3789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44F303E-4AF8-486A-B1B6-7D2BEDABAD2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10.11.2022</a:t>
          </a:r>
        </a:p>
      </dgm:t>
    </dgm:pt>
    <dgm:pt modelId="{5A45BC21-E2A6-4C02-9B84-0AC269BD4D44}" type="parTrans" cxnId="{3F31F110-FEBA-4302-A60B-60458FBA668F}">
      <dgm:prSet/>
      <dgm:spPr/>
      <dgm:t>
        <a:bodyPr/>
        <a:lstStyle/>
        <a:p>
          <a:endParaRPr lang="de-DE"/>
        </a:p>
      </dgm:t>
    </dgm:pt>
    <dgm:pt modelId="{0C798088-4ECE-4EA6-8AD1-E59B4B44CDFD}" type="sibTrans" cxnId="{3F31F110-FEBA-4302-A60B-60458FBA668F}">
      <dgm:prSet/>
      <dgm:spPr/>
      <dgm:t>
        <a:bodyPr/>
        <a:lstStyle/>
        <a:p>
          <a:endParaRPr lang="de-DE"/>
        </a:p>
      </dgm:t>
    </dgm:pt>
    <dgm:pt modelId="{B6A1512C-351C-4068-9DC0-6B6DFA283CD0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Analyse Zielgruppe</a:t>
          </a:r>
        </a:p>
      </dgm:t>
    </dgm:pt>
    <dgm:pt modelId="{C33E5BC1-BD83-4C28-ACDD-326F051A84A1}" type="parTrans" cxnId="{6CF67F8A-1002-49FA-A724-E2DB7CEB9B6C}">
      <dgm:prSet/>
      <dgm:spPr/>
      <dgm:t>
        <a:bodyPr/>
        <a:lstStyle/>
        <a:p>
          <a:endParaRPr lang="de-DE"/>
        </a:p>
      </dgm:t>
    </dgm:pt>
    <dgm:pt modelId="{FA18624E-C06E-41BF-A66C-F239776314B3}" type="sibTrans" cxnId="{6CF67F8A-1002-49FA-A724-E2DB7CEB9B6C}">
      <dgm:prSet/>
      <dgm:spPr/>
      <dgm:t>
        <a:bodyPr/>
        <a:lstStyle/>
        <a:p>
          <a:endParaRPr lang="de-DE"/>
        </a:p>
      </dgm:t>
    </dgm:pt>
    <dgm:pt modelId="{2436730C-3654-466B-A95E-66C05CB3B32C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15.12.2022</a:t>
          </a:r>
        </a:p>
      </dgm:t>
    </dgm:pt>
    <dgm:pt modelId="{D09FF0DB-4EAB-4C9F-AA4C-2900B9362BFD}" type="parTrans" cxnId="{33564A16-AB29-42BB-B686-68088570E8D5}">
      <dgm:prSet/>
      <dgm:spPr/>
      <dgm:t>
        <a:bodyPr/>
        <a:lstStyle/>
        <a:p>
          <a:endParaRPr lang="de-DE"/>
        </a:p>
      </dgm:t>
    </dgm:pt>
    <dgm:pt modelId="{1EB6711C-9FA6-4761-82F7-89B527F0569A}" type="sibTrans" cxnId="{33564A16-AB29-42BB-B686-68088570E8D5}">
      <dgm:prSet/>
      <dgm:spPr/>
      <dgm:t>
        <a:bodyPr/>
        <a:lstStyle/>
        <a:p>
          <a:endParaRPr lang="de-DE"/>
        </a:p>
      </dgm:t>
    </dgm:pt>
    <dgm:pt modelId="{D00B22DB-0767-429E-A0D0-8AB2C1B090B7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5ECE7FBF-558D-4895-A57C-12B42EE21F20}" type="parTrans" cxnId="{BD856D84-8022-495A-B9D1-DA8FA57FB75F}">
      <dgm:prSet/>
      <dgm:spPr/>
      <dgm:t>
        <a:bodyPr/>
        <a:lstStyle/>
        <a:p>
          <a:endParaRPr lang="de-DE"/>
        </a:p>
      </dgm:t>
    </dgm:pt>
    <dgm:pt modelId="{548A6053-A8FC-40EA-9088-4937CED9CFE8}" type="sibTrans" cxnId="{BD856D84-8022-495A-B9D1-DA8FA57FB75F}">
      <dgm:prSet/>
      <dgm:spPr/>
      <dgm:t>
        <a:bodyPr/>
        <a:lstStyle/>
        <a:p>
          <a:endParaRPr lang="de-DE"/>
        </a:p>
      </dgm:t>
    </dgm:pt>
    <dgm:pt modelId="{46942354-FF10-4B56-8E91-40D031507EA9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Anforderungsanalyse </a:t>
          </a:r>
          <a:r>
            <a:rPr lang="de-DE" sz="1000" dirty="0" err="1"/>
            <a:t>Recommender</a:t>
          </a:r>
          <a:endParaRPr lang="de-DE" sz="1000" dirty="0"/>
        </a:p>
      </dgm:t>
    </dgm:pt>
    <dgm:pt modelId="{69C9C148-6654-401E-A9AC-E1825BEBB4E8}" type="parTrans" cxnId="{3A9428C2-8A22-4E59-AF5C-ADB03CB4E610}">
      <dgm:prSet/>
      <dgm:spPr/>
      <dgm:t>
        <a:bodyPr/>
        <a:lstStyle/>
        <a:p>
          <a:endParaRPr lang="de-DE"/>
        </a:p>
      </dgm:t>
    </dgm:pt>
    <dgm:pt modelId="{07F4F94B-BFF7-478D-A698-3CCA81373197}" type="sibTrans" cxnId="{3A9428C2-8A22-4E59-AF5C-ADB03CB4E610}">
      <dgm:prSet/>
      <dgm:spPr/>
      <dgm:t>
        <a:bodyPr/>
        <a:lstStyle/>
        <a:p>
          <a:endParaRPr lang="de-DE"/>
        </a:p>
      </dgm:t>
    </dgm:pt>
    <dgm:pt modelId="{427BDF7F-B7F9-413C-9AF3-42D9188CBCA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05.01.2023</a:t>
          </a:r>
        </a:p>
      </dgm:t>
    </dgm:pt>
    <dgm:pt modelId="{80F53A38-F324-4871-81C1-171EBC4EF660}" type="parTrans" cxnId="{CDA74146-9142-4BC0-9237-BE7F61E409AF}">
      <dgm:prSet/>
      <dgm:spPr/>
      <dgm:t>
        <a:bodyPr/>
        <a:lstStyle/>
        <a:p>
          <a:endParaRPr lang="de-DE"/>
        </a:p>
      </dgm:t>
    </dgm:pt>
    <dgm:pt modelId="{11DA84D4-04AB-4448-8FB8-C14761380AE8}" type="sibTrans" cxnId="{CDA74146-9142-4BC0-9237-BE7F61E409AF}">
      <dgm:prSet/>
      <dgm:spPr/>
      <dgm:t>
        <a:bodyPr/>
        <a:lstStyle/>
        <a:p>
          <a:endParaRPr lang="de-DE"/>
        </a:p>
      </dgm:t>
    </dgm:pt>
    <dgm:pt modelId="{076EE6F5-49FE-4CE1-B4B6-3AC1C915DAC7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Personas </a:t>
          </a:r>
        </a:p>
      </dgm:t>
    </dgm:pt>
    <dgm:pt modelId="{298604E0-1D19-4BC0-B7A4-E3AB57B4A358}" type="parTrans" cxnId="{B4160E8D-29A0-4E52-81C3-BB274CCB426B}">
      <dgm:prSet/>
      <dgm:spPr/>
      <dgm:t>
        <a:bodyPr/>
        <a:lstStyle/>
        <a:p>
          <a:endParaRPr lang="de-DE"/>
        </a:p>
      </dgm:t>
    </dgm:pt>
    <dgm:pt modelId="{D912EC49-5140-46FD-B014-D583723C1763}" type="sibTrans" cxnId="{B4160E8D-29A0-4E52-81C3-BB274CCB426B}">
      <dgm:prSet/>
      <dgm:spPr/>
      <dgm:t>
        <a:bodyPr/>
        <a:lstStyle/>
        <a:p>
          <a:endParaRPr lang="de-DE"/>
        </a:p>
      </dgm:t>
    </dgm:pt>
    <dgm:pt modelId="{86E2609C-FAA9-4ADE-87D2-E6E0B7D1D8B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Beginn </a:t>
          </a:r>
          <a:r>
            <a:rPr lang="de-DE" sz="1000" dirty="0" err="1"/>
            <a:t>Recomender</a:t>
          </a:r>
          <a:r>
            <a:rPr lang="de-DE" sz="1000" dirty="0"/>
            <a:t>-System</a:t>
          </a:r>
        </a:p>
      </dgm:t>
    </dgm:pt>
    <dgm:pt modelId="{F17546B4-E033-469E-AA74-BF2D15D3EB94}" type="parTrans" cxnId="{516CA988-857F-4D59-B5D6-7DB3FC56DA2E}">
      <dgm:prSet/>
      <dgm:spPr/>
      <dgm:t>
        <a:bodyPr/>
        <a:lstStyle/>
        <a:p>
          <a:endParaRPr lang="de-DE"/>
        </a:p>
      </dgm:t>
    </dgm:pt>
    <dgm:pt modelId="{8B03695A-FD5C-4E46-8AD5-92C00885B096}" type="sibTrans" cxnId="{516CA988-857F-4D59-B5D6-7DB3FC56DA2E}">
      <dgm:prSet/>
      <dgm:spPr/>
      <dgm:t>
        <a:bodyPr/>
        <a:lstStyle/>
        <a:p>
          <a:endParaRPr lang="de-DE"/>
        </a:p>
      </dgm:t>
    </dgm:pt>
    <dgm:pt modelId="{BA99760E-5CEC-4B31-9C6B-BC3694E1BF0A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Einarbeitung früherer Arbeiten</a:t>
          </a:r>
        </a:p>
      </dgm:t>
    </dgm:pt>
    <dgm:pt modelId="{EF4A737B-B6A9-4A24-9D3B-F4EE83DC6547}" type="sibTrans" cxnId="{4CD6A59D-C792-4E5E-9A14-C78176732A97}">
      <dgm:prSet/>
      <dgm:spPr/>
      <dgm:t>
        <a:bodyPr/>
        <a:lstStyle/>
        <a:p>
          <a:endParaRPr lang="de-DE"/>
        </a:p>
      </dgm:t>
    </dgm:pt>
    <dgm:pt modelId="{0EF2CC15-DF1B-45B2-894D-F7D902CDDAA9}" type="parTrans" cxnId="{4CD6A59D-C792-4E5E-9A14-C78176732A97}">
      <dgm:prSet/>
      <dgm:spPr/>
      <dgm:t>
        <a:bodyPr/>
        <a:lstStyle/>
        <a:p>
          <a:endParaRPr lang="de-DE"/>
        </a:p>
      </dgm:t>
    </dgm:pt>
    <dgm:pt modelId="{B51C838C-0291-46C1-AF5D-6D568F7F8CF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CC8FBD69-D537-4C67-A762-473F5C899C87}" type="parTrans" cxnId="{8F7C5AC7-D9CE-4C8E-A72A-43B060AA2D34}">
      <dgm:prSet/>
      <dgm:spPr/>
      <dgm:t>
        <a:bodyPr/>
        <a:lstStyle/>
        <a:p>
          <a:endParaRPr lang="de-DE"/>
        </a:p>
      </dgm:t>
    </dgm:pt>
    <dgm:pt modelId="{E426C512-2361-4050-B2BF-C294960EF57F}" type="sibTrans" cxnId="{8F7C5AC7-D9CE-4C8E-A72A-43B060AA2D34}">
      <dgm:prSet/>
      <dgm:spPr/>
      <dgm:t>
        <a:bodyPr/>
        <a:lstStyle/>
        <a:p>
          <a:endParaRPr lang="de-DE"/>
        </a:p>
      </dgm:t>
    </dgm:pt>
    <dgm:pt modelId="{82DD901D-8485-4D39-950F-1FD74A9503FA}" type="pres">
      <dgm:prSet presAssocID="{6D6D3C98-A088-4E5D-A98D-299DF5F37894}" presName="theList" presStyleCnt="0">
        <dgm:presLayoutVars>
          <dgm:dir/>
          <dgm:animLvl val="lvl"/>
          <dgm:resizeHandles val="exact"/>
        </dgm:presLayoutVars>
      </dgm:prSet>
      <dgm:spPr/>
    </dgm:pt>
    <dgm:pt modelId="{EF64784C-590A-40D6-965B-F7BFADB92177}" type="pres">
      <dgm:prSet presAssocID="{844F303E-4AF8-486A-B1B6-7D2BEDABAD23}" presName="compNode" presStyleCnt="0"/>
      <dgm:spPr/>
    </dgm:pt>
    <dgm:pt modelId="{762B7B7B-E144-42B8-B160-AF2631C7D23C}" type="pres">
      <dgm:prSet presAssocID="{844F303E-4AF8-486A-B1B6-7D2BEDABAD23}" presName="noGeometry" presStyleCnt="0"/>
      <dgm:spPr/>
    </dgm:pt>
    <dgm:pt modelId="{1A579FB4-0263-4918-9CF6-30B102DD45FC}" type="pres">
      <dgm:prSet presAssocID="{844F303E-4AF8-486A-B1B6-7D2BEDABAD23}" presName="childTextVisible" presStyleLbl="bgAccFollowNode1" presStyleIdx="0" presStyleCnt="3">
        <dgm:presLayoutVars>
          <dgm:bulletEnabled val="1"/>
        </dgm:presLayoutVars>
      </dgm:prSet>
      <dgm:spPr/>
    </dgm:pt>
    <dgm:pt modelId="{785B23A2-BAE7-489A-8E73-E39D4536F03E}" type="pres">
      <dgm:prSet presAssocID="{844F303E-4AF8-486A-B1B6-7D2BEDABAD23}" presName="childTextHidden" presStyleLbl="bgAccFollowNode1" presStyleIdx="0" presStyleCnt="3"/>
      <dgm:spPr/>
    </dgm:pt>
    <dgm:pt modelId="{19CDC44C-B216-4220-9EB4-EA0E405DA6E3}" type="pres">
      <dgm:prSet presAssocID="{844F303E-4AF8-486A-B1B6-7D2BEDABAD2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BDCF8E-FC98-479E-A790-D2DC52EF4A1B}" type="pres">
      <dgm:prSet presAssocID="{844F303E-4AF8-486A-B1B6-7D2BEDABAD23}" presName="aSpace" presStyleCnt="0"/>
      <dgm:spPr/>
    </dgm:pt>
    <dgm:pt modelId="{F35EE9AD-38CD-4B40-A726-FF858323595A}" type="pres">
      <dgm:prSet presAssocID="{2436730C-3654-466B-A95E-66C05CB3B32C}" presName="compNode" presStyleCnt="0"/>
      <dgm:spPr/>
    </dgm:pt>
    <dgm:pt modelId="{143FE8C8-6142-4206-B032-5CFF87F17752}" type="pres">
      <dgm:prSet presAssocID="{2436730C-3654-466B-A95E-66C05CB3B32C}" presName="noGeometry" presStyleCnt="0"/>
      <dgm:spPr/>
    </dgm:pt>
    <dgm:pt modelId="{45C5C00B-8D04-4AE2-8325-2FBB89E478E0}" type="pres">
      <dgm:prSet presAssocID="{2436730C-3654-466B-A95E-66C05CB3B32C}" presName="childTextVisible" presStyleLbl="bgAccFollowNode1" presStyleIdx="1" presStyleCnt="3">
        <dgm:presLayoutVars>
          <dgm:bulletEnabled val="1"/>
        </dgm:presLayoutVars>
      </dgm:prSet>
      <dgm:spPr/>
    </dgm:pt>
    <dgm:pt modelId="{8A8C87FD-CDBD-489F-A9CF-45A2ED9FB358}" type="pres">
      <dgm:prSet presAssocID="{2436730C-3654-466B-A95E-66C05CB3B32C}" presName="childTextHidden" presStyleLbl="bgAccFollowNode1" presStyleIdx="1" presStyleCnt="3"/>
      <dgm:spPr/>
    </dgm:pt>
    <dgm:pt modelId="{D640CB66-7C2D-4149-BFDA-1996AB4F5668}" type="pres">
      <dgm:prSet presAssocID="{2436730C-3654-466B-A95E-66C05CB3B32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0F2B63-479B-4ABC-B769-88F9B3A3DD23}" type="pres">
      <dgm:prSet presAssocID="{2436730C-3654-466B-A95E-66C05CB3B32C}" presName="aSpace" presStyleCnt="0"/>
      <dgm:spPr/>
    </dgm:pt>
    <dgm:pt modelId="{75F6F9FF-B056-4CE2-A3EC-D9A25D429B66}" type="pres">
      <dgm:prSet presAssocID="{427BDF7F-B7F9-413C-9AF3-42D9188CBCAC}" presName="compNode" presStyleCnt="0"/>
      <dgm:spPr/>
    </dgm:pt>
    <dgm:pt modelId="{AE877A01-9118-4E8C-9398-AF6E0D4B17D9}" type="pres">
      <dgm:prSet presAssocID="{427BDF7F-B7F9-413C-9AF3-42D9188CBCAC}" presName="noGeometry" presStyleCnt="0"/>
      <dgm:spPr/>
    </dgm:pt>
    <dgm:pt modelId="{BE2933E9-0A80-4DA9-8C76-0CC002B35F98}" type="pres">
      <dgm:prSet presAssocID="{427BDF7F-B7F9-413C-9AF3-42D9188CBCAC}" presName="childTextVisible" presStyleLbl="bgAccFollowNode1" presStyleIdx="2" presStyleCnt="3">
        <dgm:presLayoutVars>
          <dgm:bulletEnabled val="1"/>
        </dgm:presLayoutVars>
      </dgm:prSet>
      <dgm:spPr/>
    </dgm:pt>
    <dgm:pt modelId="{13E5BBF6-6F25-468F-9E6B-4A0FD8E1D8A4}" type="pres">
      <dgm:prSet presAssocID="{427BDF7F-B7F9-413C-9AF3-42D9188CBCAC}" presName="childTextHidden" presStyleLbl="bgAccFollowNode1" presStyleIdx="2" presStyleCnt="3"/>
      <dgm:spPr/>
    </dgm:pt>
    <dgm:pt modelId="{272E0E03-567B-4838-9B72-7E0F860CAC98}" type="pres">
      <dgm:prSet presAssocID="{427BDF7F-B7F9-413C-9AF3-42D9188CBCA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F381804-38D6-461A-8B01-85F362570581}" type="presOf" srcId="{D00B22DB-0767-429E-A0D0-8AB2C1B090B7}" destId="{8A8C87FD-CDBD-489F-A9CF-45A2ED9FB358}" srcOrd="1" destOrd="0" presId="urn:microsoft.com/office/officeart/2005/8/layout/hProcess6"/>
    <dgm:cxn modelId="{3F31F110-FEBA-4302-A60B-60458FBA668F}" srcId="{6D6D3C98-A088-4E5D-A98D-299DF5F37894}" destId="{844F303E-4AF8-486A-B1B6-7D2BEDABAD23}" srcOrd="0" destOrd="0" parTransId="{5A45BC21-E2A6-4C02-9B84-0AC269BD4D44}" sibTransId="{0C798088-4ECE-4EA6-8AD1-E59B4B44CDFD}"/>
    <dgm:cxn modelId="{0C3B6113-726C-43B4-9D7F-2F9302A84260}" type="presOf" srcId="{86E2609C-FAA9-4ADE-87D2-E6E0B7D1D8B2}" destId="{13E5BBF6-6F25-468F-9E6B-4A0FD8E1D8A4}" srcOrd="1" destOrd="2" presId="urn:microsoft.com/office/officeart/2005/8/layout/hProcess6"/>
    <dgm:cxn modelId="{33564A16-AB29-42BB-B686-68088570E8D5}" srcId="{6D6D3C98-A088-4E5D-A98D-299DF5F37894}" destId="{2436730C-3654-466B-A95E-66C05CB3B32C}" srcOrd="1" destOrd="0" parTransId="{D09FF0DB-4EAB-4C9F-AA4C-2900B9362BFD}" sibTransId="{1EB6711C-9FA6-4761-82F7-89B527F0569A}"/>
    <dgm:cxn modelId="{0B9B4A16-E570-4A2D-9CA9-54A29D4C01AF}" type="presOf" srcId="{844F303E-4AF8-486A-B1B6-7D2BEDABAD23}" destId="{19CDC44C-B216-4220-9EB4-EA0E405DA6E3}" srcOrd="0" destOrd="0" presId="urn:microsoft.com/office/officeart/2005/8/layout/hProcess6"/>
    <dgm:cxn modelId="{5BF4D241-1736-465F-819E-E5AB097115B8}" type="presOf" srcId="{46942354-FF10-4B56-8E91-40D031507EA9}" destId="{8A8C87FD-CDBD-489F-A9CF-45A2ED9FB358}" srcOrd="1" destOrd="1" presId="urn:microsoft.com/office/officeart/2005/8/layout/hProcess6"/>
    <dgm:cxn modelId="{CDA74146-9142-4BC0-9237-BE7F61E409AF}" srcId="{6D6D3C98-A088-4E5D-A98D-299DF5F37894}" destId="{427BDF7F-B7F9-413C-9AF3-42D9188CBCAC}" srcOrd="2" destOrd="0" parTransId="{80F53A38-F324-4871-81C1-171EBC4EF660}" sibTransId="{11DA84D4-04AB-4448-8FB8-C14761380AE8}"/>
    <dgm:cxn modelId="{E71B5C4C-4308-47F6-A085-394EEA514CA3}" type="presOf" srcId="{D00B22DB-0767-429E-A0D0-8AB2C1B090B7}" destId="{45C5C00B-8D04-4AE2-8325-2FBB89E478E0}" srcOrd="0" destOrd="0" presId="urn:microsoft.com/office/officeart/2005/8/layout/hProcess6"/>
    <dgm:cxn modelId="{F6A5074E-B4FA-41A8-AE6A-4A0711DE5496}" type="presOf" srcId="{076EE6F5-49FE-4CE1-B4B6-3AC1C915DAC7}" destId="{BE2933E9-0A80-4DA9-8C76-0CC002B35F98}" srcOrd="0" destOrd="0" presId="urn:microsoft.com/office/officeart/2005/8/layout/hProcess6"/>
    <dgm:cxn modelId="{5B463451-4F37-47CB-8A4D-30122672F577}" type="presOf" srcId="{076EE6F5-49FE-4CE1-B4B6-3AC1C915DAC7}" destId="{13E5BBF6-6F25-468F-9E6B-4A0FD8E1D8A4}" srcOrd="1" destOrd="0" presId="urn:microsoft.com/office/officeart/2005/8/layout/hProcess6"/>
    <dgm:cxn modelId="{BD856D84-8022-495A-B9D1-DA8FA57FB75F}" srcId="{2436730C-3654-466B-A95E-66C05CB3B32C}" destId="{D00B22DB-0767-429E-A0D0-8AB2C1B090B7}" srcOrd="0" destOrd="0" parTransId="{5ECE7FBF-558D-4895-A57C-12B42EE21F20}" sibTransId="{548A6053-A8FC-40EA-9088-4937CED9CFE8}"/>
    <dgm:cxn modelId="{516CA988-857F-4D59-B5D6-7DB3FC56DA2E}" srcId="{427BDF7F-B7F9-413C-9AF3-42D9188CBCAC}" destId="{86E2609C-FAA9-4ADE-87D2-E6E0B7D1D8B2}" srcOrd="2" destOrd="0" parTransId="{F17546B4-E033-469E-AA74-BF2D15D3EB94}" sibTransId="{8B03695A-FD5C-4E46-8AD5-92C00885B096}"/>
    <dgm:cxn modelId="{6CF67F8A-1002-49FA-A724-E2DB7CEB9B6C}" srcId="{844F303E-4AF8-486A-B1B6-7D2BEDABAD23}" destId="{B6A1512C-351C-4068-9DC0-6B6DFA283CD0}" srcOrd="0" destOrd="0" parTransId="{C33E5BC1-BD83-4C28-ACDD-326F051A84A1}" sibTransId="{FA18624E-C06E-41BF-A66C-F239776314B3}"/>
    <dgm:cxn modelId="{9DF0698C-EECC-4FF4-9520-BC7BF42B8C04}" type="presOf" srcId="{86E2609C-FAA9-4ADE-87D2-E6E0B7D1D8B2}" destId="{BE2933E9-0A80-4DA9-8C76-0CC002B35F98}" srcOrd="0" destOrd="2" presId="urn:microsoft.com/office/officeart/2005/8/layout/hProcess6"/>
    <dgm:cxn modelId="{8BF97C8C-4E1F-4963-8829-92B5BD95528D}" type="presOf" srcId="{B6A1512C-351C-4068-9DC0-6B6DFA283CD0}" destId="{1A579FB4-0263-4918-9CF6-30B102DD45FC}" srcOrd="0" destOrd="0" presId="urn:microsoft.com/office/officeart/2005/8/layout/hProcess6"/>
    <dgm:cxn modelId="{B4160E8D-29A0-4E52-81C3-BB274CCB426B}" srcId="{427BDF7F-B7F9-413C-9AF3-42D9188CBCAC}" destId="{076EE6F5-49FE-4CE1-B4B6-3AC1C915DAC7}" srcOrd="0" destOrd="0" parTransId="{298604E0-1D19-4BC0-B7A4-E3AB57B4A358}" sibTransId="{D912EC49-5140-46FD-B014-D583723C1763}"/>
    <dgm:cxn modelId="{2DBC0692-2B17-4331-A748-AE8FD6B6D954}" type="presOf" srcId="{BA99760E-5CEC-4B31-9C6B-BC3694E1BF0A}" destId="{785B23A2-BAE7-489A-8E73-E39D4536F03E}" srcOrd="1" destOrd="1" presId="urn:microsoft.com/office/officeart/2005/8/layout/hProcess6"/>
    <dgm:cxn modelId="{4CD6A59D-C792-4E5E-9A14-C78176732A97}" srcId="{844F303E-4AF8-486A-B1B6-7D2BEDABAD23}" destId="{BA99760E-5CEC-4B31-9C6B-BC3694E1BF0A}" srcOrd="1" destOrd="0" parTransId="{0EF2CC15-DF1B-45B2-894D-F7D902CDDAA9}" sibTransId="{EF4A737B-B6A9-4A24-9D3B-F4EE83DC6547}"/>
    <dgm:cxn modelId="{BA9FC89D-899F-4B30-9FA0-C2E0CC7836DE}" type="presOf" srcId="{BA99760E-5CEC-4B31-9C6B-BC3694E1BF0A}" destId="{1A579FB4-0263-4918-9CF6-30B102DD45FC}" srcOrd="0" destOrd="1" presId="urn:microsoft.com/office/officeart/2005/8/layout/hProcess6"/>
    <dgm:cxn modelId="{325C2E9E-BA2F-4313-9176-4781C984996E}" type="presOf" srcId="{2436730C-3654-466B-A95E-66C05CB3B32C}" destId="{D640CB66-7C2D-4149-BFDA-1996AB4F5668}" srcOrd="0" destOrd="0" presId="urn:microsoft.com/office/officeart/2005/8/layout/hProcess6"/>
    <dgm:cxn modelId="{9F0678BA-458F-4360-A886-DEC534151545}" type="presOf" srcId="{427BDF7F-B7F9-413C-9AF3-42D9188CBCAC}" destId="{272E0E03-567B-4838-9B72-7E0F860CAC98}" srcOrd="0" destOrd="0" presId="urn:microsoft.com/office/officeart/2005/8/layout/hProcess6"/>
    <dgm:cxn modelId="{3A9428C2-8A22-4E59-AF5C-ADB03CB4E610}" srcId="{2436730C-3654-466B-A95E-66C05CB3B32C}" destId="{46942354-FF10-4B56-8E91-40D031507EA9}" srcOrd="1" destOrd="0" parTransId="{69C9C148-6654-401E-A9AC-E1825BEBB4E8}" sibTransId="{07F4F94B-BFF7-478D-A698-3CCA81373197}"/>
    <dgm:cxn modelId="{8F7C5AC7-D9CE-4C8E-A72A-43B060AA2D34}" srcId="{427BDF7F-B7F9-413C-9AF3-42D9188CBCAC}" destId="{B51C838C-0291-46C1-AF5D-6D568F7F8CF2}" srcOrd="1" destOrd="0" parTransId="{CC8FBD69-D537-4C67-A762-473F5C899C87}" sibTransId="{E426C512-2361-4050-B2BF-C294960EF57F}"/>
    <dgm:cxn modelId="{3FE5EFCE-0C52-4CD2-B34D-5718A7CFB37E}" type="presOf" srcId="{46942354-FF10-4B56-8E91-40D031507EA9}" destId="{45C5C00B-8D04-4AE2-8325-2FBB89E478E0}" srcOrd="0" destOrd="1" presId="urn:microsoft.com/office/officeart/2005/8/layout/hProcess6"/>
    <dgm:cxn modelId="{6AB3C9D8-4B55-4A24-8467-D9C31B05C1CA}" type="presOf" srcId="{6D6D3C98-A088-4E5D-A98D-299DF5F37894}" destId="{82DD901D-8485-4D39-950F-1FD74A9503FA}" srcOrd="0" destOrd="0" presId="urn:microsoft.com/office/officeart/2005/8/layout/hProcess6"/>
    <dgm:cxn modelId="{B0A951E0-04E8-4541-B3BF-3AAAB97868E7}" type="presOf" srcId="{B51C838C-0291-46C1-AF5D-6D568F7F8CF2}" destId="{13E5BBF6-6F25-468F-9E6B-4A0FD8E1D8A4}" srcOrd="1" destOrd="1" presId="urn:microsoft.com/office/officeart/2005/8/layout/hProcess6"/>
    <dgm:cxn modelId="{979714E1-0A70-4F59-A221-8D3175309B71}" type="presOf" srcId="{B6A1512C-351C-4068-9DC0-6B6DFA283CD0}" destId="{785B23A2-BAE7-489A-8E73-E39D4536F03E}" srcOrd="1" destOrd="0" presId="urn:microsoft.com/office/officeart/2005/8/layout/hProcess6"/>
    <dgm:cxn modelId="{614DB4F9-DA6B-4568-BF6A-6FE54A814970}" type="presOf" srcId="{B51C838C-0291-46C1-AF5D-6D568F7F8CF2}" destId="{BE2933E9-0A80-4DA9-8C76-0CC002B35F98}" srcOrd="0" destOrd="1" presId="urn:microsoft.com/office/officeart/2005/8/layout/hProcess6"/>
    <dgm:cxn modelId="{1481E2AB-9DCF-457A-81BE-A2F43A9696BE}" type="presParOf" srcId="{82DD901D-8485-4D39-950F-1FD74A9503FA}" destId="{EF64784C-590A-40D6-965B-F7BFADB92177}" srcOrd="0" destOrd="0" presId="urn:microsoft.com/office/officeart/2005/8/layout/hProcess6"/>
    <dgm:cxn modelId="{9ED558F0-B383-414F-9332-01F3530435F3}" type="presParOf" srcId="{EF64784C-590A-40D6-965B-F7BFADB92177}" destId="{762B7B7B-E144-42B8-B160-AF2631C7D23C}" srcOrd="0" destOrd="0" presId="urn:microsoft.com/office/officeart/2005/8/layout/hProcess6"/>
    <dgm:cxn modelId="{3EE2A303-002D-46D6-8222-8764C3C60103}" type="presParOf" srcId="{EF64784C-590A-40D6-965B-F7BFADB92177}" destId="{1A579FB4-0263-4918-9CF6-30B102DD45FC}" srcOrd="1" destOrd="0" presId="urn:microsoft.com/office/officeart/2005/8/layout/hProcess6"/>
    <dgm:cxn modelId="{A12CB47E-E0C7-4D6E-BB02-32AA78C6A3D7}" type="presParOf" srcId="{EF64784C-590A-40D6-965B-F7BFADB92177}" destId="{785B23A2-BAE7-489A-8E73-E39D4536F03E}" srcOrd="2" destOrd="0" presId="urn:microsoft.com/office/officeart/2005/8/layout/hProcess6"/>
    <dgm:cxn modelId="{7EB8BFAF-CB75-464F-96A3-F777D9F5B5C0}" type="presParOf" srcId="{EF64784C-590A-40D6-965B-F7BFADB92177}" destId="{19CDC44C-B216-4220-9EB4-EA0E405DA6E3}" srcOrd="3" destOrd="0" presId="urn:microsoft.com/office/officeart/2005/8/layout/hProcess6"/>
    <dgm:cxn modelId="{439B8631-3EDA-4516-B5B8-96B493F40B00}" type="presParOf" srcId="{82DD901D-8485-4D39-950F-1FD74A9503FA}" destId="{EDBDCF8E-FC98-479E-A790-D2DC52EF4A1B}" srcOrd="1" destOrd="0" presId="urn:microsoft.com/office/officeart/2005/8/layout/hProcess6"/>
    <dgm:cxn modelId="{C6A7DE9A-3B67-4C93-988B-BA24AF99FCAB}" type="presParOf" srcId="{82DD901D-8485-4D39-950F-1FD74A9503FA}" destId="{F35EE9AD-38CD-4B40-A726-FF858323595A}" srcOrd="2" destOrd="0" presId="urn:microsoft.com/office/officeart/2005/8/layout/hProcess6"/>
    <dgm:cxn modelId="{8E21C919-8997-4BF6-8641-BFB7E5279319}" type="presParOf" srcId="{F35EE9AD-38CD-4B40-A726-FF858323595A}" destId="{143FE8C8-6142-4206-B032-5CFF87F17752}" srcOrd="0" destOrd="0" presId="urn:microsoft.com/office/officeart/2005/8/layout/hProcess6"/>
    <dgm:cxn modelId="{19669978-C1CB-428F-8D71-21363CB81ED1}" type="presParOf" srcId="{F35EE9AD-38CD-4B40-A726-FF858323595A}" destId="{45C5C00B-8D04-4AE2-8325-2FBB89E478E0}" srcOrd="1" destOrd="0" presId="urn:microsoft.com/office/officeart/2005/8/layout/hProcess6"/>
    <dgm:cxn modelId="{82100BD5-7F11-43EE-89B2-FBDD0F158EFF}" type="presParOf" srcId="{F35EE9AD-38CD-4B40-A726-FF858323595A}" destId="{8A8C87FD-CDBD-489F-A9CF-45A2ED9FB358}" srcOrd="2" destOrd="0" presId="urn:microsoft.com/office/officeart/2005/8/layout/hProcess6"/>
    <dgm:cxn modelId="{C05BFEDC-4447-442E-ABF3-09BF472DBA10}" type="presParOf" srcId="{F35EE9AD-38CD-4B40-A726-FF858323595A}" destId="{D640CB66-7C2D-4149-BFDA-1996AB4F5668}" srcOrd="3" destOrd="0" presId="urn:microsoft.com/office/officeart/2005/8/layout/hProcess6"/>
    <dgm:cxn modelId="{80941EA8-DE9F-448C-866F-AA4AD45F651A}" type="presParOf" srcId="{82DD901D-8485-4D39-950F-1FD74A9503FA}" destId="{CB0F2B63-479B-4ABC-B769-88F9B3A3DD23}" srcOrd="3" destOrd="0" presId="urn:microsoft.com/office/officeart/2005/8/layout/hProcess6"/>
    <dgm:cxn modelId="{CDC118BE-908B-4794-9902-14AE1671BA8B}" type="presParOf" srcId="{82DD901D-8485-4D39-950F-1FD74A9503FA}" destId="{75F6F9FF-B056-4CE2-A3EC-D9A25D429B66}" srcOrd="4" destOrd="0" presId="urn:microsoft.com/office/officeart/2005/8/layout/hProcess6"/>
    <dgm:cxn modelId="{142C86AA-D79C-46B5-8D3F-44B38AC22CB9}" type="presParOf" srcId="{75F6F9FF-B056-4CE2-A3EC-D9A25D429B66}" destId="{AE877A01-9118-4E8C-9398-AF6E0D4B17D9}" srcOrd="0" destOrd="0" presId="urn:microsoft.com/office/officeart/2005/8/layout/hProcess6"/>
    <dgm:cxn modelId="{A58AA548-09B2-4881-B960-E0A5BD6AB106}" type="presParOf" srcId="{75F6F9FF-B056-4CE2-A3EC-D9A25D429B66}" destId="{BE2933E9-0A80-4DA9-8C76-0CC002B35F98}" srcOrd="1" destOrd="0" presId="urn:microsoft.com/office/officeart/2005/8/layout/hProcess6"/>
    <dgm:cxn modelId="{3DBDC185-A427-4AB7-9E62-28720A4F5A30}" type="presParOf" srcId="{75F6F9FF-B056-4CE2-A3EC-D9A25D429B66}" destId="{13E5BBF6-6F25-468F-9E6B-4A0FD8E1D8A4}" srcOrd="2" destOrd="0" presId="urn:microsoft.com/office/officeart/2005/8/layout/hProcess6"/>
    <dgm:cxn modelId="{572E44FD-D30D-4890-9345-19C95017FDC9}" type="presParOf" srcId="{75F6F9FF-B056-4CE2-A3EC-D9A25D429B66}" destId="{272E0E03-567B-4838-9B72-7E0F860CAC9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BA015-B9C1-4DED-9299-4C72871B72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96C0A34-A4BF-4395-A17E-B702C61F10DE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 fertig stellen</a:t>
          </a:r>
        </a:p>
      </dgm:t>
    </dgm:pt>
    <dgm:pt modelId="{7E0BAF03-CFF8-4E80-8670-F2E3EF722A5A}" type="parTrans" cxnId="{6A05B0D5-2915-4BA4-B3D8-F4898C284E86}">
      <dgm:prSet/>
      <dgm:spPr/>
      <dgm:t>
        <a:bodyPr/>
        <a:lstStyle/>
        <a:p>
          <a:endParaRPr lang="de-DE"/>
        </a:p>
      </dgm:t>
    </dgm:pt>
    <dgm:pt modelId="{7299571A-81A0-4160-BD82-C364674939B5}" type="sibTrans" cxnId="{6A05B0D5-2915-4BA4-B3D8-F4898C284E86}">
      <dgm:prSet/>
      <dgm:spPr/>
      <dgm:t>
        <a:bodyPr/>
        <a:lstStyle/>
        <a:p>
          <a:endParaRPr lang="de-DE"/>
        </a:p>
      </dgm:t>
    </dgm:pt>
    <dgm:pt modelId="{D75C3B52-49B3-499B-8ABC-FD0D44596BC8}">
      <dgm:prSet phldrT="[Text]"/>
      <dgm:spPr/>
      <dgm:t>
        <a:bodyPr/>
        <a:lstStyle/>
        <a:p>
          <a:r>
            <a:rPr lang="de-DE" dirty="0"/>
            <a:t>Dokumentation</a:t>
          </a:r>
        </a:p>
      </dgm:t>
    </dgm:pt>
    <dgm:pt modelId="{BEC604A9-33A9-4797-A730-0A1990138B55}" type="parTrans" cxnId="{DCE14047-4CD4-49F2-BADB-ADB872FD693A}">
      <dgm:prSet/>
      <dgm:spPr/>
      <dgm:t>
        <a:bodyPr/>
        <a:lstStyle/>
        <a:p>
          <a:endParaRPr lang="de-DE"/>
        </a:p>
      </dgm:t>
    </dgm:pt>
    <dgm:pt modelId="{D6F0BF92-5271-4326-9A41-50D7CF059D84}" type="sibTrans" cxnId="{DCE14047-4CD4-49F2-BADB-ADB872FD693A}">
      <dgm:prSet/>
      <dgm:spPr/>
      <dgm:t>
        <a:bodyPr/>
        <a:lstStyle/>
        <a:p>
          <a:endParaRPr lang="de-DE"/>
        </a:p>
      </dgm:t>
    </dgm:pt>
    <dgm:pt modelId="{9E65A404-C1E7-4D01-89EB-FD4714B1C54C}">
      <dgm:prSet phldrT="[Text]"/>
      <dgm:spPr/>
      <dgm:t>
        <a:bodyPr/>
        <a:lstStyle/>
        <a:p>
          <a:r>
            <a:rPr lang="de-DE" dirty="0" err="1"/>
            <a:t>Skill</a:t>
          </a:r>
          <a:r>
            <a:rPr lang="de-DE" dirty="0"/>
            <a:t> implementieren</a:t>
          </a:r>
        </a:p>
      </dgm:t>
    </dgm:pt>
    <dgm:pt modelId="{876E687F-312D-44D4-8A7F-D870088C6DFD}" type="parTrans" cxnId="{73F53C1B-BB04-44E0-8DED-5B95C615274F}">
      <dgm:prSet/>
      <dgm:spPr/>
      <dgm:t>
        <a:bodyPr/>
        <a:lstStyle/>
        <a:p>
          <a:endParaRPr lang="de-DE"/>
        </a:p>
      </dgm:t>
    </dgm:pt>
    <dgm:pt modelId="{0E56D99F-441C-44EA-9910-4E9A8C165C7E}" type="sibTrans" cxnId="{73F53C1B-BB04-44E0-8DED-5B95C615274F}">
      <dgm:prSet/>
      <dgm:spPr/>
      <dgm:t>
        <a:bodyPr/>
        <a:lstStyle/>
        <a:p>
          <a:endParaRPr lang="de-DE"/>
        </a:p>
      </dgm:t>
    </dgm:pt>
    <dgm:pt modelId="{6B31864C-0253-42C1-BD93-A3AA5BE78A2C}" type="pres">
      <dgm:prSet presAssocID="{1ECBA015-B9C1-4DED-9299-4C72871B7283}" presName="CompostProcess" presStyleCnt="0">
        <dgm:presLayoutVars>
          <dgm:dir/>
          <dgm:resizeHandles val="exact"/>
        </dgm:presLayoutVars>
      </dgm:prSet>
      <dgm:spPr/>
    </dgm:pt>
    <dgm:pt modelId="{76819FF5-B0F4-4D4B-8333-DEB1EE62F5BE}" type="pres">
      <dgm:prSet presAssocID="{1ECBA015-B9C1-4DED-9299-4C72871B7283}" presName="arrow" presStyleLbl="bgShp" presStyleIdx="0" presStyleCnt="1" custLinFactNeighborX="-417"/>
      <dgm:spPr/>
    </dgm:pt>
    <dgm:pt modelId="{F97FC652-6C9D-4B78-910E-7070B86A4ECD}" type="pres">
      <dgm:prSet presAssocID="{1ECBA015-B9C1-4DED-9299-4C72871B7283}" presName="linearProcess" presStyleCnt="0"/>
      <dgm:spPr/>
    </dgm:pt>
    <dgm:pt modelId="{F62D3140-F83C-48F3-B66C-28BFA8C44AE7}" type="pres">
      <dgm:prSet presAssocID="{C96C0A34-A4BF-4395-A17E-B702C61F10DE}" presName="textNode" presStyleLbl="node1" presStyleIdx="0" presStyleCnt="3">
        <dgm:presLayoutVars>
          <dgm:bulletEnabled val="1"/>
        </dgm:presLayoutVars>
      </dgm:prSet>
      <dgm:spPr/>
    </dgm:pt>
    <dgm:pt modelId="{44F82495-6292-4AC9-A998-796308AF8A0F}" type="pres">
      <dgm:prSet presAssocID="{7299571A-81A0-4160-BD82-C364674939B5}" presName="sibTrans" presStyleCnt="0"/>
      <dgm:spPr/>
    </dgm:pt>
    <dgm:pt modelId="{AC6B327E-865F-4164-98FD-DCF6A41EF7FF}" type="pres">
      <dgm:prSet presAssocID="{D75C3B52-49B3-499B-8ABC-FD0D44596BC8}" presName="textNode" presStyleLbl="node1" presStyleIdx="1" presStyleCnt="3" custLinFactX="97506" custLinFactNeighborX="100000" custLinFactNeighborY="1250">
        <dgm:presLayoutVars>
          <dgm:bulletEnabled val="1"/>
        </dgm:presLayoutVars>
      </dgm:prSet>
      <dgm:spPr/>
    </dgm:pt>
    <dgm:pt modelId="{174A9B3E-518C-4DD4-BEC4-7759427554A8}" type="pres">
      <dgm:prSet presAssocID="{D6F0BF92-5271-4326-9A41-50D7CF059D84}" presName="sibTrans" presStyleCnt="0"/>
      <dgm:spPr/>
    </dgm:pt>
    <dgm:pt modelId="{CD3FC8C1-B581-4F7D-BFE0-C96F03B1F52A}" type="pres">
      <dgm:prSet presAssocID="{9E65A404-C1E7-4D01-89EB-FD4714B1C54C}" presName="textNode" presStyleLbl="node1" presStyleIdx="2" presStyleCnt="3" custLinFactX="-100000" custLinFactNeighborX="-131655" custLinFactNeighborY="1251">
        <dgm:presLayoutVars>
          <dgm:bulletEnabled val="1"/>
        </dgm:presLayoutVars>
      </dgm:prSet>
      <dgm:spPr/>
    </dgm:pt>
  </dgm:ptLst>
  <dgm:cxnLst>
    <dgm:cxn modelId="{4CAB720A-1451-4A3E-9AAC-7F310BCC4D0E}" type="presOf" srcId="{1ECBA015-B9C1-4DED-9299-4C72871B7283}" destId="{6B31864C-0253-42C1-BD93-A3AA5BE78A2C}" srcOrd="0" destOrd="0" presId="urn:microsoft.com/office/officeart/2005/8/layout/hProcess9"/>
    <dgm:cxn modelId="{73F53C1B-BB04-44E0-8DED-5B95C615274F}" srcId="{1ECBA015-B9C1-4DED-9299-4C72871B7283}" destId="{9E65A404-C1E7-4D01-89EB-FD4714B1C54C}" srcOrd="2" destOrd="0" parTransId="{876E687F-312D-44D4-8A7F-D870088C6DFD}" sibTransId="{0E56D99F-441C-44EA-9910-4E9A8C165C7E}"/>
    <dgm:cxn modelId="{DCE14047-4CD4-49F2-BADB-ADB872FD693A}" srcId="{1ECBA015-B9C1-4DED-9299-4C72871B7283}" destId="{D75C3B52-49B3-499B-8ABC-FD0D44596BC8}" srcOrd="1" destOrd="0" parTransId="{BEC604A9-33A9-4797-A730-0A1990138B55}" sibTransId="{D6F0BF92-5271-4326-9A41-50D7CF059D84}"/>
    <dgm:cxn modelId="{FBF3DD75-9ECD-4765-99D6-8B662E47F8B8}" type="presOf" srcId="{D75C3B52-49B3-499B-8ABC-FD0D44596BC8}" destId="{AC6B327E-865F-4164-98FD-DCF6A41EF7FF}" srcOrd="0" destOrd="0" presId="urn:microsoft.com/office/officeart/2005/8/layout/hProcess9"/>
    <dgm:cxn modelId="{8145C9B9-5B55-4A77-86AA-45C5F037ABF9}" type="presOf" srcId="{9E65A404-C1E7-4D01-89EB-FD4714B1C54C}" destId="{CD3FC8C1-B581-4F7D-BFE0-C96F03B1F52A}" srcOrd="0" destOrd="0" presId="urn:microsoft.com/office/officeart/2005/8/layout/hProcess9"/>
    <dgm:cxn modelId="{6A05B0D5-2915-4BA4-B3D8-F4898C284E86}" srcId="{1ECBA015-B9C1-4DED-9299-4C72871B7283}" destId="{C96C0A34-A4BF-4395-A17E-B702C61F10DE}" srcOrd="0" destOrd="0" parTransId="{7E0BAF03-CFF8-4E80-8670-F2E3EF722A5A}" sibTransId="{7299571A-81A0-4160-BD82-C364674939B5}"/>
    <dgm:cxn modelId="{AE1A35E1-9A03-4C9E-9C6B-64838F9EE8BA}" type="presOf" srcId="{C96C0A34-A4BF-4395-A17E-B702C61F10DE}" destId="{F62D3140-F83C-48F3-B66C-28BFA8C44AE7}" srcOrd="0" destOrd="0" presId="urn:microsoft.com/office/officeart/2005/8/layout/hProcess9"/>
    <dgm:cxn modelId="{8C158769-6B38-4B20-BF49-5C4B1536E2C0}" type="presParOf" srcId="{6B31864C-0253-42C1-BD93-A3AA5BE78A2C}" destId="{76819FF5-B0F4-4D4B-8333-DEB1EE62F5BE}" srcOrd="0" destOrd="0" presId="urn:microsoft.com/office/officeart/2005/8/layout/hProcess9"/>
    <dgm:cxn modelId="{CECCBB9A-7B51-4B47-BC9A-07473C5B0B9F}" type="presParOf" srcId="{6B31864C-0253-42C1-BD93-A3AA5BE78A2C}" destId="{F97FC652-6C9D-4B78-910E-7070B86A4ECD}" srcOrd="1" destOrd="0" presId="urn:microsoft.com/office/officeart/2005/8/layout/hProcess9"/>
    <dgm:cxn modelId="{DD0F5700-5056-4C45-8973-91D11170C115}" type="presParOf" srcId="{F97FC652-6C9D-4B78-910E-7070B86A4ECD}" destId="{F62D3140-F83C-48F3-B66C-28BFA8C44AE7}" srcOrd="0" destOrd="0" presId="urn:microsoft.com/office/officeart/2005/8/layout/hProcess9"/>
    <dgm:cxn modelId="{8E61AEE4-7804-4DD8-BB1D-BCE71AF88AF6}" type="presParOf" srcId="{F97FC652-6C9D-4B78-910E-7070B86A4ECD}" destId="{44F82495-6292-4AC9-A998-796308AF8A0F}" srcOrd="1" destOrd="0" presId="urn:microsoft.com/office/officeart/2005/8/layout/hProcess9"/>
    <dgm:cxn modelId="{8D168295-3A09-446B-B4AD-1133EA5E88F8}" type="presParOf" srcId="{F97FC652-6C9D-4B78-910E-7070B86A4ECD}" destId="{AC6B327E-865F-4164-98FD-DCF6A41EF7FF}" srcOrd="2" destOrd="0" presId="urn:microsoft.com/office/officeart/2005/8/layout/hProcess9"/>
    <dgm:cxn modelId="{125393D6-84B5-466F-8E75-E5F82F7FE932}" type="presParOf" srcId="{F97FC652-6C9D-4B78-910E-7070B86A4ECD}" destId="{174A9B3E-518C-4DD4-BEC4-7759427554A8}" srcOrd="3" destOrd="0" presId="urn:microsoft.com/office/officeart/2005/8/layout/hProcess9"/>
    <dgm:cxn modelId="{3D1BE0B2-B37C-4EF1-9464-C7A595746F54}" type="presParOf" srcId="{F97FC652-6C9D-4B78-910E-7070B86A4ECD}" destId="{CD3FC8C1-B581-4F7D-BFE0-C96F03B1F52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84-1363-4276-A3F6-FA0BD5438FF0}">
      <dsp:nvSpPr>
        <dsp:cNvPr id="0" name=""/>
        <dsp:cNvSpPr/>
      </dsp:nvSpPr>
      <dsp:spPr>
        <a:xfrm rot="16200000">
          <a:off x="-853827" y="169536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Zielgruppe</a:t>
          </a:r>
        </a:p>
      </dsp:txBody>
      <dsp:txXfrm>
        <a:off x="-853827" y="1695367"/>
        <a:ext cx="2171283" cy="335450"/>
      </dsp:txXfrm>
    </dsp:sp>
    <dsp:sp modelId="{86F1A4E5-31B3-4C17-9525-D5891E3D9B98}">
      <dsp:nvSpPr>
        <dsp:cNvPr id="0" name=""/>
        <dsp:cNvSpPr/>
      </dsp:nvSpPr>
      <dsp:spPr>
        <a:xfrm>
          <a:off x="374063" y="750393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Daten finden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Prioritäten setzen</a:t>
          </a:r>
        </a:p>
      </dsp:txBody>
      <dsp:txXfrm>
        <a:off x="374063" y="750393"/>
        <a:ext cx="1475627" cy="1416039"/>
      </dsp:txXfrm>
    </dsp:sp>
    <dsp:sp modelId="{319CB2B6-36F4-4C5E-BD0B-376815C47760}">
      <dsp:nvSpPr>
        <dsp:cNvPr id="0" name=""/>
        <dsp:cNvSpPr/>
      </dsp:nvSpPr>
      <dsp:spPr>
        <a:xfrm>
          <a:off x="96832" y="392375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71449-49DF-41E1-A652-15597390E942}">
      <dsp:nvSpPr>
        <dsp:cNvPr id="0" name=""/>
        <dsp:cNvSpPr/>
      </dsp:nvSpPr>
      <dsp:spPr>
        <a:xfrm rot="16200000">
          <a:off x="1297628" y="3588178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Feature-Model</a:t>
          </a:r>
        </a:p>
      </dsp:txBody>
      <dsp:txXfrm>
        <a:off x="1297628" y="3588178"/>
        <a:ext cx="2171283" cy="335450"/>
      </dsp:txXfrm>
    </dsp:sp>
    <dsp:sp modelId="{C4D39B80-04D9-40C5-A783-2A98AB30CED5}">
      <dsp:nvSpPr>
        <dsp:cNvPr id="0" name=""/>
        <dsp:cNvSpPr/>
      </dsp:nvSpPr>
      <dsp:spPr>
        <a:xfrm>
          <a:off x="2566990" y="2674303"/>
          <a:ext cx="1475627" cy="1366153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Grenzen der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Was ist Umsetzbar?</a:t>
          </a:r>
        </a:p>
      </dsp:txBody>
      <dsp:txXfrm>
        <a:off x="2566990" y="2674303"/>
        <a:ext cx="1475627" cy="1366153"/>
      </dsp:txXfrm>
    </dsp:sp>
    <dsp:sp modelId="{FEEBFC61-8A7A-4DF8-B702-49BB463C5C13}">
      <dsp:nvSpPr>
        <dsp:cNvPr id="0" name=""/>
        <dsp:cNvSpPr/>
      </dsp:nvSpPr>
      <dsp:spPr>
        <a:xfrm>
          <a:off x="2209799" y="2251246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D57E8-9E0B-4EEF-9A9A-3E7351F08F0D}">
      <dsp:nvSpPr>
        <dsp:cNvPr id="0" name=""/>
        <dsp:cNvSpPr/>
      </dsp:nvSpPr>
      <dsp:spPr>
        <a:xfrm rot="16200000">
          <a:off x="3521232" y="1660096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Recommender</a:t>
          </a:r>
          <a:r>
            <a:rPr lang="de-DE" sz="1400" kern="1200" dirty="0"/>
            <a:t>-System</a:t>
          </a:r>
        </a:p>
      </dsp:txBody>
      <dsp:txXfrm>
        <a:off x="3521232" y="1660096"/>
        <a:ext cx="2171283" cy="335450"/>
      </dsp:txXfrm>
    </dsp:sp>
    <dsp:sp modelId="{304CC5A2-4F32-4EF0-9B7F-3C729201AC95}">
      <dsp:nvSpPr>
        <dsp:cNvPr id="0" name=""/>
        <dsp:cNvSpPr/>
      </dsp:nvSpPr>
      <dsp:spPr>
        <a:xfrm>
          <a:off x="4692672" y="766575"/>
          <a:ext cx="1475627" cy="1399385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Zusammenhang zwischen Persona und Konfiguration</a:t>
          </a:r>
        </a:p>
      </dsp:txBody>
      <dsp:txXfrm>
        <a:off x="4692672" y="766575"/>
        <a:ext cx="1475627" cy="1399385"/>
      </dsp:txXfrm>
    </dsp:sp>
    <dsp:sp modelId="{3C68F02D-EC6A-40C8-AE9C-C0EBD978EEE7}">
      <dsp:nvSpPr>
        <dsp:cNvPr id="0" name=""/>
        <dsp:cNvSpPr/>
      </dsp:nvSpPr>
      <dsp:spPr>
        <a:xfrm>
          <a:off x="4405893" y="32909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950CD-D1D3-48F3-AAA0-C76378D51BAA}">
      <dsp:nvSpPr>
        <dsp:cNvPr id="0" name=""/>
        <dsp:cNvSpPr/>
      </dsp:nvSpPr>
      <dsp:spPr>
        <a:xfrm rot="16200000">
          <a:off x="5673621" y="358398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Teamarbeit</a:t>
          </a:r>
        </a:p>
      </dsp:txBody>
      <dsp:txXfrm>
        <a:off x="5673621" y="3583987"/>
        <a:ext cx="2171283" cy="335450"/>
      </dsp:txXfrm>
    </dsp:sp>
    <dsp:sp modelId="{ACA4F9A8-2813-4823-8423-A27C1541A7EF}">
      <dsp:nvSpPr>
        <dsp:cNvPr id="0" name=""/>
        <dsp:cNvSpPr/>
      </dsp:nvSpPr>
      <dsp:spPr>
        <a:xfrm>
          <a:off x="6904944" y="2673830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Austritt eines Teammitglied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 analysieren</a:t>
          </a:r>
        </a:p>
      </dsp:txBody>
      <dsp:txXfrm>
        <a:off x="6904944" y="2673830"/>
        <a:ext cx="1475627" cy="1416039"/>
      </dsp:txXfrm>
    </dsp:sp>
    <dsp:sp modelId="{063734DF-97A6-4A7C-8FA4-16321983B835}">
      <dsp:nvSpPr>
        <dsp:cNvPr id="0" name=""/>
        <dsp:cNvSpPr/>
      </dsp:nvSpPr>
      <dsp:spPr>
        <a:xfrm>
          <a:off x="6601987" y="225294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6C30-DEA3-4B3B-A02A-25469A93E9BD}">
      <dsp:nvSpPr>
        <dsp:cNvPr id="0" name=""/>
        <dsp:cNvSpPr/>
      </dsp:nvSpPr>
      <dsp:spPr>
        <a:xfrm rot="16200000">
          <a:off x="7874327" y="1660096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Zeitmanagement</a:t>
          </a:r>
        </a:p>
      </dsp:txBody>
      <dsp:txXfrm>
        <a:off x="7874327" y="1660096"/>
        <a:ext cx="2171283" cy="335450"/>
      </dsp:txXfrm>
    </dsp:sp>
    <dsp:sp modelId="{C7D81075-418E-4AEC-9692-8D4C11DB8B1E}">
      <dsp:nvSpPr>
        <dsp:cNvPr id="0" name=""/>
        <dsp:cNvSpPr/>
      </dsp:nvSpPr>
      <dsp:spPr>
        <a:xfrm>
          <a:off x="9105057" y="766575"/>
          <a:ext cx="1475627" cy="138276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Sprint Planung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Einschätzung</a:t>
          </a:r>
        </a:p>
      </dsp:txBody>
      <dsp:txXfrm>
        <a:off x="9105057" y="766575"/>
        <a:ext cx="1475627" cy="1382769"/>
      </dsp:txXfrm>
    </dsp:sp>
    <dsp:sp modelId="{39206F65-CB60-469A-8E60-E7F67EA2A4EB}">
      <dsp:nvSpPr>
        <dsp:cNvPr id="0" name=""/>
        <dsp:cNvSpPr/>
      </dsp:nvSpPr>
      <dsp:spPr>
        <a:xfrm>
          <a:off x="8794408" y="37803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79FB4-0263-4918-9CF6-30B102DD45FC}">
      <dsp:nvSpPr>
        <dsp:cNvPr id="0" name=""/>
        <dsp:cNvSpPr/>
      </dsp:nvSpPr>
      <dsp:spPr>
        <a:xfrm>
          <a:off x="542299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Analyse Zielgruppe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Einarbeitung früherer Arbeiten</a:t>
          </a:r>
        </a:p>
      </dsp:txBody>
      <dsp:txXfrm>
        <a:off x="1080521" y="623266"/>
        <a:ext cx="1049533" cy="1317327"/>
      </dsp:txXfrm>
    </dsp:sp>
    <dsp:sp modelId="{19CDC44C-B216-4220-9EB4-EA0E405DA6E3}">
      <dsp:nvSpPr>
        <dsp:cNvPr id="0" name=""/>
        <dsp:cNvSpPr/>
      </dsp:nvSpPr>
      <dsp:spPr>
        <a:xfrm>
          <a:off x="4077" y="743707"/>
          <a:ext cx="1076444" cy="1076444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10.11.2022</a:t>
          </a:r>
        </a:p>
      </dsp:txBody>
      <dsp:txXfrm>
        <a:off x="161719" y="901349"/>
        <a:ext cx="761160" cy="761160"/>
      </dsp:txXfrm>
    </dsp:sp>
    <dsp:sp modelId="{45C5C00B-8D04-4AE2-8325-2FBB89E478E0}">
      <dsp:nvSpPr>
        <dsp:cNvPr id="0" name=""/>
        <dsp:cNvSpPr/>
      </dsp:nvSpPr>
      <dsp:spPr>
        <a:xfrm>
          <a:off x="3367965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Anforderungsanalyse </a:t>
          </a:r>
          <a:r>
            <a:rPr lang="de-DE" sz="1000" kern="1200" dirty="0" err="1"/>
            <a:t>Recommender</a:t>
          </a:r>
          <a:endParaRPr lang="de-DE" sz="1000" kern="1200" dirty="0"/>
        </a:p>
      </dsp:txBody>
      <dsp:txXfrm>
        <a:off x="3906187" y="623266"/>
        <a:ext cx="1049533" cy="1317327"/>
      </dsp:txXfrm>
    </dsp:sp>
    <dsp:sp modelId="{D640CB66-7C2D-4149-BFDA-1996AB4F5668}">
      <dsp:nvSpPr>
        <dsp:cNvPr id="0" name=""/>
        <dsp:cNvSpPr/>
      </dsp:nvSpPr>
      <dsp:spPr>
        <a:xfrm>
          <a:off x="2829743" y="743707"/>
          <a:ext cx="1076444" cy="1076444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15.12.2022</a:t>
          </a:r>
        </a:p>
      </dsp:txBody>
      <dsp:txXfrm>
        <a:off x="2987385" y="901349"/>
        <a:ext cx="761160" cy="761160"/>
      </dsp:txXfrm>
    </dsp:sp>
    <dsp:sp modelId="{BE2933E9-0A80-4DA9-8C76-0CC002B35F98}">
      <dsp:nvSpPr>
        <dsp:cNvPr id="0" name=""/>
        <dsp:cNvSpPr/>
      </dsp:nvSpPr>
      <dsp:spPr>
        <a:xfrm>
          <a:off x="6193631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Personas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Beginn </a:t>
          </a:r>
          <a:r>
            <a:rPr lang="de-DE" sz="1000" kern="1200" dirty="0" err="1"/>
            <a:t>Recomender</a:t>
          </a:r>
          <a:r>
            <a:rPr lang="de-DE" sz="1000" kern="1200" dirty="0"/>
            <a:t>-System</a:t>
          </a:r>
        </a:p>
      </dsp:txBody>
      <dsp:txXfrm>
        <a:off x="6731853" y="623266"/>
        <a:ext cx="1049533" cy="1317327"/>
      </dsp:txXfrm>
    </dsp:sp>
    <dsp:sp modelId="{272E0E03-567B-4838-9B72-7E0F860CAC98}">
      <dsp:nvSpPr>
        <dsp:cNvPr id="0" name=""/>
        <dsp:cNvSpPr/>
      </dsp:nvSpPr>
      <dsp:spPr>
        <a:xfrm>
          <a:off x="5655409" y="743707"/>
          <a:ext cx="1076444" cy="10764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05.01.2023</a:t>
          </a:r>
        </a:p>
      </dsp:txBody>
      <dsp:txXfrm>
        <a:off x="5813051" y="901349"/>
        <a:ext cx="761160" cy="761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9FF5-B0F4-4D4B-8333-DEB1EE62F5BE}">
      <dsp:nvSpPr>
        <dsp:cNvPr id="0" name=""/>
        <dsp:cNvSpPr/>
      </dsp:nvSpPr>
      <dsp:spPr>
        <a:xfrm>
          <a:off x="470374" y="0"/>
          <a:ext cx="5595342" cy="25638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D3140-F83C-48F3-B66C-28BFA8C44AE7}">
      <dsp:nvSpPr>
        <dsp:cNvPr id="0" name=""/>
        <dsp:cNvSpPr/>
      </dsp:nvSpPr>
      <dsp:spPr>
        <a:xfrm>
          <a:off x="223068" y="76915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Recommender</a:t>
          </a:r>
          <a:r>
            <a:rPr lang="de-DE" sz="1700" kern="1200" dirty="0"/>
            <a:t>-System fertig stellen</a:t>
          </a:r>
        </a:p>
      </dsp:txBody>
      <dsp:txXfrm>
        <a:off x="273131" y="819220"/>
        <a:ext cx="1874700" cy="925418"/>
      </dsp:txXfrm>
    </dsp:sp>
    <dsp:sp modelId="{AC6B327E-865F-4164-98FD-DCF6A41EF7FF}">
      <dsp:nvSpPr>
        <dsp:cNvPr id="0" name=""/>
        <dsp:cNvSpPr/>
      </dsp:nvSpPr>
      <dsp:spPr>
        <a:xfrm>
          <a:off x="4335609" y="78197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Dokumentation</a:t>
          </a:r>
        </a:p>
      </dsp:txBody>
      <dsp:txXfrm>
        <a:off x="4385672" y="832040"/>
        <a:ext cx="1874700" cy="925418"/>
      </dsp:txXfrm>
    </dsp:sp>
    <dsp:sp modelId="{CD3FC8C1-B581-4F7D-BFE0-C96F03B1F52A}">
      <dsp:nvSpPr>
        <dsp:cNvPr id="0" name=""/>
        <dsp:cNvSpPr/>
      </dsp:nvSpPr>
      <dsp:spPr>
        <a:xfrm>
          <a:off x="2270388" y="78198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Skill</a:t>
          </a:r>
          <a:r>
            <a:rPr lang="de-DE" sz="1700" kern="1200" dirty="0"/>
            <a:t> implementieren</a:t>
          </a:r>
        </a:p>
      </dsp:txBody>
      <dsp:txXfrm>
        <a:off x="2320451" y="832050"/>
        <a:ext cx="1874700" cy="92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12.01.2023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18.01.2023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18. Januar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Video/Demo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br>
              <a:rPr lang="de-DE" dirty="0"/>
            </a:br>
            <a:r>
              <a:rPr lang="de-DE" b="0" dirty="0"/>
              <a:t>Offene Fragen für die Diskussion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670EED-893D-EC61-31DE-53B75BE6A8A5}"/>
              </a:ext>
            </a:extLst>
          </p:cNvPr>
          <p:cNvGrpSpPr/>
          <p:nvPr/>
        </p:nvGrpSpPr>
        <p:grpSpPr>
          <a:xfrm>
            <a:off x="874715" y="169579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BCF6E75-A21E-9BB0-C338-1E6AE95AA327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EB6DF7BC-65D3-7D3C-AC0A-BDD817E0575F}"/>
                </a:ext>
              </a:extLst>
            </p:cNvPr>
            <p:cNvSpPr txBox="1"/>
            <p:nvPr/>
          </p:nvSpPr>
          <p:spPr>
            <a:xfrm>
              <a:off x="5392536" y="110001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Rücksichtnahme auf Dialekte?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DA2FFF2-D5CC-C599-50D8-5138CD84CDA4}"/>
              </a:ext>
            </a:extLst>
          </p:cNvPr>
          <p:cNvGrpSpPr/>
          <p:nvPr/>
        </p:nvGrpSpPr>
        <p:grpSpPr>
          <a:xfrm>
            <a:off x="874714" y="2581142"/>
            <a:ext cx="7702122" cy="799561"/>
            <a:chOff x="5342474" y="783201"/>
            <a:chExt cx="1693787" cy="1025544"/>
          </a:xfrm>
          <a:solidFill>
            <a:schemeClr val="tx2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BCB19BA-8978-0B7B-8435-777CC161739C}"/>
                </a:ext>
              </a:extLst>
            </p:cNvPr>
            <p:cNvSpPr/>
            <p:nvPr/>
          </p:nvSpPr>
          <p:spPr>
            <a:xfrm>
              <a:off x="5342474" y="783201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83390C99-FEE5-E27D-040D-5891831AA643}"/>
                </a:ext>
              </a:extLst>
            </p:cNvPr>
            <p:cNvSpPr txBox="1"/>
            <p:nvPr/>
          </p:nvSpPr>
          <p:spPr>
            <a:xfrm>
              <a:off x="5392537" y="115623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Welche Skills sind sinnvoll für Senioren?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55076B7-37FE-B284-71E3-7C2D494EF7C6}"/>
              </a:ext>
            </a:extLst>
          </p:cNvPr>
          <p:cNvGrpSpPr/>
          <p:nvPr/>
        </p:nvGrpSpPr>
        <p:grpSpPr>
          <a:xfrm>
            <a:off x="874713" y="345162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A88FD39-1E9A-F4E2-D4C7-7B97EAD02789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2ACBBADC-595C-75ED-8F63-566DD99091D0}"/>
                </a:ext>
              </a:extLst>
            </p:cNvPr>
            <p:cNvSpPr txBox="1"/>
            <p:nvPr/>
          </p:nvSpPr>
          <p:spPr>
            <a:xfrm>
              <a:off x="5392537" y="95560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kern="1200" dirty="0"/>
                <a:t>Möglicher Ausbau des </a:t>
              </a:r>
              <a:r>
                <a:rPr lang="de-DE" sz="2000" dirty="0"/>
                <a:t>Konzepts zu einem Helfersystem?</a:t>
              </a:r>
              <a:endParaRPr lang="de-DE" sz="2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923C031-4E2C-8DC7-500A-9E82E23AB753}"/>
              </a:ext>
            </a:extLst>
          </p:cNvPr>
          <p:cNvGrpSpPr/>
          <p:nvPr/>
        </p:nvGrpSpPr>
        <p:grpSpPr>
          <a:xfrm>
            <a:off x="874712" y="4329541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75EB4DE-4339-3924-29ED-3BC7F53E19B2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718198C3-0B71-344C-98DD-2121232B3A49}"/>
                </a:ext>
              </a:extLst>
            </p:cNvPr>
            <p:cNvSpPr txBox="1"/>
            <p:nvPr/>
          </p:nvSpPr>
          <p:spPr>
            <a:xfrm>
              <a:off x="5392537" y="1106171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Bessere Annahme von VAs durch Senioren?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720735"/>
            <a:ext cx="10580688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Lösungsideen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Zeitplan und nächste 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2A3422C-2418-BC4D-BD76-A174BBD1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5904B86-174D-4C4E-899E-979D4FE1F9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017169" cy="4344987"/>
          </a:xfrm>
        </p:spPr>
        <p:txBody>
          <a:bodyPr/>
          <a:lstStyle/>
          <a:p>
            <a:r>
              <a:rPr lang="de-DE" b="1" dirty="0"/>
              <a:t>Thema.</a:t>
            </a:r>
          </a:p>
          <a:p>
            <a:pPr algn="just"/>
            <a:r>
              <a:rPr lang="de-DE" dirty="0"/>
              <a:t>Individualisierte Interaktion zwischen Mensch und Computer, in Form eines adaptiven Sprachassistenten für Senioren.</a:t>
            </a:r>
          </a:p>
          <a:p>
            <a:pPr algn="just"/>
            <a:endParaRPr lang="de-DE" dirty="0"/>
          </a:p>
          <a:p>
            <a:pPr algn="just"/>
            <a:endParaRPr lang="de-DE" dirty="0"/>
          </a:p>
          <a:p>
            <a:pPr algn="just"/>
            <a:r>
              <a:rPr lang="de-DE" b="1" dirty="0"/>
              <a:t>Ziele.</a:t>
            </a:r>
          </a:p>
          <a:p>
            <a:pPr algn="just"/>
            <a:r>
              <a:rPr lang="de-DE" dirty="0"/>
              <a:t>Die Entwicklung eines, für die Zielgruppe älterer Menschen anwendbaren, Adaptionskonzept für Sprachinteraktion, basierend auf einem Feature-Modell mit Konfigurationsauswahl durch ein </a:t>
            </a:r>
            <a:r>
              <a:rPr lang="de-DE" dirty="0" err="1"/>
              <a:t>Recommender</a:t>
            </a:r>
            <a:r>
              <a:rPr lang="de-DE" dirty="0"/>
              <a:t>-System.</a:t>
            </a:r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2F7B-E6C2-194F-8931-A7E490ADC8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303" y="1500062"/>
            <a:ext cx="2615364" cy="409222"/>
          </a:xfrm>
        </p:spPr>
        <p:txBody>
          <a:bodyPr/>
          <a:lstStyle/>
          <a:p>
            <a:r>
              <a:rPr lang="de-DE" b="1" dirty="0"/>
              <a:t>Analyse der Zielgruppe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2B0F347-287F-05D3-613B-78AB5A5B1981}"/>
              </a:ext>
            </a:extLst>
          </p:cNvPr>
          <p:cNvSpPr txBox="1">
            <a:spLocks/>
          </p:cNvSpPr>
          <p:nvPr/>
        </p:nvSpPr>
        <p:spPr>
          <a:xfrm>
            <a:off x="874712" y="3852097"/>
            <a:ext cx="3133255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Design eines Feature-Model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8DAC79A-FA6A-F41F-B710-3385C5047BDF}"/>
              </a:ext>
            </a:extLst>
          </p:cNvPr>
          <p:cNvSpPr txBox="1">
            <a:spLocks/>
          </p:cNvSpPr>
          <p:nvPr/>
        </p:nvSpPr>
        <p:spPr>
          <a:xfrm>
            <a:off x="7007126" y="1500062"/>
            <a:ext cx="4448273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Entwicklung eines </a:t>
            </a:r>
            <a:r>
              <a:rPr lang="de-DE" b="1" dirty="0" err="1"/>
              <a:t>Recommender</a:t>
            </a:r>
            <a:r>
              <a:rPr lang="de-DE" b="1" dirty="0"/>
              <a:t>-System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7C2F52-B0A6-7C58-1A29-4F9F3BEF875A}"/>
              </a:ext>
            </a:extLst>
          </p:cNvPr>
          <p:cNvSpPr txBox="1">
            <a:spLocks/>
          </p:cNvSpPr>
          <p:nvPr/>
        </p:nvSpPr>
        <p:spPr>
          <a:xfrm>
            <a:off x="7007126" y="3852097"/>
            <a:ext cx="4022318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Exemplarische Anwendung (Prototyp)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1E83B-63B0-062A-956A-603DEF69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62" y="4256848"/>
            <a:ext cx="1295400" cy="1295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A1F076-780C-FA24-BDDB-6BFDC128B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85" y="1964042"/>
            <a:ext cx="1295400" cy="1295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F55025-AF71-BB9B-8BA1-D4F8B348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85" y="1964042"/>
            <a:ext cx="1295400" cy="1295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A19DA06-350A-744A-D596-0E0AB7CA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7" y="4142860"/>
            <a:ext cx="1523375" cy="15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Analyse der 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Design eines Feature-Modell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04C3DB-5480-6136-60D7-31B8E89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592683"/>
            <a:ext cx="11804073" cy="36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Entwicklung eines </a:t>
            </a:r>
            <a:r>
              <a:rPr lang="de-DE" b="0" dirty="0" err="1"/>
              <a:t>Recommender</a:t>
            </a:r>
            <a:r>
              <a:rPr lang="de-DE" b="0" dirty="0"/>
              <a:t>-System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61CA2C-C995-4C02-A7F9-A7555F62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011838"/>
            <a:ext cx="5714214" cy="283432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5CF33ED-B0AC-F580-23A0-6818CB91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06" y="1222742"/>
            <a:ext cx="2101733" cy="457004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3F7CBC-E67E-CCED-CB66-A52D5DB7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817" y="1222741"/>
            <a:ext cx="2171582" cy="45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Welche Herausforderungen haben sich ergeben?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EC681C0-B1CB-2EA5-401D-FBCB2BD86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260365"/>
              </p:ext>
            </p:extLst>
          </p:nvPr>
        </p:nvGraphicFramePr>
        <p:xfrm>
          <a:off x="683519" y="1279670"/>
          <a:ext cx="10580686" cy="484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858128BC-ADF6-9DB4-98E3-0E2411EB5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8" y="1712680"/>
            <a:ext cx="555077" cy="5550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784098-207F-BCD6-6651-BDA825FCB2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4" y="3570027"/>
            <a:ext cx="555077" cy="5550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FC1D77-CC55-399A-B9CF-BDFF84EAC7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72" y="1712680"/>
            <a:ext cx="482543" cy="4825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04021A9-9B18-A911-769F-D4A08DA973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36" y="3642561"/>
            <a:ext cx="482543" cy="48254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A0D575-918B-6175-6863-C66038F013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38" y="1748947"/>
            <a:ext cx="482542" cy="4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61C0-C860-2045-B22A-C2B0D0F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1F3B0-F4ED-D64B-81C1-A84119050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Sprints: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Nächste Schritte: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E9C6384-ED26-E914-E614-6A0F4CDA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275175"/>
              </p:ext>
            </p:extLst>
          </p:nvPr>
        </p:nvGraphicFramePr>
        <p:xfrm>
          <a:off x="1989756" y="1010613"/>
          <a:ext cx="8350597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7EF3C8C-D26C-1938-0CAD-91E278446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099459"/>
              </p:ext>
            </p:extLst>
          </p:nvPr>
        </p:nvGraphicFramePr>
        <p:xfrm>
          <a:off x="2577869" y="3566161"/>
          <a:ext cx="6582756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058633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215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Symbol</vt:lpstr>
      <vt:lpstr>TUD 2018 Gollasch</vt:lpstr>
      <vt:lpstr>Thema Individualisierte Sprachinteraktion</vt:lpstr>
      <vt:lpstr>Inhalt</vt:lpstr>
      <vt:lpstr>Aufgabenstellung</vt:lpstr>
      <vt:lpstr>Lösungsidee</vt:lpstr>
      <vt:lpstr>Aktueller Stand Analyse der Zielgruppe</vt:lpstr>
      <vt:lpstr>Aktueller Stand Design eines Feature-Modell</vt:lpstr>
      <vt:lpstr>Aktueller Stand Entwicklung eines Recommender-System</vt:lpstr>
      <vt:lpstr>Aktueller Stand Welche Herausforderungen haben sich ergeben?</vt:lpstr>
      <vt:lpstr>Zeitplan und nächste Schritte</vt:lpstr>
      <vt:lpstr>Video/Demo</vt:lpstr>
      <vt:lpstr>Fragen Offene Fragen für die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7</cp:revision>
  <dcterms:created xsi:type="dcterms:W3CDTF">2020-01-07T11:53:11Z</dcterms:created>
  <dcterms:modified xsi:type="dcterms:W3CDTF">2023-01-12T15:07:04Z</dcterms:modified>
</cp:coreProperties>
</file>