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1" r:id="rId1"/>
  </p:sldMasterIdLst>
  <p:notesMasterIdLst>
    <p:notesMasterId r:id="rId15"/>
  </p:notesMasterIdLst>
  <p:handoutMasterIdLst>
    <p:handoutMasterId r:id="rId16"/>
  </p:handoutMasterIdLst>
  <p:sldIdLst>
    <p:sldId id="290" r:id="rId2"/>
    <p:sldId id="300" r:id="rId3"/>
    <p:sldId id="291" r:id="rId4"/>
    <p:sldId id="292" r:id="rId5"/>
    <p:sldId id="293" r:id="rId6"/>
    <p:sldId id="301" r:id="rId7"/>
    <p:sldId id="299" r:id="rId8"/>
    <p:sldId id="294" r:id="rId9"/>
    <p:sldId id="303" r:id="rId10"/>
    <p:sldId id="296" r:id="rId11"/>
    <p:sldId id="302" r:id="rId12"/>
    <p:sldId id="304" r:id="rId13"/>
    <p:sldId id="297" r:id="rId14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18C"/>
    <a:srgbClr val="13A983"/>
    <a:srgbClr val="009BA4"/>
    <a:srgbClr val="93C356"/>
    <a:srgbClr val="BCCF02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 autoAdjust="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769903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769903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9784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352778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7352778" y="0"/>
            <a:ext cx="4839221" cy="6857999"/>
          </a:xfrm>
          <a:solidFill>
            <a:schemeClr val="bg1">
              <a:alpha val="85000"/>
            </a:schemeClr>
          </a:solidFill>
        </p:spPr>
        <p:txBody>
          <a:bodyPr lIns="360000" tIns="46800" rIns="720000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0516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0"/>
            <a:ext cx="3690260" cy="5051685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tIns="2880000" rIns="251999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610180" y="592267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422098" y="5246556"/>
            <a:ext cx="7038064" cy="1357443"/>
          </a:xfrm>
        </p:spPr>
        <p:txBody>
          <a:bodyPr anchor="t">
            <a:normAutofit/>
          </a:bodyPr>
          <a:lstStyle>
            <a:lvl1pPr algn="l">
              <a:defRPr lang="de-DE" sz="14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21" hasCustomPrompt="1"/>
          </p:nvPr>
        </p:nvSpPr>
        <p:spPr>
          <a:xfrm>
            <a:off x="731838" y="5246556"/>
            <a:ext cx="3690260" cy="1357444"/>
          </a:xfrm>
        </p:spPr>
        <p:txBody>
          <a:bodyPr anchor="t">
            <a:normAutofit/>
          </a:bodyPr>
          <a:lstStyle>
            <a:lvl1pPr algn="r">
              <a:defRPr lang="de-DE" sz="18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3942413"/>
          </a:xfrm>
          <a:solidFill>
            <a:schemeClr val="accent2"/>
          </a:solidFill>
          <a:ln>
            <a:noFill/>
          </a:ln>
        </p:spPr>
        <p:txBody>
          <a:bodyPr lIns="360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220436" y="1146903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512399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971025"/>
            <a:ext cx="2692464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23853" y="5657902"/>
            <a:ext cx="2203795" cy="365125"/>
          </a:xfrm>
          <a:prstGeom prst="rect">
            <a:avLst/>
          </a:prstGeom>
        </p:spPr>
        <p:txBody>
          <a:bodyPr/>
          <a:lstStyle/>
          <a:p>
            <a:fld id="{4771D386-8A79-4311-8C22-2E64011E473F}" type="datetime1">
              <a:rPr lang="de-LU" smtClean="0"/>
              <a:t>22.03.2023</a:t>
            </a:fld>
            <a:endParaRPr lang="de-LU" dirty="0"/>
          </a:p>
        </p:txBody>
      </p:sp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1486492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0" name="Bildplatzhalter 12"/>
          <p:cNvSpPr>
            <a:spLocks noGrp="1"/>
          </p:cNvSpPr>
          <p:nvPr>
            <p:ph type="pic" sz="quarter" idx="35"/>
          </p:nvPr>
        </p:nvSpPr>
        <p:spPr>
          <a:xfrm>
            <a:off x="416511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3" name="Bildplatzhalter 12"/>
          <p:cNvSpPr>
            <a:spLocks noGrp="1"/>
          </p:cNvSpPr>
          <p:nvPr>
            <p:ph type="pic" sz="quarter" idx="38"/>
          </p:nvPr>
        </p:nvSpPr>
        <p:spPr>
          <a:xfrm>
            <a:off x="684373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874665"/>
            <a:ext cx="2692465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333291"/>
            <a:ext cx="2692464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6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9536189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Rechteck 6"/>
          <p:cNvSpPr/>
          <p:nvPr userDrawn="1"/>
        </p:nvSpPr>
        <p:spPr>
          <a:xfrm>
            <a:off x="0" y="4626852"/>
            <a:ext cx="12192000" cy="1495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platzhalter 9"/>
          <p:cNvSpPr>
            <a:spLocks noGrp="1"/>
          </p:cNvSpPr>
          <p:nvPr>
            <p:ph type="body" sz="quarter" idx="42" hasCustomPrompt="1"/>
          </p:nvPr>
        </p:nvSpPr>
        <p:spPr>
          <a:xfrm>
            <a:off x="731837" y="4626851"/>
            <a:ext cx="10728325" cy="1260389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025524"/>
            <a:ext cx="12192000" cy="583247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bIns="540000" anchor="b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2369263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2369262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43"/>
          </p:nvPr>
        </p:nvSpPr>
        <p:spPr>
          <a:xfrm>
            <a:off x="5024022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5024021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678781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46"/>
          </p:nvPr>
        </p:nvSpPr>
        <p:spPr>
          <a:xfrm>
            <a:off x="7678780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47"/>
          </p:nvPr>
        </p:nvSpPr>
        <p:spPr>
          <a:xfrm>
            <a:off x="2369262" y="1948721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48"/>
          </p:nvPr>
        </p:nvSpPr>
        <p:spPr>
          <a:xfrm>
            <a:off x="5024021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49"/>
          </p:nvPr>
        </p:nvSpPr>
        <p:spPr>
          <a:xfrm>
            <a:off x="7678780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206563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665189"/>
            <a:ext cx="2692464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8268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738274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050065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68947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723855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23853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Bildplatzhalter 12"/>
          <p:cNvSpPr>
            <a:spLocks noGrp="1"/>
          </p:cNvSpPr>
          <p:nvPr>
            <p:ph type="pic" sz="quarter" idx="46"/>
          </p:nvPr>
        </p:nvSpPr>
        <p:spPr>
          <a:xfrm>
            <a:off x="723853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Textplatzhalter 13"/>
          <p:cNvSpPr>
            <a:spLocks noGrp="1"/>
          </p:cNvSpPr>
          <p:nvPr>
            <p:ph type="body" sz="quarter" idx="47"/>
          </p:nvPr>
        </p:nvSpPr>
        <p:spPr>
          <a:xfrm>
            <a:off x="340247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13"/>
          <p:cNvSpPr>
            <a:spLocks noGrp="1"/>
          </p:cNvSpPr>
          <p:nvPr>
            <p:ph type="body" sz="quarter" idx="48"/>
          </p:nvPr>
        </p:nvSpPr>
        <p:spPr>
          <a:xfrm>
            <a:off x="340247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Textplatzhalter 13"/>
          <p:cNvSpPr>
            <a:spLocks noGrp="1"/>
          </p:cNvSpPr>
          <p:nvPr>
            <p:ph type="body" sz="quarter" idx="49"/>
          </p:nvPr>
        </p:nvSpPr>
        <p:spPr>
          <a:xfrm>
            <a:off x="608109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13"/>
          <p:cNvSpPr>
            <a:spLocks noGrp="1"/>
          </p:cNvSpPr>
          <p:nvPr>
            <p:ph type="body" sz="quarter" idx="50"/>
          </p:nvPr>
        </p:nvSpPr>
        <p:spPr>
          <a:xfrm>
            <a:off x="608109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13"/>
          <p:cNvSpPr>
            <a:spLocks noGrp="1"/>
          </p:cNvSpPr>
          <p:nvPr>
            <p:ph type="body" sz="quarter" idx="51"/>
          </p:nvPr>
        </p:nvSpPr>
        <p:spPr>
          <a:xfrm>
            <a:off x="8759713" y="4956876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extplatzhalter 13"/>
          <p:cNvSpPr>
            <a:spLocks noGrp="1"/>
          </p:cNvSpPr>
          <p:nvPr>
            <p:ph type="body" sz="quarter" idx="52"/>
          </p:nvPr>
        </p:nvSpPr>
        <p:spPr>
          <a:xfrm>
            <a:off x="8759714" y="5268667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Bildplatzhalter 12"/>
          <p:cNvSpPr>
            <a:spLocks noGrp="1"/>
          </p:cNvSpPr>
          <p:nvPr>
            <p:ph type="pic" sz="quarter" idx="53"/>
          </p:nvPr>
        </p:nvSpPr>
        <p:spPr>
          <a:xfrm>
            <a:off x="3410370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9" name="Bildplatzhalter 12"/>
          <p:cNvSpPr>
            <a:spLocks noGrp="1"/>
          </p:cNvSpPr>
          <p:nvPr>
            <p:ph type="pic" sz="quarter" idx="54"/>
          </p:nvPr>
        </p:nvSpPr>
        <p:spPr>
          <a:xfrm>
            <a:off x="6081096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0" name="Bildplatzhalter 12"/>
          <p:cNvSpPr>
            <a:spLocks noGrp="1"/>
          </p:cNvSpPr>
          <p:nvPr>
            <p:ph type="pic" sz="quarter" idx="55"/>
          </p:nvPr>
        </p:nvSpPr>
        <p:spPr>
          <a:xfrm>
            <a:off x="8760962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4811578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ieck 10"/>
          <p:cNvSpPr/>
          <p:nvPr userDrawn="1"/>
        </p:nvSpPr>
        <p:spPr>
          <a:xfrm rot="10800000">
            <a:off x="5772150" y="4811578"/>
            <a:ext cx="647700" cy="3556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5" name="Bildplatzhalter 12"/>
          <p:cNvSpPr>
            <a:spLocks noGrp="1"/>
          </p:cNvSpPr>
          <p:nvPr>
            <p:ph type="pic" sz="quarter" idx="12"/>
          </p:nvPr>
        </p:nvSpPr>
        <p:spPr>
          <a:xfrm>
            <a:off x="24511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4511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15"/>
          </p:nvPr>
        </p:nvSpPr>
        <p:spPr>
          <a:xfrm>
            <a:off x="49022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3533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73533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9804400" y="0"/>
            <a:ext cx="23876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9804400" y="2336800"/>
            <a:ext cx="23876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02200" cy="35179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3517900"/>
            <a:ext cx="29718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971800" y="3517900"/>
            <a:ext cx="19304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9718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7874000" y="0"/>
            <a:ext cx="43180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8740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quarter" idx="21"/>
          </p:nvPr>
        </p:nvSpPr>
        <p:spPr>
          <a:xfrm>
            <a:off x="2971800" y="3517900"/>
            <a:ext cx="1930400" cy="1255578"/>
          </a:xfrm>
          <a:solidFill>
            <a:schemeClr val="accent4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sz="quarter" idx="22"/>
          </p:nvPr>
        </p:nvSpPr>
        <p:spPr>
          <a:xfrm>
            <a:off x="7874000" y="0"/>
            <a:ext cx="2451100" cy="2336800"/>
          </a:xfrm>
          <a:solidFill>
            <a:schemeClr val="accent6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6" name="Gerade Verbindung 25"/>
          <p:cNvCxnSpPr/>
          <p:nvPr userDrawn="1"/>
        </p:nvCxnSpPr>
        <p:spPr>
          <a:xfrm>
            <a:off x="-1" y="4835221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-2" y="4944689"/>
            <a:ext cx="121920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612933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Image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95CA4-81DF-444F-9A5A-AD11ECCEDB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063C38-ECE8-5646-A32F-7E3A3CBEB5E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ABA88-97FB-B948-934E-5244B1C905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4713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99BE354-2749-5344-BB5D-CF273CD3D2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7699" y="1484313"/>
            <a:ext cx="3416301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15D77DA-D42C-BB40-8D68-4E5BD9539D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70849" y="1484314"/>
            <a:ext cx="33845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Abschlusspräsentation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Professur für Mensch-Computer-Interaktion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 MCI, MMI, FP MMI // 27.03.2023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893" r:id="rId3"/>
    <p:sldLayoutId id="2147483895" r:id="rId4"/>
    <p:sldLayoutId id="2147483905" r:id="rId5"/>
    <p:sldLayoutId id="2147483894" r:id="rId6"/>
    <p:sldLayoutId id="2147483896" r:id="rId7"/>
    <p:sldLayoutId id="2147483897" r:id="rId8"/>
    <p:sldLayoutId id="2147483899" r:id="rId9"/>
    <p:sldLayoutId id="2147483901" r:id="rId10"/>
    <p:sldLayoutId id="2147483902" r:id="rId11"/>
    <p:sldLayoutId id="2147483903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7" r:id="rId22"/>
    <p:sldLayoutId id="2147483915" r:id="rId23"/>
    <p:sldLayoutId id="2147483916" r:id="rId24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20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1" b="14121"/>
          <a:stretch/>
        </p:blipFill>
        <p:spPr>
          <a:prstGeom prst="rect">
            <a:avLst/>
          </a:prstGeom>
        </p:spPr>
      </p:pic>
      <p:sp>
        <p:nvSpPr>
          <p:cNvPr id="7" name="Rechteck 3"/>
          <p:cNvSpPr/>
          <p:nvPr/>
        </p:nvSpPr>
        <p:spPr>
          <a:xfrm>
            <a:off x="0" y="1025523"/>
            <a:ext cx="12192000" cy="171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Bildplatzhalter 20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992" b="14122"/>
          <a:stretch/>
        </p:blipFill>
        <p:spPr>
          <a:xfrm>
            <a:off x="0" y="4103649"/>
            <a:ext cx="12192000" cy="2754350"/>
          </a:xfrm>
          <a:prstGeom prst="rect">
            <a:avLst/>
          </a:prstGeom>
          <a:ln>
            <a:noFill/>
          </a:ln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74714" y="6133171"/>
            <a:ext cx="10438871" cy="563000"/>
          </a:xfrm>
        </p:spPr>
        <p:txBody>
          <a:bodyPr/>
          <a:lstStyle/>
          <a:p>
            <a:r>
              <a:rPr lang="de-DE" dirty="0"/>
              <a:t>Max Ockert, Eric Leubner, Emelie Radziwill // 27. März. 2023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74713" y="4238803"/>
            <a:ext cx="10438873" cy="656583"/>
          </a:xfrm>
        </p:spPr>
        <p:txBody>
          <a:bodyPr/>
          <a:lstStyle/>
          <a:p>
            <a:r>
              <a:rPr lang="de-DE" dirty="0"/>
              <a:t>Komplexpraktikum/Forschungsprojekt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4713" y="4895386"/>
            <a:ext cx="10438873" cy="1144202"/>
          </a:xfrm>
        </p:spPr>
        <p:txBody>
          <a:bodyPr/>
          <a:lstStyle/>
          <a:p>
            <a:r>
              <a:rPr lang="de-DE" dirty="0"/>
              <a:t>Thema</a:t>
            </a:r>
            <a:br>
              <a:rPr lang="de-DE" dirty="0"/>
            </a:br>
            <a:r>
              <a:rPr lang="de-DE" b="0" dirty="0"/>
              <a:t>Individualisierte Sprachinteraktion</a:t>
            </a:r>
          </a:p>
        </p:txBody>
      </p:sp>
    </p:spTree>
    <p:extLst>
      <p:ext uri="{BB962C8B-B14F-4D97-AF65-F5344CB8AC3E}">
        <p14:creationId xmlns:p14="http://schemas.microsoft.com/office/powerpoint/2010/main" val="61885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218C23-3ACC-9840-9A39-34B58536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81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12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218C23-3ACC-9840-9A39-34B58536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83858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5DE8F5-D736-1842-B784-985055F3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  <a:br>
              <a:rPr lang="de-DE" dirty="0"/>
            </a:br>
            <a:r>
              <a:rPr lang="de-DE" b="0" dirty="0"/>
              <a:t>Alternativ ein kurzer Ausblick!</a:t>
            </a:r>
          </a:p>
        </p:txBody>
      </p:sp>
    </p:spTree>
    <p:extLst>
      <p:ext uri="{BB962C8B-B14F-4D97-AF65-F5344CB8AC3E}">
        <p14:creationId xmlns:p14="http://schemas.microsoft.com/office/powerpoint/2010/main" val="235900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1B2FF-65E1-5347-A9F3-8681249EAC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720735"/>
            <a:ext cx="10580688" cy="3880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Motivation und Zielsetzung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Spezifikation der Zielgruppe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Feature-Modell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Recommender</a:t>
            </a:r>
            <a:r>
              <a:rPr lang="de-DE" dirty="0"/>
              <a:t>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Trainingsdaten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Sprachassistent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602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2A3422C-2418-BC4D-BD76-A174BBD1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866E8-19A1-1EAC-1C52-DB49D4E50F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98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755E3-4958-D44E-BC55-E0E5F2D2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</p:spTree>
    <p:extLst>
      <p:ext uri="{BB962C8B-B14F-4D97-AF65-F5344CB8AC3E}">
        <p14:creationId xmlns:p14="http://schemas.microsoft.com/office/powerpoint/2010/main" val="367373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Zielgruppe</a:t>
            </a:r>
            <a:br>
              <a:rPr lang="de-DE" dirty="0"/>
            </a:br>
            <a:r>
              <a:rPr lang="de-DE" b="0" dirty="0"/>
              <a:t>Was definiert Senioren?</a:t>
            </a:r>
          </a:p>
        </p:txBody>
      </p:sp>
    </p:spTree>
    <p:extLst>
      <p:ext uri="{BB962C8B-B14F-4D97-AF65-F5344CB8AC3E}">
        <p14:creationId xmlns:p14="http://schemas.microsoft.com/office/powerpoint/2010/main" val="8479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Feature-Modell</a:t>
            </a:r>
            <a:br>
              <a:rPr lang="de-DE" dirty="0"/>
            </a:br>
            <a:r>
              <a:rPr lang="de-DE" b="0" dirty="0"/>
              <a:t>Adaption leicht gemacht</a:t>
            </a:r>
          </a:p>
        </p:txBody>
      </p:sp>
    </p:spTree>
    <p:extLst>
      <p:ext uri="{BB962C8B-B14F-4D97-AF65-F5344CB8AC3E}">
        <p14:creationId xmlns:p14="http://schemas.microsoft.com/office/powerpoint/2010/main" val="25416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Recommender</a:t>
            </a:r>
            <a:r>
              <a:rPr lang="de-DE" dirty="0"/>
              <a:t>-System</a:t>
            </a:r>
            <a:br>
              <a:rPr lang="de-DE" dirty="0"/>
            </a:br>
            <a:r>
              <a:rPr lang="de-DE" b="0" dirty="0"/>
              <a:t>Zuordnung mittels Deep-Learning</a:t>
            </a:r>
          </a:p>
        </p:txBody>
      </p:sp>
    </p:spTree>
    <p:extLst>
      <p:ext uri="{BB962C8B-B14F-4D97-AF65-F5344CB8AC3E}">
        <p14:creationId xmlns:p14="http://schemas.microsoft.com/office/powerpoint/2010/main" val="150696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E46E-0B22-0C4D-B2C2-8BD4F3F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Trainingsdaten</a:t>
            </a:r>
            <a:br>
              <a:rPr lang="de-DE" dirty="0"/>
            </a:br>
            <a:r>
              <a:rPr lang="de-DE" b="0" dirty="0"/>
              <a:t>Zuordnung zwischen Charakteristiken und Funktion</a:t>
            </a:r>
          </a:p>
        </p:txBody>
      </p:sp>
    </p:spTree>
    <p:extLst>
      <p:ext uri="{BB962C8B-B14F-4D97-AF65-F5344CB8AC3E}">
        <p14:creationId xmlns:p14="http://schemas.microsoft.com/office/powerpoint/2010/main" val="131144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E46E-0B22-0C4D-B2C2-8BD4F3F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Sprachassistent</a:t>
            </a:r>
            <a:br>
              <a:rPr lang="de-DE" dirty="0"/>
            </a:br>
            <a:r>
              <a:rPr lang="de-DE" b="0" dirty="0"/>
              <a:t>Individualisierte Wettervorhersage</a:t>
            </a:r>
          </a:p>
        </p:txBody>
      </p:sp>
    </p:spTree>
    <p:extLst>
      <p:ext uri="{BB962C8B-B14F-4D97-AF65-F5344CB8AC3E}">
        <p14:creationId xmlns:p14="http://schemas.microsoft.com/office/powerpoint/2010/main" val="3983590123"/>
      </p:ext>
    </p:extLst>
  </p:cSld>
  <p:clrMapOvr>
    <a:masterClrMapping/>
  </p:clrMapOvr>
</p:sld>
</file>

<file path=ppt/theme/theme1.xml><?xml version="1.0" encoding="utf-8"?>
<a:theme xmlns:a="http://schemas.openxmlformats.org/drawingml/2006/main" name="TUD 2018 Gollasch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E825592-245E-9A45-9383-7771D395EF25}" vid="{C9842675-9A40-294E-BDC7-7679CB882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 2018 Gollasch</Template>
  <TotalTime>0</TotalTime>
  <Words>79</Words>
  <Application>Microsoft Office PowerPoint</Application>
  <PresentationFormat>Breitbild</PresentationFormat>
  <Paragraphs>22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Symbol</vt:lpstr>
      <vt:lpstr>TUD 2018 Gollasch</vt:lpstr>
      <vt:lpstr>Thema Individualisierte Sprachinteraktion</vt:lpstr>
      <vt:lpstr>Inhalt</vt:lpstr>
      <vt:lpstr>Motivation</vt:lpstr>
      <vt:lpstr>Zielsetzung</vt:lpstr>
      <vt:lpstr>Analyse der Zielgruppe Was definiert Senioren?</vt:lpstr>
      <vt:lpstr>Feature-Modell Adaption leicht gemacht</vt:lpstr>
      <vt:lpstr>Recommender-System Zuordnung mittels Deep-Learning</vt:lpstr>
      <vt:lpstr>Trainingsdaten Zuordnung zwischen Charakteristiken und Funktion</vt:lpstr>
      <vt:lpstr>Sprachassistent Individualisierte Wettervorhersage</vt:lpstr>
      <vt:lpstr>Demo</vt:lpstr>
      <vt:lpstr>PowerPoint-Präsentation</vt:lpstr>
      <vt:lpstr>Danke für Ihre Aufmerksamkeit!</vt:lpstr>
      <vt:lpstr>Fragen? Alternativ ein kurzer Ausblick!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Zwischenpräsentation</dc:title>
  <dc:creator>David Gollasch</dc:creator>
  <cp:lastModifiedBy>37100b50, 623f3cf2</cp:lastModifiedBy>
  <cp:revision>12</cp:revision>
  <dcterms:created xsi:type="dcterms:W3CDTF">2020-01-07T11:53:11Z</dcterms:created>
  <dcterms:modified xsi:type="dcterms:W3CDTF">2023-03-22T11:35:14Z</dcterms:modified>
</cp:coreProperties>
</file>