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18"/>
  </p:notesMasterIdLst>
  <p:handoutMasterIdLst>
    <p:handoutMasterId r:id="rId19"/>
  </p:handoutMasterIdLst>
  <p:sldIdLst>
    <p:sldId id="1982" r:id="rId5"/>
    <p:sldId id="1993" r:id="rId6"/>
    <p:sldId id="1989" r:id="rId7"/>
    <p:sldId id="1994" r:id="rId8"/>
    <p:sldId id="1995" r:id="rId9"/>
    <p:sldId id="1996" r:id="rId10"/>
    <p:sldId id="1997" r:id="rId11"/>
    <p:sldId id="1998" r:id="rId12"/>
    <p:sldId id="1999" r:id="rId13"/>
    <p:sldId id="2000" r:id="rId14"/>
    <p:sldId id="2001" r:id="rId15"/>
    <p:sldId id="2002" r:id="rId16"/>
    <p:sldId id="2003" r:id="rId17"/>
  </p:sldIdLst>
  <p:sldSz cx="9906000" cy="6858000" type="A4"/>
  <p:notesSz cx="6797675" cy="9926638"/>
  <p:custDataLst>
    <p:tags r:id="rId20"/>
  </p:custDataLst>
  <p:defaultTextStyle>
    <a:defPPr>
      <a:defRPr lang="en-GB"/>
    </a:defPPr>
    <a:lvl1pPr algn="ctr" rtl="0" fontAlgn="base">
      <a:spcBef>
        <a:spcPct val="0"/>
      </a:spcBef>
      <a:spcAft>
        <a:spcPct val="0"/>
      </a:spcAft>
      <a:defRPr sz="1400" kern="1200">
        <a:solidFill>
          <a:schemeClr val="tx1"/>
        </a:solidFill>
        <a:latin typeface="Arial" charset="0"/>
        <a:ea typeface="+mn-ea"/>
        <a:cs typeface="Arial" charset="0"/>
      </a:defRPr>
    </a:lvl1pPr>
    <a:lvl2pPr marL="457200" algn="ctr" rtl="0" fontAlgn="base">
      <a:spcBef>
        <a:spcPct val="0"/>
      </a:spcBef>
      <a:spcAft>
        <a:spcPct val="0"/>
      </a:spcAft>
      <a:defRPr sz="1400" kern="1200">
        <a:solidFill>
          <a:schemeClr val="tx1"/>
        </a:solidFill>
        <a:latin typeface="Arial" charset="0"/>
        <a:ea typeface="+mn-ea"/>
        <a:cs typeface="Arial" charset="0"/>
      </a:defRPr>
    </a:lvl2pPr>
    <a:lvl3pPr marL="914400" algn="ctr" rtl="0" fontAlgn="base">
      <a:spcBef>
        <a:spcPct val="0"/>
      </a:spcBef>
      <a:spcAft>
        <a:spcPct val="0"/>
      </a:spcAft>
      <a:defRPr sz="1400" kern="1200">
        <a:solidFill>
          <a:schemeClr val="tx1"/>
        </a:solidFill>
        <a:latin typeface="Arial" charset="0"/>
        <a:ea typeface="+mn-ea"/>
        <a:cs typeface="Arial" charset="0"/>
      </a:defRPr>
    </a:lvl3pPr>
    <a:lvl4pPr marL="1371600" algn="ctr" rtl="0" fontAlgn="base">
      <a:spcBef>
        <a:spcPct val="0"/>
      </a:spcBef>
      <a:spcAft>
        <a:spcPct val="0"/>
      </a:spcAft>
      <a:defRPr sz="1400" kern="1200">
        <a:solidFill>
          <a:schemeClr val="tx1"/>
        </a:solidFill>
        <a:latin typeface="Arial" charset="0"/>
        <a:ea typeface="+mn-ea"/>
        <a:cs typeface="Arial" charset="0"/>
      </a:defRPr>
    </a:lvl4pPr>
    <a:lvl5pPr marL="1828800" algn="ctr"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58" userDrawn="1">
          <p15:clr>
            <a:srgbClr val="A4A3A4"/>
          </p15:clr>
        </p15:guide>
        <p15:guide id="2" pos="6046" userDrawn="1">
          <p15:clr>
            <a:srgbClr val="A4A3A4"/>
          </p15:clr>
        </p15:guide>
        <p15:guide id="3" orient="horz" pos="951">
          <p15:clr>
            <a:srgbClr val="A4A3A4"/>
          </p15:clr>
        </p15:guide>
        <p15:guide id="4" orient="horz" pos="755">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0" userDrawn="1">
          <p15:clr>
            <a:srgbClr val="A4A3A4"/>
          </p15:clr>
        </p15:guide>
        <p15:guide id="3" orient="horz" pos="312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8" name="Author" initials="A" lastIdx="0" clrIdx="1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3D700"/>
    <a:srgbClr val="FFAD00"/>
    <a:srgbClr val="73D703"/>
    <a:srgbClr val="FFCC00"/>
    <a:srgbClr val="FFFF99"/>
    <a:srgbClr val="FF7C80"/>
    <a:srgbClr val="00C800"/>
    <a:srgbClr val="FF9900"/>
    <a:srgbClr val="ABC4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5" autoAdjust="0"/>
    <p:restoredTop sz="95405" autoAdjust="0"/>
  </p:normalViewPr>
  <p:slideViewPr>
    <p:cSldViewPr snapToGrid="0">
      <p:cViewPr varScale="1">
        <p:scale>
          <a:sx n="109" d="100"/>
          <a:sy n="109" d="100"/>
        </p:scale>
        <p:origin x="1218" y="108"/>
      </p:cViewPr>
      <p:guideLst>
        <p:guide orient="horz" pos="958"/>
        <p:guide pos="6046"/>
        <p:guide orient="horz" pos="951"/>
        <p:guide orient="horz" pos="75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2" d="100"/>
          <a:sy n="62" d="100"/>
        </p:scale>
        <p:origin x="3240" y="72"/>
      </p:cViewPr>
      <p:guideLst>
        <p:guide orient="horz" pos="3110"/>
        <p:guide pos="2140"/>
        <p:guide orient="horz"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6" y="4"/>
            <a:ext cx="2946145" cy="496332"/>
          </a:xfrm>
          <a:prstGeom prst="rect">
            <a:avLst/>
          </a:prstGeom>
          <a:noFill/>
          <a:ln w="9525">
            <a:noFill/>
            <a:miter lim="800000"/>
            <a:headEnd/>
            <a:tailEnd/>
          </a:ln>
          <a:effectLst/>
        </p:spPr>
        <p:txBody>
          <a:bodyPr vert="horz" wrap="square" lIns="91569" tIns="45785" rIns="91569" bIns="45785" numCol="1" anchor="t" anchorCtr="0" compatLnSpc="1">
            <a:prstTxWarp prst="textNoShape">
              <a:avLst/>
            </a:prstTxWarp>
          </a:bodyPr>
          <a:lstStyle>
            <a:lvl1pPr algn="l" defTabSz="916490">
              <a:defRPr sz="1200" b="1"/>
            </a:lvl1pPr>
          </a:lstStyle>
          <a:p>
            <a:endParaRPr lang="de-DE"/>
          </a:p>
        </p:txBody>
      </p:sp>
      <p:sp>
        <p:nvSpPr>
          <p:cNvPr id="10243" name="Rectangle 3"/>
          <p:cNvSpPr>
            <a:spLocks noGrp="1" noChangeArrowheads="1"/>
          </p:cNvSpPr>
          <p:nvPr>
            <p:ph type="dt" sz="quarter" idx="1"/>
          </p:nvPr>
        </p:nvSpPr>
        <p:spPr bwMode="auto">
          <a:xfrm>
            <a:off x="3851535" y="4"/>
            <a:ext cx="2946145" cy="496332"/>
          </a:xfrm>
          <a:prstGeom prst="rect">
            <a:avLst/>
          </a:prstGeom>
          <a:noFill/>
          <a:ln w="9525">
            <a:noFill/>
            <a:miter lim="800000"/>
            <a:headEnd/>
            <a:tailEnd/>
          </a:ln>
          <a:effectLst/>
        </p:spPr>
        <p:txBody>
          <a:bodyPr vert="horz" wrap="square" lIns="91569" tIns="45785" rIns="91569" bIns="45785" numCol="1" anchor="t" anchorCtr="0" compatLnSpc="1">
            <a:prstTxWarp prst="textNoShape">
              <a:avLst/>
            </a:prstTxWarp>
          </a:bodyPr>
          <a:lstStyle>
            <a:lvl1pPr algn="r" defTabSz="916490">
              <a:defRPr sz="1200" b="1"/>
            </a:lvl1pPr>
          </a:lstStyle>
          <a:p>
            <a:endParaRPr lang="de-DE"/>
          </a:p>
        </p:txBody>
      </p:sp>
      <p:sp>
        <p:nvSpPr>
          <p:cNvPr id="10244" name="Rectangle 4"/>
          <p:cNvSpPr>
            <a:spLocks noGrp="1" noChangeArrowheads="1"/>
          </p:cNvSpPr>
          <p:nvPr>
            <p:ph type="ftr" sz="quarter" idx="2"/>
          </p:nvPr>
        </p:nvSpPr>
        <p:spPr bwMode="auto">
          <a:xfrm>
            <a:off x="6" y="9430307"/>
            <a:ext cx="2946145" cy="496332"/>
          </a:xfrm>
          <a:prstGeom prst="rect">
            <a:avLst/>
          </a:prstGeom>
          <a:noFill/>
          <a:ln w="9525">
            <a:noFill/>
            <a:miter lim="800000"/>
            <a:headEnd/>
            <a:tailEnd/>
          </a:ln>
          <a:effectLst/>
        </p:spPr>
        <p:txBody>
          <a:bodyPr vert="horz" wrap="square" lIns="91569" tIns="45785" rIns="91569" bIns="45785" numCol="1" anchor="b" anchorCtr="0" compatLnSpc="1">
            <a:prstTxWarp prst="textNoShape">
              <a:avLst/>
            </a:prstTxWarp>
          </a:bodyPr>
          <a:lstStyle>
            <a:lvl1pPr algn="l" defTabSz="916490">
              <a:defRPr sz="1200" b="1"/>
            </a:lvl1pPr>
          </a:lstStyle>
          <a:p>
            <a:endParaRPr lang="de-DE"/>
          </a:p>
        </p:txBody>
      </p:sp>
      <p:sp>
        <p:nvSpPr>
          <p:cNvPr id="10245" name="Rectangle 5"/>
          <p:cNvSpPr>
            <a:spLocks noGrp="1" noChangeArrowheads="1"/>
          </p:cNvSpPr>
          <p:nvPr>
            <p:ph type="sldNum" sz="quarter" idx="3"/>
          </p:nvPr>
        </p:nvSpPr>
        <p:spPr bwMode="auto">
          <a:xfrm>
            <a:off x="3851535" y="9430307"/>
            <a:ext cx="2946145" cy="496332"/>
          </a:xfrm>
          <a:prstGeom prst="rect">
            <a:avLst/>
          </a:prstGeom>
          <a:noFill/>
          <a:ln w="9525">
            <a:noFill/>
            <a:miter lim="800000"/>
            <a:headEnd/>
            <a:tailEnd/>
          </a:ln>
          <a:effectLst/>
        </p:spPr>
        <p:txBody>
          <a:bodyPr vert="horz" wrap="square" lIns="91569" tIns="45785" rIns="91569" bIns="45785" numCol="1" anchor="b" anchorCtr="0" compatLnSpc="1">
            <a:prstTxWarp prst="textNoShape">
              <a:avLst/>
            </a:prstTxWarp>
          </a:bodyPr>
          <a:lstStyle>
            <a:lvl1pPr algn="r" defTabSz="916490">
              <a:defRPr sz="1200" b="1"/>
            </a:lvl1pPr>
          </a:lstStyle>
          <a:p>
            <a:fld id="{D56E9C06-147D-4B22-90F5-BC4F6C841191}" type="slidenum">
              <a:rPr lang="de-DE"/>
              <a:pPr/>
              <a:t>‹#›</a:t>
            </a:fld>
            <a:endParaRPr lang="de-DE"/>
          </a:p>
        </p:txBody>
      </p:sp>
    </p:spTree>
    <p:extLst>
      <p:ext uri="{BB962C8B-B14F-4D97-AF65-F5344CB8AC3E}">
        <p14:creationId xmlns:p14="http://schemas.microsoft.com/office/powerpoint/2010/main" val="3060532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6" y="3"/>
            <a:ext cx="2965581" cy="488378"/>
          </a:xfrm>
          <a:prstGeom prst="rect">
            <a:avLst/>
          </a:prstGeom>
          <a:noFill/>
          <a:ln w="9525">
            <a:noFill/>
            <a:miter lim="800000"/>
            <a:headEnd/>
            <a:tailEnd/>
          </a:ln>
          <a:effectLst/>
        </p:spPr>
        <p:txBody>
          <a:bodyPr vert="horz" wrap="square" lIns="90074" tIns="45037" rIns="90074" bIns="45037" numCol="1" anchor="t" anchorCtr="0" compatLnSpc="1">
            <a:prstTxWarp prst="textNoShape">
              <a:avLst/>
            </a:prstTxWarp>
          </a:bodyPr>
          <a:lstStyle>
            <a:lvl1pPr algn="l" defTabSz="900524">
              <a:defRPr sz="1200" b="1"/>
            </a:lvl1pPr>
          </a:lstStyle>
          <a:p>
            <a:endParaRPr lang="de-DE"/>
          </a:p>
        </p:txBody>
      </p:sp>
      <p:sp>
        <p:nvSpPr>
          <p:cNvPr id="11267" name="Rectangle 3"/>
          <p:cNvSpPr>
            <a:spLocks noGrp="1" noChangeArrowheads="1"/>
          </p:cNvSpPr>
          <p:nvPr>
            <p:ph type="dt" idx="1"/>
          </p:nvPr>
        </p:nvSpPr>
        <p:spPr bwMode="auto">
          <a:xfrm>
            <a:off x="3856389" y="3"/>
            <a:ext cx="2965580" cy="488378"/>
          </a:xfrm>
          <a:prstGeom prst="rect">
            <a:avLst/>
          </a:prstGeom>
          <a:noFill/>
          <a:ln w="9525">
            <a:noFill/>
            <a:miter lim="800000"/>
            <a:headEnd/>
            <a:tailEnd/>
          </a:ln>
          <a:effectLst/>
        </p:spPr>
        <p:txBody>
          <a:bodyPr vert="horz" wrap="square" lIns="90074" tIns="45037" rIns="90074" bIns="45037" numCol="1" anchor="t" anchorCtr="0" compatLnSpc="1">
            <a:prstTxWarp prst="textNoShape">
              <a:avLst/>
            </a:prstTxWarp>
          </a:bodyPr>
          <a:lstStyle>
            <a:lvl1pPr algn="r" defTabSz="900524">
              <a:defRPr sz="1200" b="1"/>
            </a:lvl1pPr>
          </a:lstStyle>
          <a:p>
            <a:endParaRPr lang="de-DE"/>
          </a:p>
        </p:txBody>
      </p:sp>
      <p:sp>
        <p:nvSpPr>
          <p:cNvPr id="11268" name="Rectangle 4"/>
          <p:cNvSpPr>
            <a:spLocks noGrp="1" noRot="1" noChangeAspect="1" noChangeArrowheads="1" noTextEdit="1"/>
          </p:cNvSpPr>
          <p:nvPr>
            <p:ph type="sldImg" idx="2"/>
          </p:nvPr>
        </p:nvSpPr>
        <p:spPr bwMode="auto">
          <a:xfrm>
            <a:off x="666750" y="731838"/>
            <a:ext cx="5418138" cy="37512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90809" y="4726294"/>
            <a:ext cx="4967470" cy="4481304"/>
          </a:xfrm>
          <a:prstGeom prst="rect">
            <a:avLst/>
          </a:prstGeom>
          <a:noFill/>
          <a:ln w="9525">
            <a:noFill/>
            <a:miter lim="800000"/>
            <a:headEnd/>
            <a:tailEnd/>
          </a:ln>
          <a:effectLst/>
        </p:spPr>
        <p:txBody>
          <a:bodyPr vert="horz" wrap="square" lIns="90074" tIns="45037" rIns="90074" bIns="45037" numCol="1" anchor="t" anchorCtr="0" compatLnSpc="1">
            <a:prstTxWarp prst="textNoShape">
              <a:avLst/>
            </a:prstTxWarp>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11270" name="Rectangle 6"/>
          <p:cNvSpPr>
            <a:spLocks noGrp="1" noChangeArrowheads="1"/>
          </p:cNvSpPr>
          <p:nvPr>
            <p:ph type="ftr" sz="quarter" idx="4"/>
          </p:nvPr>
        </p:nvSpPr>
        <p:spPr bwMode="auto">
          <a:xfrm>
            <a:off x="6" y="9450990"/>
            <a:ext cx="2965581" cy="489969"/>
          </a:xfrm>
          <a:prstGeom prst="rect">
            <a:avLst/>
          </a:prstGeom>
          <a:noFill/>
          <a:ln w="9525">
            <a:noFill/>
            <a:miter lim="800000"/>
            <a:headEnd/>
            <a:tailEnd/>
          </a:ln>
          <a:effectLst/>
        </p:spPr>
        <p:txBody>
          <a:bodyPr vert="horz" wrap="square" lIns="90074" tIns="45037" rIns="90074" bIns="45037" numCol="1" anchor="b" anchorCtr="0" compatLnSpc="1">
            <a:prstTxWarp prst="textNoShape">
              <a:avLst/>
            </a:prstTxWarp>
          </a:bodyPr>
          <a:lstStyle>
            <a:lvl1pPr algn="l" defTabSz="900524">
              <a:defRPr sz="1200" b="1"/>
            </a:lvl1pPr>
          </a:lstStyle>
          <a:p>
            <a:endParaRPr lang="de-DE"/>
          </a:p>
        </p:txBody>
      </p:sp>
      <p:sp>
        <p:nvSpPr>
          <p:cNvPr id="11271" name="Rectangle 7"/>
          <p:cNvSpPr>
            <a:spLocks noGrp="1" noChangeArrowheads="1"/>
          </p:cNvSpPr>
          <p:nvPr>
            <p:ph type="sldNum" sz="quarter" idx="5"/>
          </p:nvPr>
        </p:nvSpPr>
        <p:spPr bwMode="auto">
          <a:xfrm>
            <a:off x="3856389" y="9450990"/>
            <a:ext cx="2965580" cy="489969"/>
          </a:xfrm>
          <a:prstGeom prst="rect">
            <a:avLst/>
          </a:prstGeom>
          <a:noFill/>
          <a:ln w="9525">
            <a:noFill/>
            <a:miter lim="800000"/>
            <a:headEnd/>
            <a:tailEnd/>
          </a:ln>
          <a:effectLst/>
        </p:spPr>
        <p:txBody>
          <a:bodyPr vert="horz" wrap="square" lIns="90074" tIns="45037" rIns="90074" bIns="45037" numCol="1" anchor="b" anchorCtr="0" compatLnSpc="1">
            <a:prstTxWarp prst="textNoShape">
              <a:avLst/>
            </a:prstTxWarp>
          </a:bodyPr>
          <a:lstStyle>
            <a:lvl1pPr algn="r" defTabSz="900524">
              <a:defRPr sz="1200" b="1"/>
            </a:lvl1pPr>
          </a:lstStyle>
          <a:p>
            <a:fld id="{49A7F76B-D7DA-497D-950E-0ED8FF460696}" type="slidenum">
              <a:rPr lang="de-DE"/>
              <a:pPr/>
              <a:t>‹#›</a:t>
            </a:fld>
            <a:endParaRPr lang="de-DE"/>
          </a:p>
        </p:txBody>
      </p:sp>
    </p:spTree>
    <p:extLst>
      <p:ext uri="{BB962C8B-B14F-4D97-AF65-F5344CB8AC3E}">
        <p14:creationId xmlns:p14="http://schemas.microsoft.com/office/powerpoint/2010/main" val="283283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2822327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1650" name="think-cell Slide" r:id="rId4" imgW="6350000" imgH="6350000" progId="TCLayout.ActiveDocument.1">
                  <p:embed/>
                </p:oleObj>
              </mc:Choice>
              <mc:Fallback>
                <p:oleObj name="think-cell Slide" r:id="rId4" imgW="6350000" imgH="6350000" progId="TCLayout.ActiveDocument.1">
                  <p:embed/>
                  <p:pic>
                    <p:nvPicPr>
                      <p:cNvPr id="0" name="Picture 2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Grafik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4" name="Textplatzhalter 3"/>
          <p:cNvSpPr>
            <a:spLocks noGrp="1"/>
          </p:cNvSpPr>
          <p:nvPr>
            <p:ph type="body" sz="quarter" idx="10" hasCustomPrompt="1"/>
          </p:nvPr>
        </p:nvSpPr>
        <p:spPr>
          <a:xfrm>
            <a:off x="846000" y="4413600"/>
            <a:ext cx="5155200" cy="828000"/>
          </a:xfrm>
        </p:spPr>
        <p:txBody>
          <a:bodyPr anchor="ctr"/>
          <a:lstStyle>
            <a:lvl1pPr>
              <a:spcBef>
                <a:spcPts val="0"/>
              </a:spcBef>
              <a:defRPr sz="2400"/>
            </a:lvl1pPr>
          </a:lstStyle>
          <a:p>
            <a:pPr lvl="0"/>
            <a:r>
              <a:rPr lang="de-DE" dirty="0"/>
              <a:t>Präsentation</a:t>
            </a:r>
          </a:p>
        </p:txBody>
      </p:sp>
      <p:sp>
        <p:nvSpPr>
          <p:cNvPr id="15" name="Textplatzhalter 14"/>
          <p:cNvSpPr>
            <a:spLocks noGrp="1"/>
          </p:cNvSpPr>
          <p:nvPr>
            <p:ph type="body" sz="quarter" idx="11" hasCustomPrompt="1"/>
          </p:nvPr>
        </p:nvSpPr>
        <p:spPr>
          <a:xfrm>
            <a:off x="846000" y="5241600"/>
            <a:ext cx="5155200" cy="414000"/>
          </a:xfrm>
        </p:spPr>
        <p:txBody>
          <a:bodyPr anchor="ctr"/>
          <a:lstStyle>
            <a:lvl1pPr>
              <a:spcBef>
                <a:spcPts val="0"/>
              </a:spcBef>
              <a:defRPr b="0"/>
            </a:lvl1pPr>
          </a:lstStyle>
          <a:p>
            <a:pPr lvl="0"/>
            <a:r>
              <a:rPr lang="de-DE" dirty="0"/>
              <a:t>Mai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ntitel + Inhalt + Fußn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177" y="1188000"/>
            <a:ext cx="8991600" cy="5148000"/>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10" hasCustomPrompt="1"/>
          </p:nvPr>
        </p:nvSpPr>
        <p:spPr>
          <a:xfrm>
            <a:off x="457200" y="6061591"/>
            <a:ext cx="8991600" cy="160810"/>
          </a:xfrm>
        </p:spPr>
        <p:txBody>
          <a:bodyPr anchor="b"/>
          <a:lstStyle>
            <a:lvl1pPr>
              <a:lnSpc>
                <a:spcPct val="100000"/>
              </a:lnSpc>
              <a:spcBef>
                <a:spcPts val="0"/>
              </a:spcBef>
              <a:defRPr sz="800" b="0" baseline="0">
                <a:solidFill>
                  <a:schemeClr val="tx1"/>
                </a:solidFill>
              </a:defRPr>
            </a:lvl1pPr>
          </a:lstStyle>
          <a:p>
            <a:pPr lvl="0"/>
            <a:r>
              <a:rPr lang="de-DE" dirty="0"/>
              <a:t>Quelle: Hier Quelle eintragen</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lientitel + Fußnote">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57200" y="6061591"/>
            <a:ext cx="8991600" cy="160810"/>
          </a:xfrm>
        </p:spPr>
        <p:txBody>
          <a:bodyPr anchor="b"/>
          <a:lstStyle>
            <a:lvl1pPr>
              <a:lnSpc>
                <a:spcPct val="100000"/>
              </a:lnSpc>
              <a:spcBef>
                <a:spcPts val="0"/>
              </a:spcBef>
              <a:defRPr sz="800" b="0" baseline="0">
                <a:solidFill>
                  <a:schemeClr val="tx1"/>
                </a:solidFill>
              </a:defRPr>
            </a:lvl1pPr>
          </a:lstStyle>
          <a:p>
            <a:pPr lvl="0"/>
            <a:r>
              <a:rPr lang="de-DE" dirty="0"/>
              <a:t>Quelle: Hier Quelle eintragen</a:t>
            </a:r>
          </a:p>
        </p:txBody>
      </p:sp>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40315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Folien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312797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7"/>
            </p:custDataLst>
            <p:extLst>
              <p:ext uri="{D42A27DB-BD31-4B8C-83A1-F6EECF244321}">
                <p14:modId xmlns:p14="http://schemas.microsoft.com/office/powerpoint/2010/main" val="17304214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9702" name="think-cell Slide" r:id="rId8" imgW="6350000" imgH="6350000" progId="TCLayout.ActiveDocument.1">
                  <p:embed/>
                </p:oleObj>
              </mc:Choice>
              <mc:Fallback>
                <p:oleObj name="think-cell Slide" r:id="rId8" imgW="6350000" imgH="6350000" progId="TCLayout.ActiveDocument.1">
                  <p:embed/>
                  <p:pic>
                    <p:nvPicPr>
                      <p:cNvPr id="0" name="Picture 2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Gerade Verbindung 14"/>
          <p:cNvCxnSpPr/>
          <p:nvPr userDrawn="1"/>
        </p:nvCxnSpPr>
        <p:spPr bwMode="auto">
          <a:xfrm>
            <a:off x="457199" y="6335574"/>
            <a:ext cx="8991601" cy="0"/>
          </a:xfrm>
          <a:prstGeom prst="line">
            <a:avLst/>
          </a:prstGeom>
          <a:solidFill>
            <a:schemeClr val="accent1"/>
          </a:solidFill>
          <a:ln w="44450" cap="flat" cmpd="sng" algn="ctr">
            <a:solidFill>
              <a:schemeClr val="bg2"/>
            </a:solidFill>
            <a:prstDash val="solid"/>
            <a:round/>
            <a:headEnd type="none" w="lg" len="lg"/>
            <a:tailEnd type="none" w="lg" len="lg"/>
          </a:ln>
          <a:effectLst/>
        </p:spPr>
      </p:cxnSp>
      <p:cxnSp>
        <p:nvCxnSpPr>
          <p:cNvPr id="3" name="Gerade Verbindung 2"/>
          <p:cNvCxnSpPr/>
          <p:nvPr userDrawn="1"/>
        </p:nvCxnSpPr>
        <p:spPr bwMode="auto">
          <a:xfrm>
            <a:off x="457199" y="923641"/>
            <a:ext cx="8991601" cy="0"/>
          </a:xfrm>
          <a:prstGeom prst="line">
            <a:avLst/>
          </a:prstGeom>
          <a:solidFill>
            <a:schemeClr val="accent1"/>
          </a:solidFill>
          <a:ln w="44450" cap="flat" cmpd="sng" algn="ctr">
            <a:solidFill>
              <a:schemeClr val="accent1"/>
            </a:solidFill>
            <a:prstDash val="solid"/>
            <a:round/>
            <a:headEnd type="none" w="lg" len="lg"/>
            <a:tailEnd type="none" w="lg" len="lg"/>
          </a:ln>
          <a:effectLst/>
        </p:spPr>
      </p:cxnSp>
      <p:sp>
        <p:nvSpPr>
          <p:cNvPr id="1034" name="Rectangle 10"/>
          <p:cNvSpPr>
            <a:spLocks noGrp="1" noChangeArrowheads="1"/>
          </p:cNvSpPr>
          <p:nvPr>
            <p:ph type="body" idx="1"/>
          </p:nvPr>
        </p:nvSpPr>
        <p:spPr bwMode="auto">
          <a:xfrm>
            <a:off x="457200" y="1188000"/>
            <a:ext cx="8991600" cy="51480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noProof="0" dirty="0"/>
              <a:t>Body text</a:t>
            </a:r>
          </a:p>
          <a:p>
            <a:pPr lvl="1"/>
            <a:r>
              <a:rPr lang="en-US" noProof="0" dirty="0"/>
              <a:t>First level</a:t>
            </a:r>
          </a:p>
          <a:p>
            <a:pPr lvl="2"/>
            <a:r>
              <a:rPr lang="en-US" noProof="0" dirty="0"/>
              <a:t>Second level</a:t>
            </a:r>
          </a:p>
          <a:p>
            <a:pPr lvl="3"/>
            <a:r>
              <a:rPr lang="en-US" noProof="0" dirty="0"/>
              <a:t>Third level</a:t>
            </a:r>
          </a:p>
          <a:p>
            <a:pPr lvl="4"/>
            <a:r>
              <a:rPr lang="en-US" noProof="0" dirty="0"/>
              <a:t>Quotation level</a:t>
            </a:r>
          </a:p>
        </p:txBody>
      </p:sp>
      <p:sp>
        <p:nvSpPr>
          <p:cNvPr id="1036" name="Text Box 12"/>
          <p:cNvSpPr txBox="1">
            <a:spLocks noChangeArrowheads="1"/>
          </p:cNvSpPr>
          <p:nvPr/>
        </p:nvSpPr>
        <p:spPr bwMode="auto">
          <a:xfrm>
            <a:off x="9255600" y="6540500"/>
            <a:ext cx="190500" cy="133350"/>
          </a:xfrm>
          <a:prstGeom prst="rect">
            <a:avLst/>
          </a:prstGeom>
          <a:noFill/>
          <a:ln w="9525" algn="ctr">
            <a:noFill/>
            <a:miter lim="800000"/>
            <a:headEnd/>
            <a:tailEnd/>
          </a:ln>
          <a:effectLst/>
        </p:spPr>
        <p:txBody>
          <a:bodyPr wrap="none" lIns="0" tIns="0" rIns="0" bIns="0"/>
          <a:lstStyle/>
          <a:p>
            <a:pPr algn="r"/>
            <a:fld id="{3518BA1D-17C0-4DF4-91F1-29BEFBA321A1}" type="slidenum">
              <a:rPr lang="en-US" sz="900" noProof="0" smtClean="0">
                <a:solidFill>
                  <a:schemeClr val="accent5"/>
                </a:solidFill>
              </a:rPr>
              <a:pPr algn="r"/>
              <a:t>‹#›</a:t>
            </a:fld>
            <a:endParaRPr lang="en-US" sz="900" noProof="0" dirty="0">
              <a:solidFill>
                <a:schemeClr val="accent5"/>
              </a:solidFill>
            </a:endParaRPr>
          </a:p>
        </p:txBody>
      </p:sp>
      <p:sp>
        <p:nvSpPr>
          <p:cNvPr id="14" name="Rectangle 2"/>
          <p:cNvSpPr>
            <a:spLocks noGrp="1" noChangeArrowheads="1"/>
          </p:cNvSpPr>
          <p:nvPr>
            <p:ph type="title"/>
          </p:nvPr>
        </p:nvSpPr>
        <p:spPr bwMode="auto">
          <a:xfrm>
            <a:off x="457200" y="194400"/>
            <a:ext cx="8992800" cy="730800"/>
          </a:xfrm>
          <a:prstGeom prst="rect">
            <a:avLst/>
          </a:prstGeom>
          <a:noFill/>
          <a:ln w="9525" algn="ctr">
            <a:noFill/>
            <a:miter lim="800000"/>
            <a:headEnd/>
            <a:tailEnd/>
          </a:ln>
          <a:effectLst/>
        </p:spPr>
        <p:txBody>
          <a:bodyPr vert="horz" wrap="square" lIns="0" tIns="45713" rIns="0" bIns="45713" numCol="1" anchor="b" anchorCtr="0" compatLnSpc="1">
            <a:prstTxWarp prst="textNoShape">
              <a:avLst/>
            </a:prstTxWarp>
          </a:bodyPr>
          <a:lstStyle/>
          <a:p>
            <a:pPr lvl="0"/>
            <a:r>
              <a:rPr lang="en-US" noProof="0" dirty="0"/>
              <a:t>Slide title</a:t>
            </a:r>
          </a:p>
        </p:txBody>
      </p:sp>
      <p:pic>
        <p:nvPicPr>
          <p:cNvPr id="5" name="Grafik 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89968" y="6474107"/>
            <a:ext cx="726065" cy="1997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75" r:id="rId4"/>
  </p:sldLayoutIdLst>
  <p:txStyles>
    <p:titleStyle>
      <a:lvl1pPr algn="l" rtl="0" eaLnBrk="1" fontAlgn="base" hangingPunct="1">
        <a:spcBef>
          <a:spcPct val="0"/>
        </a:spcBef>
        <a:spcAft>
          <a:spcPct val="0"/>
        </a:spcAft>
        <a:defRPr sz="2400" b="1">
          <a:solidFill>
            <a:schemeClr val="accent3"/>
          </a:solidFill>
          <a:latin typeface="+mj-lt"/>
          <a:ea typeface="+mj-ea"/>
          <a:cs typeface="+mj-cs"/>
        </a:defRPr>
      </a:lvl1pPr>
      <a:lvl2pPr algn="l" rtl="0" eaLnBrk="1" fontAlgn="base" hangingPunct="1">
        <a:spcBef>
          <a:spcPct val="0"/>
        </a:spcBef>
        <a:spcAft>
          <a:spcPct val="0"/>
        </a:spcAft>
        <a:defRPr sz="2400" b="1">
          <a:solidFill>
            <a:srgbClr val="000099"/>
          </a:solidFill>
          <a:latin typeface="Arial" charset="0"/>
          <a:cs typeface="Arial" charset="0"/>
        </a:defRPr>
      </a:lvl2pPr>
      <a:lvl3pPr algn="l" rtl="0" eaLnBrk="1" fontAlgn="base" hangingPunct="1">
        <a:spcBef>
          <a:spcPct val="0"/>
        </a:spcBef>
        <a:spcAft>
          <a:spcPct val="0"/>
        </a:spcAft>
        <a:defRPr sz="2400" b="1">
          <a:solidFill>
            <a:srgbClr val="000099"/>
          </a:solidFill>
          <a:latin typeface="Arial" charset="0"/>
          <a:cs typeface="Arial" charset="0"/>
        </a:defRPr>
      </a:lvl3pPr>
      <a:lvl4pPr algn="l" rtl="0" eaLnBrk="1" fontAlgn="base" hangingPunct="1">
        <a:spcBef>
          <a:spcPct val="0"/>
        </a:spcBef>
        <a:spcAft>
          <a:spcPct val="0"/>
        </a:spcAft>
        <a:defRPr sz="2400" b="1">
          <a:solidFill>
            <a:srgbClr val="000099"/>
          </a:solidFill>
          <a:latin typeface="Arial" charset="0"/>
          <a:cs typeface="Arial" charset="0"/>
        </a:defRPr>
      </a:lvl4pPr>
      <a:lvl5pPr algn="l" rtl="0" eaLnBrk="1" fontAlgn="base" hangingPunct="1">
        <a:spcBef>
          <a:spcPct val="0"/>
        </a:spcBef>
        <a:spcAft>
          <a:spcPct val="0"/>
        </a:spcAft>
        <a:defRPr sz="2400" b="1">
          <a:solidFill>
            <a:srgbClr val="000099"/>
          </a:solidFill>
          <a:latin typeface="Arial" charset="0"/>
          <a:cs typeface="Arial" charset="0"/>
        </a:defRPr>
      </a:lvl5pPr>
      <a:lvl6pPr marL="457200" algn="l" rtl="0" eaLnBrk="1" fontAlgn="base" hangingPunct="1">
        <a:spcBef>
          <a:spcPct val="0"/>
        </a:spcBef>
        <a:spcAft>
          <a:spcPct val="0"/>
        </a:spcAft>
        <a:defRPr sz="2400" b="1">
          <a:solidFill>
            <a:srgbClr val="000099"/>
          </a:solidFill>
          <a:latin typeface="Arial" charset="0"/>
          <a:cs typeface="Arial" charset="0"/>
        </a:defRPr>
      </a:lvl6pPr>
      <a:lvl7pPr marL="914400" algn="l" rtl="0" eaLnBrk="1" fontAlgn="base" hangingPunct="1">
        <a:spcBef>
          <a:spcPct val="0"/>
        </a:spcBef>
        <a:spcAft>
          <a:spcPct val="0"/>
        </a:spcAft>
        <a:defRPr sz="2400" b="1">
          <a:solidFill>
            <a:srgbClr val="000099"/>
          </a:solidFill>
          <a:latin typeface="Arial" charset="0"/>
          <a:cs typeface="Arial" charset="0"/>
        </a:defRPr>
      </a:lvl7pPr>
      <a:lvl8pPr marL="1371600" algn="l" rtl="0" eaLnBrk="1" fontAlgn="base" hangingPunct="1">
        <a:spcBef>
          <a:spcPct val="0"/>
        </a:spcBef>
        <a:spcAft>
          <a:spcPct val="0"/>
        </a:spcAft>
        <a:defRPr sz="2400" b="1">
          <a:solidFill>
            <a:srgbClr val="000099"/>
          </a:solidFill>
          <a:latin typeface="Arial" charset="0"/>
          <a:cs typeface="Arial" charset="0"/>
        </a:defRPr>
      </a:lvl8pPr>
      <a:lvl9pPr marL="1828800" algn="l" rtl="0" eaLnBrk="1" fontAlgn="base" hangingPunct="1">
        <a:spcBef>
          <a:spcPct val="0"/>
        </a:spcBef>
        <a:spcAft>
          <a:spcPct val="0"/>
        </a:spcAft>
        <a:defRPr sz="2400" b="1">
          <a:solidFill>
            <a:srgbClr val="000099"/>
          </a:solidFill>
          <a:latin typeface="Arial" charset="0"/>
          <a:cs typeface="Arial" charset="0"/>
        </a:defRPr>
      </a:lvl9pPr>
    </p:titleStyle>
    <p:bodyStyle>
      <a:lvl1pPr algn="l" rtl="0" eaLnBrk="1" fontAlgn="base" hangingPunct="1">
        <a:spcBef>
          <a:spcPct val="20000"/>
        </a:spcBef>
        <a:spcAft>
          <a:spcPct val="0"/>
        </a:spcAft>
        <a:defRPr sz="1600" b="1">
          <a:solidFill>
            <a:schemeClr val="tx1"/>
          </a:solidFill>
          <a:latin typeface="+mj-lt"/>
          <a:ea typeface="+mn-ea"/>
          <a:cs typeface="+mn-cs"/>
        </a:defRPr>
      </a:lvl1pPr>
      <a:lvl2pPr marL="457200" indent="-228600" algn="l" rtl="0" eaLnBrk="1" fontAlgn="base" hangingPunct="1">
        <a:spcBef>
          <a:spcPct val="20000"/>
        </a:spcBef>
        <a:spcAft>
          <a:spcPct val="0"/>
        </a:spcAft>
        <a:buClr>
          <a:schemeClr val="accent3"/>
        </a:buClr>
        <a:buChar char="•"/>
        <a:defRPr sz="1600">
          <a:solidFill>
            <a:schemeClr val="tx1"/>
          </a:solidFill>
          <a:latin typeface="+mj-lt"/>
          <a:cs typeface="+mn-cs"/>
        </a:defRPr>
      </a:lvl2pPr>
      <a:lvl3pPr marL="914400" indent="-228600" algn="l" rtl="0" eaLnBrk="1" fontAlgn="base" hangingPunct="1">
        <a:spcBef>
          <a:spcPct val="20000"/>
        </a:spcBef>
        <a:spcAft>
          <a:spcPct val="0"/>
        </a:spcAft>
        <a:buClr>
          <a:schemeClr val="accent3"/>
        </a:buClr>
        <a:buFont typeface="Arial" charset="0"/>
        <a:buChar char="–"/>
        <a:defRPr sz="1600">
          <a:solidFill>
            <a:schemeClr val="tx1"/>
          </a:solidFill>
          <a:latin typeface="+mj-lt"/>
          <a:cs typeface="+mn-cs"/>
        </a:defRPr>
      </a:lvl3pPr>
      <a:lvl4pPr marL="1376363" indent="-233363" algn="l" rtl="0" eaLnBrk="1" fontAlgn="base" hangingPunct="1">
        <a:spcBef>
          <a:spcPct val="20000"/>
        </a:spcBef>
        <a:spcAft>
          <a:spcPct val="0"/>
        </a:spcAft>
        <a:buClr>
          <a:schemeClr val="accent3"/>
        </a:buClr>
        <a:buFont typeface="Arial" panose="020B0604020202020204" pitchFamily="34" charset="0"/>
        <a:buChar char="•"/>
        <a:defRPr sz="1600">
          <a:solidFill>
            <a:schemeClr val="tx1"/>
          </a:solidFill>
          <a:latin typeface="+mj-lt"/>
          <a:cs typeface="+mn-cs"/>
        </a:defRPr>
      </a:lvl4pPr>
      <a:lvl5pPr marL="2058988" indent="-230188" algn="l" rtl="0" eaLnBrk="1" fontAlgn="base" hangingPunct="1">
        <a:spcBef>
          <a:spcPct val="20000"/>
        </a:spcBef>
        <a:spcAft>
          <a:spcPct val="0"/>
        </a:spcAft>
        <a:buClr>
          <a:schemeClr val="accent3"/>
        </a:buClr>
        <a:buSzPct val="80000"/>
        <a:buFont typeface="Wingdings" panose="05000000000000000000" pitchFamily="2" charset="2"/>
        <a:buChar char="Ø"/>
        <a:defRPr sz="1600">
          <a:solidFill>
            <a:schemeClr val="tx1"/>
          </a:solidFill>
          <a:latin typeface="+mj-lt"/>
          <a:cs typeface="+mn-cs"/>
        </a:defRPr>
      </a:lvl5pPr>
      <a:lvl6pPr marL="2516188" indent="-230188" algn="l" rtl="0" eaLnBrk="1" fontAlgn="base" hangingPunct="1">
        <a:spcBef>
          <a:spcPct val="20000"/>
        </a:spcBef>
        <a:spcAft>
          <a:spcPct val="0"/>
        </a:spcAft>
        <a:buClr>
          <a:schemeClr val="tx2"/>
        </a:buClr>
        <a:buFont typeface="Arial" charset="0"/>
        <a:buChar char="–"/>
        <a:defRPr sz="1200">
          <a:solidFill>
            <a:schemeClr val="tx1"/>
          </a:solidFill>
          <a:latin typeface="+mn-lt"/>
          <a:cs typeface="+mn-cs"/>
        </a:defRPr>
      </a:lvl6pPr>
      <a:lvl7pPr marL="2973388" indent="-230188" algn="l" rtl="0" eaLnBrk="1" fontAlgn="base" hangingPunct="1">
        <a:spcBef>
          <a:spcPct val="20000"/>
        </a:spcBef>
        <a:spcAft>
          <a:spcPct val="0"/>
        </a:spcAft>
        <a:buClr>
          <a:schemeClr val="tx2"/>
        </a:buClr>
        <a:buFont typeface="Arial" charset="0"/>
        <a:buChar char="–"/>
        <a:defRPr sz="1600">
          <a:solidFill>
            <a:schemeClr val="tx1"/>
          </a:solidFill>
          <a:latin typeface="+mn-lt"/>
          <a:cs typeface="+mn-cs"/>
        </a:defRPr>
      </a:lvl7pPr>
      <a:lvl8pPr marL="3430588" indent="-230188" algn="l" rtl="0" eaLnBrk="1" fontAlgn="base" hangingPunct="1">
        <a:spcBef>
          <a:spcPct val="20000"/>
        </a:spcBef>
        <a:spcAft>
          <a:spcPct val="0"/>
        </a:spcAft>
        <a:buClr>
          <a:schemeClr val="tx2"/>
        </a:buClr>
        <a:buFont typeface="Arial" charset="0"/>
        <a:buChar char="–"/>
        <a:defRPr sz="1600">
          <a:solidFill>
            <a:schemeClr val="tx1"/>
          </a:solidFill>
          <a:latin typeface="+mn-lt"/>
          <a:cs typeface="+mn-cs"/>
        </a:defRPr>
      </a:lvl8pPr>
      <a:lvl9pPr marL="3887788" indent="-230188" algn="l" rtl="0" eaLnBrk="1" fontAlgn="base" hangingPunct="1">
        <a:spcBef>
          <a:spcPct val="20000"/>
        </a:spcBef>
        <a:spcAft>
          <a:spcPct val="0"/>
        </a:spcAft>
        <a:buClr>
          <a:schemeClr val="tx2"/>
        </a:buClr>
        <a:buFont typeface="Arial" charset="0"/>
        <a:buChar char="–"/>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ackoverflow.com/questions/21196824/sqlalchemy-orm-exc-unmappedinstanceerror-in-flask" TargetMode="External"/><Relationship Id="rId2" Type="http://schemas.openxmlformats.org/officeDocument/2006/relationships/hyperlink" Target="https://stackoverflow.com/questions/35528167/python-shell-doesnt-work-doesnt-run-interpreter-flask"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flask.pocoo.org/docs/0.12/installation/"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err="1"/>
              <a:t>How</a:t>
            </a:r>
            <a:r>
              <a:rPr lang="de-DE" dirty="0"/>
              <a:t> </a:t>
            </a:r>
            <a:r>
              <a:rPr lang="de-DE" dirty="0" err="1"/>
              <a:t>to</a:t>
            </a:r>
            <a:r>
              <a:rPr lang="de-DE" dirty="0"/>
              <a:t> </a:t>
            </a:r>
            <a:r>
              <a:rPr lang="de-DE" dirty="0" err="1"/>
              <a:t>Flask</a:t>
            </a:r>
            <a:r>
              <a:rPr lang="de-DE" dirty="0"/>
              <a:t>	</a:t>
            </a:r>
          </a:p>
        </p:txBody>
      </p:sp>
      <p:sp>
        <p:nvSpPr>
          <p:cNvPr id="3" name="Textplatzhalter 2"/>
          <p:cNvSpPr>
            <a:spLocks noGrp="1"/>
          </p:cNvSpPr>
          <p:nvPr>
            <p:ph type="body" sz="quarter" idx="11"/>
          </p:nvPr>
        </p:nvSpPr>
        <p:spPr/>
        <p:txBody>
          <a:bodyPr/>
          <a:lstStyle/>
          <a:p>
            <a:r>
              <a:rPr lang="de-DE" dirty="0"/>
              <a:t>June 2017</a:t>
            </a:r>
          </a:p>
        </p:txBody>
      </p:sp>
    </p:spTree>
    <p:extLst>
      <p:ext uri="{BB962C8B-B14F-4D97-AF65-F5344CB8AC3E}">
        <p14:creationId xmlns:p14="http://schemas.microsoft.com/office/powerpoint/2010/main" val="362283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457200" y="1204545"/>
            <a:ext cx="8818685" cy="2246769"/>
          </a:xfrm>
          <a:prstGeom prst="rect">
            <a:avLst/>
          </a:prstGeom>
          <a:noFill/>
        </p:spPr>
        <p:txBody>
          <a:bodyPr wrap="square" rtlCol="0">
            <a:spAutoFit/>
          </a:bodyPr>
          <a:lstStyle/>
          <a:p>
            <a:pPr algn="l"/>
            <a:r>
              <a:rPr lang="de-DE" dirty="0" err="1">
                <a:latin typeface="+mn-lt"/>
              </a:rPr>
              <a:t>Adding</a:t>
            </a:r>
            <a:r>
              <a:rPr lang="de-DE" dirty="0">
                <a:latin typeface="+mn-lt"/>
              </a:rPr>
              <a:t> an </a:t>
            </a:r>
            <a:r>
              <a:rPr lang="de-DE" b="1" dirty="0" err="1">
                <a:latin typeface="+mn-lt"/>
              </a:rPr>
              <a:t>icon</a:t>
            </a:r>
            <a:r>
              <a:rPr lang="de-DE" dirty="0">
                <a:latin typeface="+mn-lt"/>
              </a:rPr>
              <a:t> in </a:t>
            </a:r>
            <a:r>
              <a:rPr lang="de-DE" dirty="0" err="1">
                <a:latin typeface="+mn-lt"/>
              </a:rPr>
              <a:t>the</a:t>
            </a:r>
            <a:r>
              <a:rPr lang="de-DE" dirty="0">
                <a:latin typeface="+mn-lt"/>
              </a:rPr>
              <a:t> </a:t>
            </a:r>
            <a:r>
              <a:rPr lang="de-DE" dirty="0" err="1">
                <a:latin typeface="+mn-lt"/>
              </a:rPr>
              <a:t>page</a:t>
            </a:r>
            <a:r>
              <a:rPr lang="de-DE" dirty="0">
                <a:latin typeface="+mn-lt"/>
              </a:rPr>
              <a:t> </a:t>
            </a:r>
            <a:r>
              <a:rPr lang="de-DE" dirty="0" err="1">
                <a:latin typeface="+mn-lt"/>
              </a:rPr>
              <a:t>tab</a:t>
            </a:r>
            <a:r>
              <a:rPr lang="de-DE" dirty="0">
                <a:latin typeface="+mn-lt"/>
              </a:rPr>
              <a:t>:</a:t>
            </a:r>
          </a:p>
          <a:p>
            <a:pPr algn="l"/>
            <a:endParaRPr lang="de-DE" dirty="0">
              <a:latin typeface="+mn-lt"/>
            </a:endParaRPr>
          </a:p>
          <a:p>
            <a:pPr algn="l"/>
            <a:r>
              <a:rPr lang="de-DE" dirty="0">
                <a:latin typeface="Courier New" panose="02070309020205020404" pitchFamily="49" charset="0"/>
                <a:cs typeface="Courier New" panose="02070309020205020404" pitchFamily="49" charset="0"/>
              </a:rPr>
              <a:t>{% block </a:t>
            </a:r>
            <a:r>
              <a:rPr lang="de-DE" dirty="0" err="1">
                <a:latin typeface="Courier New" panose="02070309020205020404" pitchFamily="49" charset="0"/>
                <a:cs typeface="Courier New" panose="02070309020205020404" pitchFamily="49" charset="0"/>
              </a:rPr>
              <a:t>head</a:t>
            </a:r>
            <a:r>
              <a:rPr lang="de-DE" dirty="0">
                <a:latin typeface="Courier New" panose="02070309020205020404" pitchFamily="49" charset="0"/>
                <a:cs typeface="Courier New" panose="02070309020205020404" pitchFamily="49" charset="0"/>
              </a:rPr>
              <a:t> %}</a:t>
            </a:r>
          </a:p>
          <a:p>
            <a:pPr algn="l"/>
            <a:r>
              <a:rPr lang="de-DE" dirty="0">
                <a:latin typeface="Courier New" panose="02070309020205020404" pitchFamily="49" charset="0"/>
                <a:cs typeface="Courier New" panose="02070309020205020404" pitchFamily="49" charset="0"/>
              </a:rPr>
              <a:t>{{ super() }}</a:t>
            </a:r>
          </a:p>
          <a:p>
            <a:pPr algn="l"/>
            <a:r>
              <a:rPr lang="de-DE" dirty="0">
                <a:latin typeface="Courier New" panose="02070309020205020404" pitchFamily="49" charset="0"/>
                <a:cs typeface="Courier New" panose="02070309020205020404" pitchFamily="49" charset="0"/>
              </a:rPr>
              <a:t>&lt;link </a:t>
            </a:r>
            <a:r>
              <a:rPr lang="de-DE" dirty="0" err="1">
                <a:latin typeface="Courier New" panose="02070309020205020404" pitchFamily="49" charset="0"/>
                <a:cs typeface="Courier New" panose="02070309020205020404" pitchFamily="49" charset="0"/>
              </a:rPr>
              <a:t>rel</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shortcut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icon</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href</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url_for</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static</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filename</a:t>
            </a:r>
            <a:r>
              <a:rPr lang="de-DE" dirty="0">
                <a:latin typeface="Courier New" panose="02070309020205020404" pitchFamily="49" charset="0"/>
                <a:cs typeface="Courier New" panose="02070309020205020404" pitchFamily="49" charset="0"/>
              </a:rPr>
              <a:t> = 'flixbus.ico')}}" type="</a:t>
            </a:r>
            <a:r>
              <a:rPr lang="de-DE" dirty="0" err="1">
                <a:latin typeface="Courier New" panose="02070309020205020404" pitchFamily="49" charset="0"/>
                <a:cs typeface="Courier New" panose="02070309020205020404" pitchFamily="49" charset="0"/>
              </a:rPr>
              <a:t>image</a:t>
            </a:r>
            <a:r>
              <a:rPr lang="de-DE" dirty="0">
                <a:latin typeface="Courier New" panose="02070309020205020404" pitchFamily="49" charset="0"/>
                <a:cs typeface="Courier New" panose="02070309020205020404" pitchFamily="49" charset="0"/>
              </a:rPr>
              <a:t>/x-icon"&gt;</a:t>
            </a:r>
          </a:p>
          <a:p>
            <a:pPr algn="l"/>
            <a:r>
              <a:rPr lang="de-DE" dirty="0">
                <a:latin typeface="Courier New" panose="02070309020205020404" pitchFamily="49" charset="0"/>
                <a:cs typeface="Courier New" panose="02070309020205020404" pitchFamily="49" charset="0"/>
              </a:rPr>
              <a:t>&lt;link </a:t>
            </a:r>
            <a:r>
              <a:rPr lang="de-DE" dirty="0" err="1">
                <a:latin typeface="Courier New" panose="02070309020205020404" pitchFamily="49" charset="0"/>
                <a:cs typeface="Courier New" panose="02070309020205020404" pitchFamily="49" charset="0"/>
              </a:rPr>
              <a:t>rel</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icon</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href</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url_for</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static</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filename</a:t>
            </a:r>
            <a:r>
              <a:rPr lang="de-DE" dirty="0">
                <a:latin typeface="Courier New" panose="02070309020205020404" pitchFamily="49" charset="0"/>
                <a:cs typeface="Courier New" panose="02070309020205020404" pitchFamily="49" charset="0"/>
              </a:rPr>
              <a:t> = 'flixbus.ico')}}" type="</a:t>
            </a:r>
            <a:r>
              <a:rPr lang="de-DE" dirty="0" err="1">
                <a:latin typeface="Courier New" panose="02070309020205020404" pitchFamily="49" charset="0"/>
                <a:cs typeface="Courier New" panose="02070309020205020404" pitchFamily="49" charset="0"/>
              </a:rPr>
              <a:t>image</a:t>
            </a:r>
            <a:r>
              <a:rPr lang="de-DE" dirty="0">
                <a:latin typeface="Courier New" panose="02070309020205020404" pitchFamily="49" charset="0"/>
                <a:cs typeface="Courier New" panose="02070309020205020404" pitchFamily="49" charset="0"/>
              </a:rPr>
              <a:t>/x-icon"&gt;</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endblock</a:t>
            </a:r>
            <a:r>
              <a:rPr lang="de-DE" dirty="0">
                <a:latin typeface="Courier New" panose="02070309020205020404" pitchFamily="49" charset="0"/>
                <a:cs typeface="Courier New" panose="02070309020205020404" pitchFamily="49" charset="0"/>
              </a:rPr>
              <a:t> %}</a:t>
            </a:r>
          </a:p>
          <a:p>
            <a:pPr algn="l"/>
            <a:endParaRPr lang="de-DE" dirty="0">
              <a:latin typeface="+mn-lt"/>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2097871" y="3451314"/>
            <a:ext cx="6115904" cy="2676899"/>
          </a:xfrm>
          <a:prstGeom prst="rect">
            <a:avLst/>
          </a:prstGeom>
        </p:spPr>
      </p:pic>
      <p:sp>
        <p:nvSpPr>
          <p:cNvPr id="6" name="Arrow: Right 5"/>
          <p:cNvSpPr/>
          <p:nvPr/>
        </p:nvSpPr>
        <p:spPr bwMode="auto">
          <a:xfrm>
            <a:off x="1134208" y="3358662"/>
            <a:ext cx="1019907" cy="553915"/>
          </a:xfrm>
          <a:prstGeom prst="rightArrow">
            <a:avLst/>
          </a:prstGeom>
          <a:solidFill>
            <a:schemeClr val="accent1"/>
          </a:solidFill>
          <a:ln w="9525" cap="flat" cmpd="sng" algn="ctr">
            <a:solidFill>
              <a:schemeClr val="accent1"/>
            </a:solidFill>
            <a:prstDash val="solid"/>
            <a:round/>
            <a:headEnd type="none" w="lg" len="lg"/>
            <a:tailEnd type="none" w="lg" len="lg"/>
          </a:ln>
          <a:effectLst/>
        </p:spPr>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i="0" u="none" strike="noStrike" cap="none" normalizeH="0" baseline="0" dirty="0" err="1">
              <a:ln>
                <a:noFill/>
              </a:ln>
              <a:solidFill>
                <a:schemeClr val="bg1"/>
              </a:solidFill>
              <a:effectLst/>
              <a:latin typeface="+mn-lt"/>
              <a:cs typeface="Arial" charset="0"/>
            </a:endParaRPr>
          </a:p>
        </p:txBody>
      </p:sp>
    </p:spTree>
    <p:extLst>
      <p:ext uri="{BB962C8B-B14F-4D97-AF65-F5344CB8AC3E}">
        <p14:creationId xmlns:p14="http://schemas.microsoft.com/office/powerpoint/2010/main" val="215802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localization</a:t>
            </a:r>
            <a:endParaRPr lang="de-DE" dirty="0"/>
          </a:p>
        </p:txBody>
      </p:sp>
      <p:sp>
        <p:nvSpPr>
          <p:cNvPr id="14" name="TextBox 13"/>
          <p:cNvSpPr txBox="1"/>
          <p:nvPr/>
        </p:nvSpPr>
        <p:spPr>
          <a:xfrm>
            <a:off x="457200" y="1204545"/>
            <a:ext cx="8818685" cy="1384995"/>
          </a:xfrm>
          <a:prstGeom prst="rect">
            <a:avLst/>
          </a:prstGeom>
          <a:noFill/>
        </p:spPr>
        <p:txBody>
          <a:bodyPr wrap="square" rtlCol="0">
            <a:spAutoFit/>
          </a:bodyPr>
          <a:lstStyle/>
          <a:p>
            <a:pPr algn="l"/>
            <a:r>
              <a:rPr lang="de-DE" dirty="0" err="1">
                <a:latin typeface="+mn-lt"/>
              </a:rPr>
              <a:t>Apparently</a:t>
            </a:r>
            <a:r>
              <a:rPr lang="de-DE" dirty="0">
                <a:latin typeface="+mn-lt"/>
              </a:rPr>
              <a:t> </a:t>
            </a:r>
            <a:r>
              <a:rPr lang="de-DE" dirty="0" err="1">
                <a:latin typeface="+mn-lt"/>
              </a:rPr>
              <a:t>it</a:t>
            </a:r>
            <a:r>
              <a:rPr lang="de-DE" dirty="0">
                <a:latin typeface="+mn-lt"/>
              </a:rPr>
              <a:t> </a:t>
            </a:r>
            <a:r>
              <a:rPr lang="de-DE" dirty="0" err="1">
                <a:latin typeface="+mn-lt"/>
              </a:rPr>
              <a:t>is</a:t>
            </a:r>
            <a:r>
              <a:rPr lang="de-DE" dirty="0">
                <a:latin typeface="+mn-lt"/>
              </a:rPr>
              <a:t> </a:t>
            </a:r>
            <a:r>
              <a:rPr lang="de-DE" dirty="0" err="1">
                <a:latin typeface="+mn-lt"/>
              </a:rPr>
              <a:t>possible</a:t>
            </a:r>
            <a:r>
              <a:rPr lang="de-DE" dirty="0">
                <a:latin typeface="+mn-lt"/>
              </a:rPr>
              <a:t> </a:t>
            </a:r>
            <a:r>
              <a:rPr lang="de-DE" dirty="0" err="1">
                <a:latin typeface="+mn-lt"/>
              </a:rPr>
              <a:t>to</a:t>
            </a:r>
            <a:r>
              <a:rPr lang="de-DE" dirty="0">
                <a:latin typeface="+mn-lt"/>
              </a:rPr>
              <a:t> </a:t>
            </a:r>
            <a:r>
              <a:rPr lang="de-DE" dirty="0" err="1">
                <a:latin typeface="+mn-lt"/>
              </a:rPr>
              <a:t>adjust</a:t>
            </a:r>
            <a:r>
              <a:rPr lang="de-DE" dirty="0">
                <a:latin typeface="+mn-lt"/>
              </a:rPr>
              <a:t> </a:t>
            </a:r>
            <a:r>
              <a:rPr lang="de-DE" dirty="0" err="1">
                <a:latin typeface="+mn-lt"/>
              </a:rPr>
              <a:t>the</a:t>
            </a:r>
            <a:r>
              <a:rPr lang="de-DE" dirty="0">
                <a:latin typeface="+mn-lt"/>
              </a:rPr>
              <a:t> time in </a:t>
            </a:r>
            <a:r>
              <a:rPr lang="de-DE" dirty="0" err="1">
                <a:latin typeface="+mn-lt"/>
              </a:rPr>
              <a:t>the</a:t>
            </a:r>
            <a:r>
              <a:rPr lang="de-DE" dirty="0">
                <a:latin typeface="+mn-lt"/>
              </a:rPr>
              <a:t> web </a:t>
            </a:r>
            <a:r>
              <a:rPr lang="de-DE" dirty="0" err="1">
                <a:latin typeface="+mn-lt"/>
              </a:rPr>
              <a:t>app</a:t>
            </a:r>
            <a:r>
              <a:rPr lang="de-DE" dirty="0">
                <a:latin typeface="+mn-lt"/>
              </a:rPr>
              <a:t> </a:t>
            </a:r>
            <a:r>
              <a:rPr lang="de-DE" dirty="0" err="1">
                <a:latin typeface="+mn-lt"/>
              </a:rPr>
              <a:t>to</a:t>
            </a:r>
            <a:r>
              <a:rPr lang="de-DE" dirty="0">
                <a:latin typeface="+mn-lt"/>
              </a:rPr>
              <a:t> </a:t>
            </a:r>
            <a:r>
              <a:rPr lang="de-DE" dirty="0" err="1">
                <a:latin typeface="+mn-lt"/>
              </a:rPr>
              <a:t>the</a:t>
            </a:r>
            <a:r>
              <a:rPr lang="de-DE" dirty="0">
                <a:latin typeface="+mn-lt"/>
              </a:rPr>
              <a:t> </a:t>
            </a:r>
            <a:r>
              <a:rPr lang="de-DE" dirty="0" err="1">
                <a:latin typeface="+mn-lt"/>
              </a:rPr>
              <a:t>users</a:t>
            </a:r>
            <a:r>
              <a:rPr lang="de-DE" dirty="0">
                <a:latin typeface="+mn-lt"/>
              </a:rPr>
              <a:t> </a:t>
            </a:r>
            <a:r>
              <a:rPr lang="de-DE" dirty="0" err="1">
                <a:latin typeface="+mn-lt"/>
              </a:rPr>
              <a:t>local</a:t>
            </a:r>
            <a:r>
              <a:rPr lang="de-DE" dirty="0">
                <a:latin typeface="+mn-lt"/>
              </a:rPr>
              <a:t> time – </a:t>
            </a:r>
            <a:r>
              <a:rPr lang="de-DE" dirty="0" err="1">
                <a:latin typeface="+mn-lt"/>
              </a:rPr>
              <a:t>there</a:t>
            </a:r>
            <a:r>
              <a:rPr lang="de-DE" dirty="0">
                <a:latin typeface="+mn-lt"/>
              </a:rPr>
              <a:t> </a:t>
            </a:r>
            <a:r>
              <a:rPr lang="de-DE" dirty="0" err="1">
                <a:latin typeface="+mn-lt"/>
              </a:rPr>
              <a:t>is</a:t>
            </a:r>
            <a:r>
              <a:rPr lang="de-DE" dirty="0">
                <a:latin typeface="+mn-lt"/>
              </a:rPr>
              <a:t> a </a:t>
            </a:r>
            <a:r>
              <a:rPr lang="de-DE" dirty="0" err="1">
                <a:latin typeface="+mn-lt"/>
              </a:rPr>
              <a:t>special</a:t>
            </a:r>
            <a:r>
              <a:rPr lang="de-DE" dirty="0">
                <a:latin typeface="+mn-lt"/>
              </a:rPr>
              <a:t> </a:t>
            </a:r>
            <a:r>
              <a:rPr lang="de-DE" dirty="0" err="1">
                <a:latin typeface="+mn-lt"/>
              </a:rPr>
              <a:t>library</a:t>
            </a:r>
            <a:r>
              <a:rPr lang="de-DE" dirty="0">
                <a:latin typeface="+mn-lt"/>
              </a:rPr>
              <a:t> </a:t>
            </a:r>
            <a:r>
              <a:rPr lang="de-DE" dirty="0" err="1">
                <a:latin typeface="+mn-lt"/>
              </a:rPr>
              <a:t>for</a:t>
            </a:r>
            <a:r>
              <a:rPr lang="de-DE" dirty="0">
                <a:latin typeface="+mn-lt"/>
              </a:rPr>
              <a:t> </a:t>
            </a:r>
            <a:r>
              <a:rPr lang="de-DE" dirty="0" err="1">
                <a:latin typeface="+mn-lt"/>
              </a:rPr>
              <a:t>this</a:t>
            </a:r>
            <a:r>
              <a:rPr lang="de-DE" dirty="0">
                <a:latin typeface="+mn-lt"/>
              </a:rPr>
              <a:t>:</a:t>
            </a:r>
          </a:p>
          <a:p>
            <a:pPr algn="l"/>
            <a:endParaRPr lang="de-DE" dirty="0">
              <a:latin typeface="+mn-lt"/>
            </a:endParaRPr>
          </a:p>
          <a:p>
            <a:pPr algn="l"/>
            <a:r>
              <a:rPr lang="de-DE" dirty="0" err="1">
                <a:latin typeface="Courier New" panose="02070309020205020404" pitchFamily="49" charset="0"/>
                <a:cs typeface="Courier New" panose="02070309020205020404" pitchFamily="49" charset="0"/>
              </a:rPr>
              <a:t>pip</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install</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a:t>
            </a:r>
            <a:r>
              <a:rPr lang="de-DE" dirty="0">
                <a:latin typeface="Courier New" panose="02070309020205020404" pitchFamily="49" charset="0"/>
                <a:cs typeface="Courier New" panose="02070309020205020404" pitchFamily="49" charset="0"/>
              </a:rPr>
              <a:t>-moment </a:t>
            </a:r>
          </a:p>
          <a:p>
            <a:pPr algn="l"/>
            <a:endParaRPr lang="de-DE" dirty="0">
              <a:latin typeface="Courier New" panose="02070309020205020404" pitchFamily="49" charset="0"/>
              <a:cs typeface="Courier New" panose="02070309020205020404" pitchFamily="49" charset="0"/>
            </a:endParaRPr>
          </a:p>
          <a:p>
            <a:pPr algn="l"/>
            <a:r>
              <a:rPr lang="de-DE" dirty="0" err="1">
                <a:latin typeface="+mn-lt"/>
              </a:rPr>
              <a:t>Then</a:t>
            </a:r>
            <a:r>
              <a:rPr lang="de-DE" dirty="0">
                <a:latin typeface="+mn-lt"/>
              </a:rPr>
              <a:t> </a:t>
            </a:r>
            <a:r>
              <a:rPr lang="de-DE" dirty="0" err="1">
                <a:latin typeface="+mn-lt"/>
              </a:rPr>
              <a:t>the</a:t>
            </a:r>
            <a:r>
              <a:rPr lang="de-DE" dirty="0">
                <a:latin typeface="+mn-lt"/>
              </a:rPr>
              <a:t> base.html &amp; </a:t>
            </a:r>
            <a:r>
              <a:rPr lang="de-DE" dirty="0" err="1">
                <a:latin typeface="+mn-lt"/>
              </a:rPr>
              <a:t>the</a:t>
            </a:r>
            <a:r>
              <a:rPr lang="de-DE" dirty="0">
                <a:latin typeface="+mn-lt"/>
              </a:rPr>
              <a:t> index.html </a:t>
            </a:r>
            <a:r>
              <a:rPr lang="de-DE" dirty="0" err="1">
                <a:latin typeface="+mn-lt"/>
              </a:rPr>
              <a:t>file</a:t>
            </a:r>
            <a:r>
              <a:rPr lang="de-DE" dirty="0">
                <a:latin typeface="+mn-lt"/>
              </a:rPr>
              <a:t> </a:t>
            </a:r>
            <a:r>
              <a:rPr lang="de-DE" dirty="0" err="1">
                <a:latin typeface="+mn-lt"/>
              </a:rPr>
              <a:t>needs</a:t>
            </a:r>
            <a:r>
              <a:rPr lang="de-DE" dirty="0">
                <a:latin typeface="+mn-lt"/>
              </a:rPr>
              <a:t> </a:t>
            </a:r>
            <a:r>
              <a:rPr lang="de-DE" dirty="0" err="1">
                <a:latin typeface="+mn-lt"/>
              </a:rPr>
              <a:t>to</a:t>
            </a:r>
            <a:r>
              <a:rPr lang="de-DE" dirty="0">
                <a:latin typeface="+mn-lt"/>
              </a:rPr>
              <a:t> </a:t>
            </a:r>
            <a:r>
              <a:rPr lang="de-DE" dirty="0" err="1">
                <a:latin typeface="+mn-lt"/>
              </a:rPr>
              <a:t>be</a:t>
            </a:r>
            <a:r>
              <a:rPr lang="de-DE" dirty="0">
                <a:latin typeface="+mn-lt"/>
              </a:rPr>
              <a:t> </a:t>
            </a:r>
            <a:r>
              <a:rPr lang="de-DE" dirty="0" err="1">
                <a:latin typeface="+mn-lt"/>
              </a:rPr>
              <a:t>adjusted</a:t>
            </a:r>
            <a:r>
              <a:rPr lang="de-DE" dirty="0">
                <a:latin typeface="+mn-lt"/>
              </a:rPr>
              <a:t>. Also, in </a:t>
            </a:r>
            <a:r>
              <a:rPr lang="de-DE" dirty="0" err="1">
                <a:latin typeface="+mn-lt"/>
              </a:rPr>
              <a:t>the</a:t>
            </a:r>
            <a:r>
              <a:rPr lang="de-DE" dirty="0">
                <a:latin typeface="+mn-lt"/>
              </a:rPr>
              <a:t> </a:t>
            </a:r>
            <a:r>
              <a:rPr lang="de-DE" dirty="0" err="1">
                <a:latin typeface="+mn-lt"/>
              </a:rPr>
              <a:t>main</a:t>
            </a:r>
            <a:r>
              <a:rPr lang="de-DE" dirty="0">
                <a:latin typeface="+mn-lt"/>
              </a:rPr>
              <a:t> </a:t>
            </a:r>
            <a:r>
              <a:rPr lang="de-DE" dirty="0" err="1">
                <a:latin typeface="+mn-lt"/>
              </a:rPr>
              <a:t>script</a:t>
            </a:r>
            <a:r>
              <a:rPr lang="de-DE" dirty="0">
                <a:latin typeface="+mn-lt"/>
              </a:rPr>
              <a:t> </a:t>
            </a:r>
            <a:r>
              <a:rPr lang="de-DE" dirty="0" err="1">
                <a:latin typeface="+mn-lt"/>
              </a:rPr>
              <a:t>the</a:t>
            </a:r>
            <a:r>
              <a:rPr lang="de-DE" dirty="0">
                <a:latin typeface="+mn-lt"/>
              </a:rPr>
              <a:t> </a:t>
            </a:r>
            <a:r>
              <a:rPr lang="de-DE" dirty="0" err="1">
                <a:latin typeface="+mn-lt"/>
              </a:rPr>
              <a:t>utc</a:t>
            </a:r>
            <a:r>
              <a:rPr lang="de-DE" dirty="0">
                <a:latin typeface="+mn-lt"/>
              </a:rPr>
              <a:t> time </a:t>
            </a:r>
            <a:r>
              <a:rPr lang="de-DE" dirty="0" err="1">
                <a:latin typeface="+mn-lt"/>
              </a:rPr>
              <a:t>needs</a:t>
            </a:r>
            <a:r>
              <a:rPr lang="de-DE" dirty="0">
                <a:latin typeface="+mn-lt"/>
              </a:rPr>
              <a:t> </a:t>
            </a:r>
            <a:r>
              <a:rPr lang="de-DE" dirty="0" err="1">
                <a:latin typeface="+mn-lt"/>
              </a:rPr>
              <a:t>to</a:t>
            </a:r>
            <a:r>
              <a:rPr lang="de-DE" dirty="0">
                <a:latin typeface="+mn-lt"/>
              </a:rPr>
              <a:t> </a:t>
            </a:r>
            <a:r>
              <a:rPr lang="de-DE" dirty="0" err="1">
                <a:latin typeface="+mn-lt"/>
              </a:rPr>
              <a:t>be</a:t>
            </a:r>
            <a:r>
              <a:rPr lang="de-DE" dirty="0">
                <a:latin typeface="+mn-lt"/>
              </a:rPr>
              <a:t> </a:t>
            </a:r>
            <a:r>
              <a:rPr lang="de-DE" dirty="0" err="1">
                <a:latin typeface="+mn-lt"/>
              </a:rPr>
              <a:t>assigned</a:t>
            </a:r>
            <a:r>
              <a:rPr lang="de-DE" dirty="0">
                <a:latin typeface="+mn-lt"/>
              </a:rPr>
              <a:t> </a:t>
            </a:r>
            <a:r>
              <a:rPr lang="de-DE" dirty="0" err="1">
                <a:latin typeface="+mn-lt"/>
              </a:rPr>
              <a:t>to</a:t>
            </a:r>
            <a:r>
              <a:rPr lang="de-DE" dirty="0">
                <a:latin typeface="+mn-lt"/>
              </a:rPr>
              <a:t> </a:t>
            </a:r>
            <a:r>
              <a:rPr lang="de-DE" dirty="0" err="1">
                <a:latin typeface="+mn-lt"/>
              </a:rPr>
              <a:t>the</a:t>
            </a:r>
            <a:r>
              <a:rPr lang="de-DE" dirty="0">
                <a:latin typeface="+mn-lt"/>
              </a:rPr>
              <a:t> variable </a:t>
            </a:r>
            <a:r>
              <a:rPr lang="de-DE" dirty="0" err="1">
                <a:latin typeface="+mn-lt"/>
              </a:rPr>
              <a:t>current_time</a:t>
            </a:r>
            <a:r>
              <a:rPr lang="de-DE" dirty="0">
                <a:latin typeface="+mn-lt"/>
              </a:rPr>
              <a:t>.</a:t>
            </a:r>
          </a:p>
        </p:txBody>
      </p:sp>
      <p:pic>
        <p:nvPicPr>
          <p:cNvPr id="5" name="Picture 4"/>
          <p:cNvPicPr>
            <a:picLocks noChangeAspect="1"/>
          </p:cNvPicPr>
          <p:nvPr/>
        </p:nvPicPr>
        <p:blipFill>
          <a:blip r:embed="rId2"/>
          <a:stretch>
            <a:fillRect/>
          </a:stretch>
        </p:blipFill>
        <p:spPr>
          <a:xfrm>
            <a:off x="3038808" y="3497965"/>
            <a:ext cx="3829584" cy="895475"/>
          </a:xfrm>
          <a:prstGeom prst="rect">
            <a:avLst/>
          </a:prstGeom>
        </p:spPr>
      </p:pic>
    </p:spTree>
    <p:extLst>
      <p:ext uri="{BB962C8B-B14F-4D97-AF65-F5344CB8AC3E}">
        <p14:creationId xmlns:p14="http://schemas.microsoft.com/office/powerpoint/2010/main" val="389258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Chapter4: </a:t>
            </a:r>
            <a:r>
              <a:rPr lang="de-DE" dirty="0" err="1"/>
              <a:t>webforms</a:t>
            </a:r>
            <a:endParaRPr lang="de-DE" dirty="0"/>
          </a:p>
        </p:txBody>
      </p:sp>
      <p:sp>
        <p:nvSpPr>
          <p:cNvPr id="14" name="TextBox 13"/>
          <p:cNvSpPr txBox="1"/>
          <p:nvPr/>
        </p:nvSpPr>
        <p:spPr>
          <a:xfrm>
            <a:off x="457200" y="1204545"/>
            <a:ext cx="8818685" cy="1815882"/>
          </a:xfrm>
          <a:prstGeom prst="rect">
            <a:avLst/>
          </a:prstGeom>
          <a:noFill/>
        </p:spPr>
        <p:txBody>
          <a:bodyPr wrap="square" rtlCol="0">
            <a:spAutoFit/>
          </a:bodyPr>
          <a:lstStyle/>
          <a:p>
            <a:pPr algn="l"/>
            <a:r>
              <a:rPr lang="de-DE" dirty="0" err="1">
                <a:latin typeface="+mn-lt"/>
              </a:rPr>
              <a:t>There</a:t>
            </a:r>
            <a:r>
              <a:rPr lang="de-DE" dirty="0">
                <a:latin typeface="+mn-lt"/>
              </a:rPr>
              <a:t> </a:t>
            </a:r>
            <a:r>
              <a:rPr lang="de-DE" dirty="0" err="1">
                <a:latin typeface="+mn-lt"/>
              </a:rPr>
              <a:t>is</a:t>
            </a:r>
            <a:r>
              <a:rPr lang="de-DE" dirty="0">
                <a:latin typeface="+mn-lt"/>
              </a:rPr>
              <a:t> also an </a:t>
            </a:r>
            <a:r>
              <a:rPr lang="de-DE" dirty="0" err="1">
                <a:latin typeface="+mn-lt"/>
              </a:rPr>
              <a:t>extension</a:t>
            </a:r>
            <a:r>
              <a:rPr lang="de-DE" dirty="0">
                <a:latin typeface="+mn-lt"/>
              </a:rPr>
              <a:t> </a:t>
            </a:r>
            <a:r>
              <a:rPr lang="de-DE" dirty="0" err="1">
                <a:latin typeface="+mn-lt"/>
              </a:rPr>
              <a:t>for</a:t>
            </a:r>
            <a:r>
              <a:rPr lang="de-DE" dirty="0">
                <a:latin typeface="+mn-lt"/>
              </a:rPr>
              <a:t> </a:t>
            </a:r>
            <a:r>
              <a:rPr lang="de-DE" b="1" dirty="0" err="1">
                <a:latin typeface="+mn-lt"/>
              </a:rPr>
              <a:t>webforms</a:t>
            </a:r>
            <a:r>
              <a:rPr lang="de-DE" dirty="0">
                <a:latin typeface="+mn-lt"/>
              </a:rPr>
              <a:t> (</a:t>
            </a:r>
            <a:r>
              <a:rPr lang="de-DE" dirty="0" err="1">
                <a:latin typeface="+mn-lt"/>
              </a:rPr>
              <a:t>called</a:t>
            </a:r>
            <a:r>
              <a:rPr lang="de-DE" dirty="0">
                <a:latin typeface="+mn-lt"/>
              </a:rPr>
              <a:t> WTF)</a:t>
            </a:r>
          </a:p>
          <a:p>
            <a:pPr algn="l"/>
            <a:endParaRPr lang="de-DE" dirty="0">
              <a:latin typeface="+mn-lt"/>
            </a:endParaRPr>
          </a:p>
          <a:p>
            <a:pPr algn="l"/>
            <a:r>
              <a:rPr lang="de-DE" dirty="0" err="1">
                <a:latin typeface="Courier New" panose="02070309020205020404" pitchFamily="49" charset="0"/>
                <a:cs typeface="Courier New" panose="02070309020205020404" pitchFamily="49" charset="0"/>
              </a:rPr>
              <a:t>pip</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install</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flask-wtf</a:t>
            </a:r>
            <a:endParaRPr lang="de-DE" dirty="0">
              <a:latin typeface="Courier New" panose="02070309020205020404" pitchFamily="49" charset="0"/>
              <a:cs typeface="Courier New" panose="02070309020205020404" pitchFamily="49" charset="0"/>
            </a:endParaRPr>
          </a:p>
          <a:p>
            <a:pPr algn="l"/>
            <a:endParaRPr lang="de-DE" dirty="0">
              <a:latin typeface="Courier New" panose="02070309020205020404" pitchFamily="49" charset="0"/>
              <a:cs typeface="Courier New" panose="02070309020205020404" pitchFamily="49" charset="0"/>
            </a:endParaRPr>
          </a:p>
          <a:p>
            <a:pPr algn="l"/>
            <a:r>
              <a:rPr lang="de-DE" dirty="0" err="1">
                <a:latin typeface="+mn-lt"/>
              </a:rPr>
              <a:t>Now</a:t>
            </a:r>
            <a:r>
              <a:rPr lang="de-DE" dirty="0">
                <a:latin typeface="+mn-lt"/>
              </a:rPr>
              <a:t> – after </a:t>
            </a:r>
            <a:r>
              <a:rPr lang="de-DE" dirty="0" err="1">
                <a:latin typeface="+mn-lt"/>
              </a:rPr>
              <a:t>adjusting</a:t>
            </a:r>
            <a:r>
              <a:rPr lang="de-DE" dirty="0">
                <a:latin typeface="+mn-lt"/>
              </a:rPr>
              <a:t> </a:t>
            </a:r>
            <a:r>
              <a:rPr lang="de-DE" dirty="0" err="1">
                <a:latin typeface="+mn-lt"/>
              </a:rPr>
              <a:t>once</a:t>
            </a:r>
            <a:r>
              <a:rPr lang="de-DE" dirty="0">
                <a:latin typeface="+mn-lt"/>
              </a:rPr>
              <a:t> </a:t>
            </a:r>
            <a:r>
              <a:rPr lang="de-DE" dirty="0" err="1">
                <a:latin typeface="+mn-lt"/>
              </a:rPr>
              <a:t>again</a:t>
            </a:r>
            <a:r>
              <a:rPr lang="de-DE" dirty="0">
                <a:latin typeface="+mn-lt"/>
              </a:rPr>
              <a:t> </a:t>
            </a:r>
            <a:r>
              <a:rPr lang="de-DE" dirty="0" err="1">
                <a:latin typeface="+mn-lt"/>
              </a:rPr>
              <a:t>the</a:t>
            </a:r>
            <a:r>
              <a:rPr lang="de-DE" dirty="0">
                <a:latin typeface="+mn-lt"/>
              </a:rPr>
              <a:t> </a:t>
            </a:r>
            <a:r>
              <a:rPr lang="de-DE" dirty="0" err="1">
                <a:latin typeface="+mn-lt"/>
              </a:rPr>
              <a:t>index</a:t>
            </a:r>
            <a:r>
              <a:rPr lang="de-DE" dirty="0">
                <a:latin typeface="+mn-lt"/>
              </a:rPr>
              <a:t>() </a:t>
            </a:r>
            <a:r>
              <a:rPr lang="de-DE" dirty="0" err="1">
                <a:latin typeface="+mn-lt"/>
              </a:rPr>
              <a:t>function</a:t>
            </a:r>
            <a:r>
              <a:rPr lang="de-DE" dirty="0">
                <a:latin typeface="+mn-lt"/>
              </a:rPr>
              <a:t> in </a:t>
            </a:r>
            <a:r>
              <a:rPr lang="de-DE" dirty="0" err="1">
                <a:latin typeface="+mn-lt"/>
              </a:rPr>
              <a:t>the</a:t>
            </a:r>
            <a:r>
              <a:rPr lang="de-DE" dirty="0">
                <a:latin typeface="+mn-lt"/>
              </a:rPr>
              <a:t> </a:t>
            </a:r>
            <a:r>
              <a:rPr lang="de-DE" dirty="0" err="1">
                <a:latin typeface="+mn-lt"/>
              </a:rPr>
              <a:t>main</a:t>
            </a:r>
            <a:r>
              <a:rPr lang="de-DE" dirty="0">
                <a:latin typeface="+mn-lt"/>
              </a:rPr>
              <a:t> </a:t>
            </a:r>
            <a:r>
              <a:rPr lang="de-DE" dirty="0" err="1">
                <a:latin typeface="+mn-lt"/>
              </a:rPr>
              <a:t>python</a:t>
            </a:r>
            <a:r>
              <a:rPr lang="de-DE" dirty="0">
                <a:latin typeface="+mn-lt"/>
              </a:rPr>
              <a:t> </a:t>
            </a:r>
            <a:r>
              <a:rPr lang="de-DE" dirty="0" err="1">
                <a:latin typeface="+mn-lt"/>
              </a:rPr>
              <a:t>script</a:t>
            </a:r>
            <a:r>
              <a:rPr lang="de-DE" dirty="0">
                <a:latin typeface="+mn-lt"/>
              </a:rPr>
              <a:t>, </a:t>
            </a:r>
            <a:r>
              <a:rPr lang="de-DE" dirty="0" err="1">
                <a:latin typeface="+mn-lt"/>
              </a:rPr>
              <a:t>and</a:t>
            </a:r>
            <a:r>
              <a:rPr lang="de-DE" dirty="0">
                <a:latin typeface="+mn-lt"/>
              </a:rPr>
              <a:t> </a:t>
            </a:r>
            <a:r>
              <a:rPr lang="de-DE" dirty="0" err="1">
                <a:latin typeface="+mn-lt"/>
              </a:rPr>
              <a:t>adding</a:t>
            </a:r>
            <a:r>
              <a:rPr lang="de-DE" dirty="0">
                <a:latin typeface="+mn-lt"/>
              </a:rPr>
              <a:t> </a:t>
            </a:r>
            <a:r>
              <a:rPr lang="de-DE" dirty="0" err="1">
                <a:latin typeface="+mn-lt"/>
              </a:rPr>
              <a:t>this</a:t>
            </a:r>
            <a:r>
              <a:rPr lang="de-DE" dirty="0">
                <a:latin typeface="+mn-lt"/>
              </a:rPr>
              <a:t> </a:t>
            </a:r>
            <a:r>
              <a:rPr lang="de-DE" dirty="0" err="1">
                <a:latin typeface="+mn-lt"/>
              </a:rPr>
              <a:t>line</a:t>
            </a:r>
            <a:r>
              <a:rPr lang="de-DE" dirty="0">
                <a:latin typeface="+mn-lt"/>
              </a:rPr>
              <a:t> </a:t>
            </a:r>
            <a:r>
              <a:rPr lang="de-DE" dirty="0" err="1">
                <a:latin typeface="+mn-lt"/>
              </a:rPr>
              <a:t>to</a:t>
            </a:r>
            <a:r>
              <a:rPr lang="de-DE" dirty="0">
                <a:latin typeface="+mn-lt"/>
              </a:rPr>
              <a:t> </a:t>
            </a:r>
            <a:r>
              <a:rPr lang="de-DE" dirty="0" err="1">
                <a:latin typeface="+mn-lt"/>
              </a:rPr>
              <a:t>the</a:t>
            </a:r>
            <a:r>
              <a:rPr lang="de-DE" dirty="0">
                <a:latin typeface="+mn-lt"/>
              </a:rPr>
              <a:t> index.html:</a:t>
            </a:r>
          </a:p>
          <a:p>
            <a:pPr algn="l"/>
            <a:endParaRPr lang="de-DE" dirty="0">
              <a:latin typeface="Courier New" panose="02070309020205020404" pitchFamily="49" charset="0"/>
              <a:cs typeface="Courier New" panose="02070309020205020404" pitchFamily="49" charset="0"/>
            </a:endParaRP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import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bootstrap</a:t>
            </a:r>
            <a:r>
              <a:rPr lang="de-DE" dirty="0">
                <a:latin typeface="Courier New" panose="02070309020205020404" pitchFamily="49" charset="0"/>
                <a:cs typeface="Courier New" panose="02070309020205020404" pitchFamily="49" charset="0"/>
              </a:rPr>
              <a:t>/wtf.html" </a:t>
            </a:r>
            <a:r>
              <a:rPr lang="de-DE" dirty="0" err="1">
                <a:latin typeface="Courier New" panose="02070309020205020404" pitchFamily="49" charset="0"/>
                <a:cs typeface="Courier New" panose="02070309020205020404" pitchFamily="49" charset="0"/>
              </a:rPr>
              <a:t>as</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wtf</a:t>
            </a:r>
            <a:r>
              <a:rPr lang="de-DE" dirty="0">
                <a:latin typeface="Courier New" panose="02070309020205020404" pitchFamily="49" charset="0"/>
                <a:cs typeface="Courier New" panose="02070309020205020404" pitchFamily="49" charset="0"/>
              </a:rPr>
              <a:t> %}</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wtf.quick_form</a:t>
            </a:r>
            <a:r>
              <a:rPr lang="de-DE" dirty="0">
                <a:latin typeface="Courier New" panose="02070309020205020404" pitchFamily="49" charset="0"/>
                <a:cs typeface="Courier New" panose="02070309020205020404" pitchFamily="49" charset="0"/>
              </a:rPr>
              <a:t>(form) }}	</a:t>
            </a:r>
          </a:p>
        </p:txBody>
      </p:sp>
      <p:pic>
        <p:nvPicPr>
          <p:cNvPr id="7" name="Picture 6"/>
          <p:cNvPicPr>
            <a:picLocks noChangeAspect="1"/>
          </p:cNvPicPr>
          <p:nvPr/>
        </p:nvPicPr>
        <p:blipFill>
          <a:blip r:embed="rId2"/>
          <a:stretch>
            <a:fillRect/>
          </a:stretch>
        </p:blipFill>
        <p:spPr>
          <a:xfrm>
            <a:off x="900267" y="3020426"/>
            <a:ext cx="3734321" cy="3000794"/>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4953600" y="3020426"/>
            <a:ext cx="3734321" cy="3038899"/>
          </a:xfrm>
          <a:prstGeom prst="rect">
            <a:avLst/>
          </a:prstGeom>
          <a:ln>
            <a:solidFill>
              <a:schemeClr val="tx1"/>
            </a:solidFill>
          </a:ln>
        </p:spPr>
      </p:pic>
    </p:spTree>
    <p:extLst>
      <p:ext uri="{BB962C8B-B14F-4D97-AF65-F5344CB8AC3E}">
        <p14:creationId xmlns:p14="http://schemas.microsoft.com/office/powerpoint/2010/main" val="382317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Chapter5: </a:t>
            </a:r>
            <a:r>
              <a:rPr lang="de-DE" dirty="0" err="1"/>
              <a:t>DataBases</a:t>
            </a:r>
            <a:endParaRPr lang="de-DE" dirty="0"/>
          </a:p>
        </p:txBody>
      </p:sp>
      <p:sp>
        <p:nvSpPr>
          <p:cNvPr id="9" name="TextBox 8"/>
          <p:cNvSpPr txBox="1"/>
          <p:nvPr/>
        </p:nvSpPr>
        <p:spPr>
          <a:xfrm>
            <a:off x="457200" y="1204545"/>
            <a:ext cx="8818685" cy="2677656"/>
          </a:xfrm>
          <a:prstGeom prst="rect">
            <a:avLst/>
          </a:prstGeom>
          <a:noFill/>
        </p:spPr>
        <p:txBody>
          <a:bodyPr wrap="square" rtlCol="0">
            <a:spAutoFit/>
          </a:bodyPr>
          <a:lstStyle/>
          <a:p>
            <a:pPr algn="l"/>
            <a:r>
              <a:rPr lang="de-DE" dirty="0" err="1">
                <a:latin typeface="Courier New" panose="02070309020205020404" pitchFamily="49" charset="0"/>
                <a:cs typeface="Courier New" panose="02070309020205020404" pitchFamily="49" charset="0"/>
              </a:rPr>
              <a:t>pip</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install</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flask-sqlalchemy</a:t>
            </a:r>
            <a:endParaRPr lang="de-DE" dirty="0">
              <a:latin typeface="Courier New" panose="02070309020205020404" pitchFamily="49" charset="0"/>
              <a:cs typeface="Courier New" panose="02070309020205020404" pitchFamily="49" charset="0"/>
            </a:endParaRPr>
          </a:p>
          <a:p>
            <a:pPr algn="l"/>
            <a:endParaRPr lang="de-DE" dirty="0">
              <a:latin typeface="Courier New" panose="02070309020205020404" pitchFamily="49" charset="0"/>
              <a:cs typeface="Courier New" panose="02070309020205020404" pitchFamily="49" charset="0"/>
            </a:endParaRPr>
          </a:p>
          <a:p>
            <a:pPr algn="l"/>
            <a:r>
              <a:rPr lang="de-DE" dirty="0" err="1">
                <a:latin typeface="+mn-lt"/>
              </a:rPr>
              <a:t>Now</a:t>
            </a:r>
            <a:r>
              <a:rPr lang="de-DE" dirty="0">
                <a:latin typeface="+mn-lt"/>
              </a:rPr>
              <a:t> – </a:t>
            </a:r>
            <a:r>
              <a:rPr lang="de-DE" dirty="0" err="1">
                <a:latin typeface="+mn-lt"/>
              </a:rPr>
              <a:t>let‘s</a:t>
            </a:r>
            <a:r>
              <a:rPr lang="de-DE" dirty="0">
                <a:latin typeface="+mn-lt"/>
              </a:rPr>
              <a:t> </a:t>
            </a:r>
            <a:r>
              <a:rPr lang="de-DE" dirty="0" err="1">
                <a:latin typeface="+mn-lt"/>
              </a:rPr>
              <a:t>make</a:t>
            </a:r>
            <a:r>
              <a:rPr lang="de-DE" dirty="0">
                <a:latin typeface="+mn-lt"/>
              </a:rPr>
              <a:t> an </a:t>
            </a:r>
            <a:r>
              <a:rPr lang="de-DE" dirty="0" err="1">
                <a:latin typeface="+mn-lt"/>
              </a:rPr>
              <a:t>sqlite</a:t>
            </a:r>
            <a:r>
              <a:rPr lang="de-DE" dirty="0">
                <a:latin typeface="+mn-lt"/>
              </a:rPr>
              <a:t> </a:t>
            </a:r>
            <a:r>
              <a:rPr lang="de-DE" dirty="0" err="1">
                <a:latin typeface="+mn-lt"/>
              </a:rPr>
              <a:t>database</a:t>
            </a:r>
            <a:r>
              <a:rPr lang="de-DE" dirty="0">
                <a:latin typeface="+mn-lt"/>
              </a:rPr>
              <a:t>!</a:t>
            </a:r>
            <a:r>
              <a:rPr lang="de-DE" dirty="0">
                <a:latin typeface="+mn-lt"/>
                <a:cs typeface="Courier New" panose="02070309020205020404" pitchFamily="49" charset="0"/>
              </a:rPr>
              <a:t> – </a:t>
            </a:r>
            <a:r>
              <a:rPr lang="de-DE" dirty="0" err="1">
                <a:latin typeface="+mn-lt"/>
                <a:cs typeface="Courier New" panose="02070309020205020404" pitchFamily="49" charset="0"/>
              </a:rPr>
              <a:t>Adjusted</a:t>
            </a:r>
            <a:r>
              <a:rPr lang="de-DE" dirty="0">
                <a:latin typeface="+mn-lt"/>
                <a:cs typeface="Courier New" panose="02070309020205020404" pitchFamily="49" charset="0"/>
              </a:rPr>
              <a:t> </a:t>
            </a:r>
            <a:r>
              <a:rPr lang="de-DE" dirty="0" err="1">
                <a:latin typeface="+mn-lt"/>
                <a:cs typeface="Courier New" panose="02070309020205020404" pitchFamily="49" charset="0"/>
              </a:rPr>
              <a:t>the</a:t>
            </a:r>
            <a:r>
              <a:rPr lang="de-DE" dirty="0">
                <a:latin typeface="+mn-lt"/>
                <a:cs typeface="Courier New" panose="02070309020205020404" pitchFamily="49" charset="0"/>
              </a:rPr>
              <a:t> </a:t>
            </a:r>
            <a:r>
              <a:rPr lang="de-DE" dirty="0" err="1">
                <a:latin typeface="+mn-lt"/>
                <a:cs typeface="Courier New" panose="02070309020205020404" pitchFamily="49" charset="0"/>
              </a:rPr>
              <a:t>script</a:t>
            </a:r>
            <a:r>
              <a:rPr lang="de-DE" dirty="0">
                <a:latin typeface="+mn-lt"/>
                <a:cs typeface="Courier New" panose="02070309020205020404" pitchFamily="49" charset="0"/>
              </a:rPr>
              <a:t> </a:t>
            </a:r>
            <a:r>
              <a:rPr lang="de-DE" dirty="0" err="1">
                <a:latin typeface="+mn-lt"/>
                <a:cs typeface="Courier New" panose="02070309020205020404" pitchFamily="49" charset="0"/>
              </a:rPr>
              <a:t>and</a:t>
            </a:r>
            <a:r>
              <a:rPr lang="de-DE" dirty="0">
                <a:latin typeface="+mn-lt"/>
                <a:cs typeface="Courier New" panose="02070309020205020404" pitchFamily="49" charset="0"/>
              </a:rPr>
              <a:t> </a:t>
            </a:r>
            <a:r>
              <a:rPr lang="de-DE" dirty="0" err="1">
                <a:latin typeface="+mn-lt"/>
                <a:cs typeface="Courier New" panose="02070309020205020404" pitchFamily="49" charset="0"/>
              </a:rPr>
              <a:t>now</a:t>
            </a:r>
            <a:r>
              <a:rPr lang="de-DE" dirty="0">
                <a:latin typeface="+mn-lt"/>
                <a:cs typeface="Courier New" panose="02070309020205020404" pitchFamily="49" charset="0"/>
              </a:rPr>
              <a:t>…</a:t>
            </a:r>
          </a:p>
          <a:p>
            <a:pPr algn="l"/>
            <a:endParaRPr lang="de-DE" dirty="0">
              <a:latin typeface="+mn-lt"/>
              <a:cs typeface="Courier New" panose="02070309020205020404" pitchFamily="49" charset="0"/>
            </a:endParaRPr>
          </a:p>
          <a:p>
            <a:pPr algn="l"/>
            <a:r>
              <a:rPr lang="de-DE" dirty="0">
                <a:latin typeface="+mn-lt"/>
                <a:cs typeface="Courier New" panose="02070309020205020404" pitchFamily="49" charset="0"/>
              </a:rPr>
              <a:t>Okay – </a:t>
            </a:r>
            <a:r>
              <a:rPr lang="de-DE" dirty="0" err="1">
                <a:latin typeface="+mn-lt"/>
                <a:cs typeface="Courier New" panose="02070309020205020404" pitchFamily="49" charset="0"/>
              </a:rPr>
              <a:t>no</a:t>
            </a:r>
            <a:r>
              <a:rPr lang="de-DE" dirty="0">
                <a:latin typeface="+mn-lt"/>
                <a:cs typeface="Courier New" panose="02070309020205020404" pitchFamily="49" charset="0"/>
              </a:rPr>
              <a:t>, </a:t>
            </a:r>
            <a:r>
              <a:rPr lang="de-DE" dirty="0" err="1">
                <a:latin typeface="+mn-lt"/>
                <a:cs typeface="Courier New" panose="02070309020205020404" pitchFamily="49" charset="0"/>
              </a:rPr>
              <a:t>first</a:t>
            </a:r>
            <a:r>
              <a:rPr lang="de-DE" dirty="0">
                <a:latin typeface="+mn-lt"/>
                <a:cs typeface="Courier New" panose="02070309020205020404" pitchFamily="49" charset="0"/>
              </a:rPr>
              <a:t> </a:t>
            </a:r>
            <a:r>
              <a:rPr lang="de-DE" dirty="0" err="1">
                <a:latin typeface="+mn-lt"/>
                <a:cs typeface="Courier New" panose="02070309020205020404" pitchFamily="49" charset="0"/>
              </a:rPr>
              <a:t>install</a:t>
            </a:r>
            <a:r>
              <a:rPr lang="de-DE" dirty="0">
                <a:latin typeface="+mn-lt"/>
                <a:cs typeface="Courier New" panose="02070309020205020404" pitchFamily="49" charset="0"/>
              </a:rPr>
              <a:t> </a:t>
            </a:r>
            <a:r>
              <a:rPr lang="de-DE" dirty="0" err="1">
                <a:latin typeface="+mn-lt"/>
                <a:cs typeface="Courier New" panose="02070309020205020404" pitchFamily="49" charset="0"/>
              </a:rPr>
              <a:t>flask-script</a:t>
            </a:r>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r>
              <a:rPr lang="de-DE" dirty="0" err="1">
                <a:latin typeface="Courier New" panose="02070309020205020404" pitchFamily="49" charset="0"/>
                <a:cs typeface="Courier New" panose="02070309020205020404" pitchFamily="49" charset="0"/>
              </a:rPr>
              <a:t>pip</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install</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flask-script</a:t>
            </a:r>
            <a:r>
              <a:rPr lang="de-DE" dirty="0">
                <a:latin typeface="Courier New" panose="02070309020205020404" pitchFamily="49" charset="0"/>
                <a:cs typeface="Courier New" panose="02070309020205020404" pitchFamily="49" charset="0"/>
              </a:rPr>
              <a:t> </a:t>
            </a:r>
          </a:p>
          <a:p>
            <a:pPr algn="l"/>
            <a:endParaRPr lang="de-DE" dirty="0">
              <a:latin typeface="+mn-lt"/>
            </a:endParaRPr>
          </a:p>
          <a:p>
            <a:pPr algn="l"/>
            <a:r>
              <a:rPr lang="de-DE" dirty="0" err="1">
                <a:latin typeface="+mn-lt"/>
              </a:rPr>
              <a:t>And</a:t>
            </a:r>
            <a:r>
              <a:rPr lang="de-DE" dirty="0">
                <a:latin typeface="+mn-lt"/>
              </a:rPr>
              <a:t> </a:t>
            </a:r>
            <a:r>
              <a:rPr lang="de-DE" dirty="0" err="1">
                <a:latin typeface="+mn-lt"/>
              </a:rPr>
              <a:t>add</a:t>
            </a:r>
            <a:r>
              <a:rPr lang="de-DE" dirty="0">
                <a:latin typeface="+mn-lt"/>
              </a:rPr>
              <a:t> </a:t>
            </a:r>
            <a:r>
              <a:rPr lang="de-DE" dirty="0" err="1">
                <a:latin typeface="+mn-lt"/>
              </a:rPr>
              <a:t>the</a:t>
            </a:r>
            <a:r>
              <a:rPr lang="de-DE" dirty="0">
                <a:latin typeface="+mn-lt"/>
              </a:rPr>
              <a:t> </a:t>
            </a:r>
            <a:r>
              <a:rPr lang="de-DE" dirty="0" err="1">
                <a:latin typeface="+mn-lt"/>
              </a:rPr>
              <a:t>lines</a:t>
            </a:r>
            <a:r>
              <a:rPr lang="de-DE" dirty="0">
                <a:latin typeface="+mn-lt"/>
              </a:rPr>
              <a:t> </a:t>
            </a:r>
            <a:r>
              <a:rPr lang="de-DE" dirty="0" err="1">
                <a:latin typeface="+mn-lt"/>
              </a:rPr>
              <a:t>as</a:t>
            </a:r>
            <a:r>
              <a:rPr lang="de-DE" dirty="0">
                <a:latin typeface="+mn-lt"/>
              </a:rPr>
              <a:t> </a:t>
            </a:r>
            <a:r>
              <a:rPr lang="de-DE" dirty="0" err="1">
                <a:latin typeface="+mn-lt"/>
              </a:rPr>
              <a:t>explained</a:t>
            </a:r>
            <a:r>
              <a:rPr lang="de-DE" dirty="0">
                <a:latin typeface="+mn-lt"/>
              </a:rPr>
              <a:t> </a:t>
            </a:r>
            <a:r>
              <a:rPr lang="de-DE" dirty="0" err="1">
                <a:latin typeface="+mn-lt"/>
                <a:hlinkClick r:id="rId2"/>
              </a:rPr>
              <a:t>here</a:t>
            </a:r>
            <a:r>
              <a:rPr lang="de-DE" dirty="0">
                <a:latin typeface="+mn-lt"/>
              </a:rPr>
              <a:t>. Trouble in </a:t>
            </a:r>
            <a:r>
              <a:rPr lang="de-DE" dirty="0" err="1">
                <a:latin typeface="+mn-lt"/>
              </a:rPr>
              <a:t>paradise</a:t>
            </a:r>
            <a:r>
              <a:rPr lang="de-DE" dirty="0">
                <a:latin typeface="+mn-lt"/>
              </a:rPr>
              <a:t> (</a:t>
            </a:r>
            <a:r>
              <a:rPr lang="de-DE" dirty="0">
                <a:latin typeface="+mn-lt"/>
                <a:hlinkClick r:id="rId3"/>
              </a:rPr>
              <a:t>https://stackoverflow.com/questions/21196824/sqlalchemy-orm-exc-unmappedinstanceerror-in-flask</a:t>
            </a:r>
            <a:r>
              <a:rPr lang="de-DE" dirty="0">
                <a:latin typeface="+mn-lt"/>
              </a:rPr>
              <a:t>) </a:t>
            </a:r>
            <a:endParaRPr lang="de-DE" dirty="0">
              <a:latin typeface="+mn-lt"/>
            </a:endParaRPr>
          </a:p>
          <a:p>
            <a:pPr algn="l"/>
            <a:endParaRPr lang="de-DE" dirty="0">
              <a:latin typeface="+mn-lt"/>
              <a:cs typeface="Courier New" panose="02070309020205020404" pitchFamily="49" charset="0"/>
            </a:endParaRPr>
          </a:p>
          <a:p>
            <a:pPr algn="l"/>
            <a:endParaRPr lang="de-DE" dirty="0">
              <a:latin typeface="+mn-lt"/>
            </a:endParaRPr>
          </a:p>
        </p:txBody>
      </p:sp>
      <p:pic>
        <p:nvPicPr>
          <p:cNvPr id="3" name="Picture 2"/>
          <p:cNvPicPr>
            <a:picLocks noChangeAspect="1"/>
          </p:cNvPicPr>
          <p:nvPr/>
        </p:nvPicPr>
        <p:blipFill>
          <a:blip r:embed="rId4"/>
          <a:stretch>
            <a:fillRect/>
          </a:stretch>
        </p:blipFill>
        <p:spPr>
          <a:xfrm>
            <a:off x="958338" y="3623342"/>
            <a:ext cx="4411739" cy="2232130"/>
          </a:xfrm>
          <a:prstGeom prst="rect">
            <a:avLst/>
          </a:prstGeom>
        </p:spPr>
      </p:pic>
      <p:sp>
        <p:nvSpPr>
          <p:cNvPr id="5" name="Arrow: Right 4"/>
          <p:cNvSpPr/>
          <p:nvPr/>
        </p:nvSpPr>
        <p:spPr bwMode="auto">
          <a:xfrm>
            <a:off x="5899638" y="4132385"/>
            <a:ext cx="1246789" cy="852853"/>
          </a:xfrm>
          <a:prstGeom prst="rightArrow">
            <a:avLst/>
          </a:prstGeom>
          <a:solidFill>
            <a:schemeClr val="accent1"/>
          </a:solidFill>
          <a:ln w="9525" cap="flat" cmpd="sng" algn="ctr">
            <a:solidFill>
              <a:schemeClr val="accent1"/>
            </a:solidFill>
            <a:prstDash val="solid"/>
            <a:round/>
            <a:headEnd type="none" w="lg" len="lg"/>
            <a:tailEnd type="none" w="lg" len="lg"/>
          </a:ln>
          <a:effectLst/>
        </p:spPr>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i="0" u="none" strike="noStrike" cap="none" normalizeH="0" baseline="0" dirty="0" err="1">
              <a:ln>
                <a:noFill/>
              </a:ln>
              <a:solidFill>
                <a:schemeClr val="bg1"/>
              </a:solidFill>
              <a:effectLst/>
              <a:latin typeface="+mn-lt"/>
              <a:cs typeface="Arial" charset="0"/>
            </a:endParaRPr>
          </a:p>
        </p:txBody>
      </p:sp>
      <p:sp>
        <p:nvSpPr>
          <p:cNvPr id="6" name="TextBox 5"/>
          <p:cNvSpPr txBox="1"/>
          <p:nvPr/>
        </p:nvSpPr>
        <p:spPr>
          <a:xfrm>
            <a:off x="7315200" y="3982915"/>
            <a:ext cx="1960685" cy="954107"/>
          </a:xfrm>
          <a:prstGeom prst="rect">
            <a:avLst/>
          </a:prstGeom>
          <a:noFill/>
        </p:spPr>
        <p:txBody>
          <a:bodyPr wrap="square" rtlCol="0">
            <a:spAutoFit/>
          </a:bodyPr>
          <a:lstStyle/>
          <a:p>
            <a:r>
              <a:rPr lang="de-DE" dirty="0">
                <a:latin typeface="+mn-lt"/>
              </a:rPr>
              <a:t>I </a:t>
            </a:r>
            <a:r>
              <a:rPr lang="de-DE" dirty="0" err="1">
                <a:latin typeface="+mn-lt"/>
              </a:rPr>
              <a:t>put</a:t>
            </a:r>
            <a:r>
              <a:rPr lang="de-DE" dirty="0">
                <a:latin typeface="+mn-lt"/>
              </a:rPr>
              <a:t> </a:t>
            </a:r>
            <a:r>
              <a:rPr lang="de-DE" dirty="0" err="1">
                <a:latin typeface="+mn-lt"/>
              </a:rPr>
              <a:t>the</a:t>
            </a:r>
            <a:r>
              <a:rPr lang="de-DE" dirty="0">
                <a:latin typeface="+mn-lt"/>
              </a:rPr>
              <a:t> </a:t>
            </a:r>
            <a:r>
              <a:rPr lang="de-DE" dirty="0" err="1">
                <a:latin typeface="+mn-lt"/>
              </a:rPr>
              <a:t>wrong</a:t>
            </a:r>
            <a:r>
              <a:rPr lang="de-DE" dirty="0">
                <a:latin typeface="+mn-lt"/>
              </a:rPr>
              <a:t> </a:t>
            </a:r>
            <a:r>
              <a:rPr lang="de-DE" dirty="0" err="1">
                <a:latin typeface="+mn-lt"/>
              </a:rPr>
              <a:t>code</a:t>
            </a:r>
            <a:r>
              <a:rPr lang="de-DE" dirty="0">
                <a:latin typeface="+mn-lt"/>
              </a:rPr>
              <a:t> -&gt; </a:t>
            </a:r>
            <a:r>
              <a:rPr lang="de-DE" dirty="0" err="1">
                <a:latin typeface="+mn-lt"/>
              </a:rPr>
              <a:t>should</a:t>
            </a:r>
            <a:r>
              <a:rPr lang="de-DE" dirty="0">
                <a:latin typeface="+mn-lt"/>
              </a:rPr>
              <a:t> </a:t>
            </a:r>
            <a:r>
              <a:rPr lang="de-DE" dirty="0" err="1">
                <a:latin typeface="+mn-lt"/>
              </a:rPr>
              <a:t>be</a:t>
            </a:r>
            <a:r>
              <a:rPr lang="de-DE" dirty="0">
                <a:latin typeface="+mn-lt"/>
              </a:rPr>
              <a:t>:</a:t>
            </a:r>
          </a:p>
          <a:p>
            <a:r>
              <a:rPr lang="de-DE" dirty="0" err="1">
                <a:latin typeface="+mn-lt"/>
              </a:rPr>
              <a:t>db.session.add_all</a:t>
            </a:r>
            <a:r>
              <a:rPr lang="de-DE" dirty="0">
                <a:latin typeface="+mn-lt"/>
              </a:rPr>
              <a:t>(…) (I </a:t>
            </a:r>
            <a:r>
              <a:rPr lang="de-DE" dirty="0" err="1">
                <a:latin typeface="+mn-lt"/>
              </a:rPr>
              <a:t>forgot</a:t>
            </a:r>
            <a:r>
              <a:rPr lang="de-DE" dirty="0">
                <a:latin typeface="+mn-lt"/>
              </a:rPr>
              <a:t> </a:t>
            </a:r>
            <a:r>
              <a:rPr lang="de-DE" dirty="0" err="1">
                <a:latin typeface="+mn-lt"/>
              </a:rPr>
              <a:t>the</a:t>
            </a:r>
            <a:r>
              <a:rPr lang="de-DE" dirty="0">
                <a:latin typeface="+mn-lt"/>
              </a:rPr>
              <a:t> all).</a:t>
            </a:r>
          </a:p>
        </p:txBody>
      </p:sp>
      <p:sp>
        <p:nvSpPr>
          <p:cNvPr id="11" name="TextBox 10"/>
          <p:cNvSpPr txBox="1"/>
          <p:nvPr/>
        </p:nvSpPr>
        <p:spPr>
          <a:xfrm>
            <a:off x="5899638" y="5593862"/>
            <a:ext cx="3262624" cy="523220"/>
          </a:xfrm>
          <a:prstGeom prst="rect">
            <a:avLst/>
          </a:prstGeom>
          <a:noFill/>
        </p:spPr>
        <p:txBody>
          <a:bodyPr wrap="square" rtlCol="0">
            <a:spAutoFit/>
          </a:bodyPr>
          <a:lstStyle/>
          <a:p>
            <a:r>
              <a:rPr lang="de-DE" dirty="0" err="1">
                <a:latin typeface="+mn-lt"/>
              </a:rPr>
              <a:t>Changed</a:t>
            </a:r>
            <a:r>
              <a:rPr lang="de-DE" dirty="0">
                <a:latin typeface="+mn-lt"/>
              </a:rPr>
              <a:t> </a:t>
            </a:r>
            <a:r>
              <a:rPr lang="de-DE" dirty="0" err="1">
                <a:latin typeface="+mn-lt"/>
              </a:rPr>
              <a:t>to</a:t>
            </a:r>
            <a:r>
              <a:rPr lang="de-DE" dirty="0">
                <a:latin typeface="+mn-lt"/>
              </a:rPr>
              <a:t> </a:t>
            </a:r>
            <a:r>
              <a:rPr lang="de-DE" dirty="0" err="1">
                <a:latin typeface="+mn-lt"/>
              </a:rPr>
              <a:t>manager</a:t>
            </a:r>
            <a:r>
              <a:rPr lang="de-DE" dirty="0">
                <a:latin typeface="+mn-lt"/>
              </a:rPr>
              <a:t> </a:t>
            </a:r>
            <a:r>
              <a:rPr lang="de-DE" dirty="0" err="1">
                <a:latin typeface="+mn-lt"/>
              </a:rPr>
              <a:t>app</a:t>
            </a:r>
            <a:r>
              <a:rPr lang="de-DE" dirty="0">
                <a:latin typeface="+mn-lt"/>
              </a:rPr>
              <a:t> – </a:t>
            </a:r>
            <a:r>
              <a:rPr lang="de-DE" dirty="0" err="1">
                <a:latin typeface="+mn-lt"/>
              </a:rPr>
              <a:t>now</a:t>
            </a:r>
            <a:r>
              <a:rPr lang="de-DE" dirty="0">
                <a:latin typeface="+mn-lt"/>
              </a:rPr>
              <a:t> </a:t>
            </a:r>
            <a:r>
              <a:rPr lang="de-DE" dirty="0" err="1">
                <a:latin typeface="+mn-lt"/>
              </a:rPr>
              <a:t>run</a:t>
            </a:r>
            <a:r>
              <a:rPr lang="de-DE" dirty="0">
                <a:latin typeface="+mn-lt"/>
              </a:rPr>
              <a:t> </a:t>
            </a:r>
            <a:r>
              <a:rPr lang="de-DE" dirty="0" err="1">
                <a:latin typeface="+mn-lt"/>
              </a:rPr>
              <a:t>by</a:t>
            </a:r>
            <a:r>
              <a:rPr lang="de-DE" dirty="0">
                <a:latin typeface="+mn-lt"/>
              </a:rPr>
              <a:t>: </a:t>
            </a:r>
            <a:r>
              <a:rPr lang="de-DE" dirty="0"/>
              <a:t>hello.py </a:t>
            </a:r>
            <a:r>
              <a:rPr lang="de-DE"/>
              <a:t>runserver</a:t>
            </a:r>
            <a:r>
              <a:rPr lang="de-DE">
                <a:latin typeface="+mn-lt"/>
              </a:rPr>
              <a:t> </a:t>
            </a:r>
            <a:endParaRPr lang="de-DE" dirty="0">
              <a:latin typeface="+mn-lt"/>
            </a:endParaRPr>
          </a:p>
        </p:txBody>
      </p:sp>
    </p:spTree>
    <p:extLst>
      <p:ext uri="{BB962C8B-B14F-4D97-AF65-F5344CB8AC3E}">
        <p14:creationId xmlns:p14="http://schemas.microsoft.com/office/powerpoint/2010/main" val="184239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4401"/>
            <a:ext cx="9251576" cy="5148000"/>
          </a:xfrm>
        </p:spPr>
        <p:txBody>
          <a:bodyPr/>
          <a:lstStyle/>
          <a:p>
            <a:endParaRPr lang="en-US" b="0" dirty="0"/>
          </a:p>
          <a:p>
            <a:endParaRPr lang="en-US" b="0" dirty="0"/>
          </a:p>
          <a:p>
            <a:endParaRPr lang="en-US" b="0" dirty="0"/>
          </a:p>
        </p:txBody>
      </p:sp>
      <p:sp>
        <p:nvSpPr>
          <p:cNvPr id="4" name="Title 3"/>
          <p:cNvSpPr>
            <a:spLocks noGrp="1"/>
          </p:cNvSpPr>
          <p:nvPr>
            <p:ph type="title"/>
          </p:nvPr>
        </p:nvSpPr>
        <p:spPr/>
        <p:txBody>
          <a:bodyPr/>
          <a:lstStyle/>
          <a:p>
            <a:r>
              <a:rPr lang="en-US" dirty="0"/>
              <a:t>Install Flask</a:t>
            </a:r>
          </a:p>
        </p:txBody>
      </p:sp>
      <p:pic>
        <p:nvPicPr>
          <p:cNvPr id="60211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381" y="1296593"/>
            <a:ext cx="3466416" cy="4554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7538" y="1204546"/>
            <a:ext cx="4835770" cy="3108543"/>
          </a:xfrm>
          <a:prstGeom prst="rect">
            <a:avLst/>
          </a:prstGeom>
          <a:noFill/>
        </p:spPr>
        <p:txBody>
          <a:bodyPr wrap="square" rtlCol="0">
            <a:spAutoFit/>
          </a:bodyPr>
          <a:lstStyle/>
          <a:p>
            <a:pPr algn="l"/>
            <a:r>
              <a:rPr lang="de-DE" dirty="0">
                <a:latin typeface="+mn-lt"/>
              </a:rPr>
              <a:t>Today I am </a:t>
            </a:r>
            <a:r>
              <a:rPr lang="de-DE" dirty="0" err="1">
                <a:latin typeface="+mn-lt"/>
              </a:rPr>
              <a:t>following</a:t>
            </a:r>
            <a:r>
              <a:rPr lang="de-DE" dirty="0">
                <a:latin typeface="+mn-lt"/>
              </a:rPr>
              <a:t> an </a:t>
            </a:r>
            <a:r>
              <a:rPr lang="de-DE" dirty="0" err="1">
                <a:latin typeface="+mn-lt"/>
              </a:rPr>
              <a:t>actual</a:t>
            </a:r>
            <a:r>
              <a:rPr lang="de-DE" dirty="0">
                <a:latin typeface="+mn-lt"/>
              </a:rPr>
              <a:t> </a:t>
            </a:r>
            <a:r>
              <a:rPr lang="de-DE" dirty="0" err="1">
                <a:latin typeface="+mn-lt"/>
              </a:rPr>
              <a:t>book</a:t>
            </a:r>
            <a:r>
              <a:rPr lang="de-DE" dirty="0">
                <a:latin typeface="+mn-lt"/>
              </a:rPr>
              <a:t>.</a:t>
            </a:r>
          </a:p>
          <a:p>
            <a:pPr algn="l"/>
            <a:endParaRPr lang="de-DE" dirty="0">
              <a:latin typeface="+mn-lt"/>
            </a:endParaRPr>
          </a:p>
          <a:p>
            <a:pPr algn="l"/>
            <a:r>
              <a:rPr lang="de-DE" dirty="0" err="1">
                <a:latin typeface="+mn-lt"/>
              </a:rPr>
              <a:t>To</a:t>
            </a:r>
            <a:r>
              <a:rPr lang="de-DE" dirty="0">
                <a:latin typeface="+mn-lt"/>
              </a:rPr>
              <a:t> </a:t>
            </a:r>
            <a:r>
              <a:rPr lang="de-DE" dirty="0" err="1">
                <a:latin typeface="+mn-lt"/>
              </a:rPr>
              <a:t>install</a:t>
            </a:r>
            <a:r>
              <a:rPr lang="de-DE" dirty="0">
                <a:latin typeface="+mn-lt"/>
              </a:rPr>
              <a:t> </a:t>
            </a:r>
            <a:r>
              <a:rPr lang="de-DE" dirty="0" err="1">
                <a:latin typeface="+mn-lt"/>
              </a:rPr>
              <a:t>flask</a:t>
            </a:r>
            <a:r>
              <a:rPr lang="de-DE" dirty="0">
                <a:latin typeface="+mn-lt"/>
              </a:rPr>
              <a:t> </a:t>
            </a:r>
            <a:r>
              <a:rPr lang="de-DE" dirty="0" err="1">
                <a:latin typeface="+mn-lt"/>
              </a:rPr>
              <a:t>you</a:t>
            </a:r>
            <a:r>
              <a:rPr lang="de-DE" dirty="0">
                <a:latin typeface="+mn-lt"/>
              </a:rPr>
              <a:t> </a:t>
            </a:r>
            <a:r>
              <a:rPr lang="de-DE" dirty="0" err="1">
                <a:latin typeface="+mn-lt"/>
              </a:rPr>
              <a:t>can</a:t>
            </a:r>
            <a:r>
              <a:rPr lang="de-DE" dirty="0">
                <a:latin typeface="+mn-lt"/>
              </a:rPr>
              <a:t> just </a:t>
            </a:r>
            <a:r>
              <a:rPr lang="de-DE" dirty="0" err="1">
                <a:latin typeface="+mn-lt"/>
              </a:rPr>
              <a:t>run</a:t>
            </a:r>
            <a:endParaRPr lang="de-DE" dirty="0">
              <a:latin typeface="+mn-lt"/>
            </a:endParaRPr>
          </a:p>
          <a:p>
            <a:pPr algn="l"/>
            <a:endParaRPr lang="de-DE" dirty="0">
              <a:latin typeface="+mn-lt"/>
            </a:endParaRPr>
          </a:p>
          <a:p>
            <a:pPr algn="l"/>
            <a:r>
              <a:rPr lang="de-DE" dirty="0" err="1">
                <a:latin typeface="Courier New" panose="02070309020205020404" pitchFamily="49" charset="0"/>
                <a:cs typeface="Courier New" panose="02070309020205020404" pitchFamily="49" charset="0"/>
              </a:rPr>
              <a:t>pip</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install</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a:t>
            </a:r>
            <a:endParaRPr lang="de-DE" dirty="0">
              <a:latin typeface="Courier New" panose="02070309020205020404" pitchFamily="49" charset="0"/>
              <a:cs typeface="Courier New" panose="02070309020205020404" pitchFamily="49" charset="0"/>
            </a:endParaRPr>
          </a:p>
          <a:p>
            <a:pPr algn="l"/>
            <a:endParaRPr lang="de-DE" dirty="0">
              <a:latin typeface="+mn-lt"/>
            </a:endParaRPr>
          </a:p>
          <a:p>
            <a:pPr algn="l"/>
            <a:endParaRPr lang="de-DE" dirty="0">
              <a:latin typeface="+mn-lt"/>
            </a:endParaRPr>
          </a:p>
          <a:p>
            <a:pPr algn="l"/>
            <a:r>
              <a:rPr lang="de-DE" dirty="0" err="1">
                <a:latin typeface="+mn-lt"/>
              </a:rPr>
              <a:t>For</a:t>
            </a:r>
            <a:r>
              <a:rPr lang="de-DE" dirty="0">
                <a:latin typeface="+mn-lt"/>
              </a:rPr>
              <a:t> </a:t>
            </a:r>
            <a:r>
              <a:rPr lang="de-DE" dirty="0" err="1">
                <a:latin typeface="+mn-lt"/>
              </a:rPr>
              <a:t>more</a:t>
            </a:r>
            <a:r>
              <a:rPr lang="de-DE" dirty="0">
                <a:latin typeface="+mn-lt"/>
              </a:rPr>
              <a:t> </a:t>
            </a:r>
            <a:r>
              <a:rPr lang="de-DE" dirty="0" err="1">
                <a:latin typeface="+mn-lt"/>
              </a:rPr>
              <a:t>about</a:t>
            </a:r>
            <a:r>
              <a:rPr lang="de-DE" dirty="0">
                <a:latin typeface="+mn-lt"/>
              </a:rPr>
              <a:t> </a:t>
            </a:r>
            <a:r>
              <a:rPr lang="de-DE" dirty="0" err="1">
                <a:latin typeface="+mn-lt"/>
              </a:rPr>
              <a:t>installation</a:t>
            </a:r>
            <a:r>
              <a:rPr lang="de-DE" dirty="0">
                <a:latin typeface="+mn-lt"/>
              </a:rPr>
              <a:t> </a:t>
            </a:r>
            <a:r>
              <a:rPr lang="de-DE" dirty="0" err="1">
                <a:latin typeface="+mn-lt"/>
              </a:rPr>
              <a:t>see</a:t>
            </a:r>
            <a:r>
              <a:rPr lang="de-DE" dirty="0">
                <a:latin typeface="+mn-lt"/>
              </a:rPr>
              <a:t> </a:t>
            </a:r>
            <a:r>
              <a:rPr lang="de-DE" dirty="0" err="1">
                <a:latin typeface="+mn-lt"/>
              </a:rPr>
              <a:t>this</a:t>
            </a:r>
            <a:r>
              <a:rPr lang="de-DE" dirty="0">
                <a:latin typeface="+mn-lt"/>
              </a:rPr>
              <a:t> link: </a:t>
            </a:r>
            <a:r>
              <a:rPr lang="de-DE" dirty="0">
                <a:latin typeface="+mn-lt"/>
                <a:hlinkClick r:id="rId3"/>
              </a:rPr>
              <a:t>http://flask.pocoo.org/docs/0.12/installation/</a:t>
            </a:r>
            <a:endParaRPr lang="de-DE" dirty="0">
              <a:latin typeface="+mn-lt"/>
            </a:endParaRPr>
          </a:p>
          <a:p>
            <a:pPr algn="l"/>
            <a:endParaRPr lang="de-DE" dirty="0">
              <a:latin typeface="+mn-lt"/>
            </a:endParaRPr>
          </a:p>
          <a:p>
            <a:pPr algn="l"/>
            <a:r>
              <a:rPr lang="de-DE" dirty="0">
                <a:latin typeface="+mn-lt"/>
              </a:rPr>
              <a:t>Chapter 1 &amp; 2 I </a:t>
            </a:r>
            <a:r>
              <a:rPr lang="de-DE" dirty="0" err="1">
                <a:latin typeface="+mn-lt"/>
              </a:rPr>
              <a:t>already</a:t>
            </a:r>
            <a:r>
              <a:rPr lang="de-DE" dirty="0">
                <a:latin typeface="+mn-lt"/>
              </a:rPr>
              <a:t> </a:t>
            </a:r>
            <a:r>
              <a:rPr lang="de-DE" dirty="0" err="1">
                <a:latin typeface="+mn-lt"/>
              </a:rPr>
              <a:t>did</a:t>
            </a:r>
            <a:r>
              <a:rPr lang="de-DE" dirty="0">
                <a:latin typeface="+mn-lt"/>
              </a:rPr>
              <a:t> at </a:t>
            </a:r>
            <a:r>
              <a:rPr lang="de-DE" dirty="0" err="1">
                <a:latin typeface="+mn-lt"/>
              </a:rPr>
              <a:t>home</a:t>
            </a:r>
            <a:r>
              <a:rPr lang="de-DE" dirty="0">
                <a:latin typeface="+mn-lt"/>
              </a:rPr>
              <a:t> so I am </a:t>
            </a:r>
            <a:r>
              <a:rPr lang="de-DE" dirty="0" err="1">
                <a:latin typeface="+mn-lt"/>
              </a:rPr>
              <a:t>continuing</a:t>
            </a:r>
            <a:r>
              <a:rPr lang="de-DE" dirty="0">
                <a:latin typeface="+mn-lt"/>
              </a:rPr>
              <a:t> </a:t>
            </a:r>
            <a:r>
              <a:rPr lang="de-DE" dirty="0" err="1">
                <a:latin typeface="+mn-lt"/>
              </a:rPr>
              <a:t>with</a:t>
            </a:r>
            <a:r>
              <a:rPr lang="de-DE" dirty="0">
                <a:latin typeface="+mn-lt"/>
              </a:rPr>
              <a:t> Chapter 3. </a:t>
            </a:r>
          </a:p>
          <a:p>
            <a:pPr algn="l"/>
            <a:endParaRPr lang="de-DE" dirty="0">
              <a:latin typeface="+mn-lt"/>
            </a:endParaRPr>
          </a:p>
          <a:p>
            <a:pPr algn="l"/>
            <a:endParaRPr lang="de-DE" dirty="0">
              <a:latin typeface="+mn-lt"/>
            </a:endParaRPr>
          </a:p>
        </p:txBody>
      </p:sp>
    </p:spTree>
    <p:extLst>
      <p:ext uri="{BB962C8B-B14F-4D97-AF65-F5344CB8AC3E}">
        <p14:creationId xmlns:p14="http://schemas.microsoft.com/office/powerpoint/2010/main" val="137341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527537" y="1204545"/>
            <a:ext cx="8818685" cy="3754874"/>
          </a:xfrm>
          <a:prstGeom prst="rect">
            <a:avLst/>
          </a:prstGeom>
          <a:noFill/>
        </p:spPr>
        <p:txBody>
          <a:bodyPr wrap="square" rtlCol="0">
            <a:spAutoFit/>
          </a:bodyPr>
          <a:lstStyle/>
          <a:p>
            <a:pPr algn="l"/>
            <a:r>
              <a:rPr lang="de-DE" dirty="0">
                <a:latin typeface="+mn-lt"/>
              </a:rPr>
              <a:t>As I am still </a:t>
            </a:r>
            <a:r>
              <a:rPr lang="de-DE" dirty="0" err="1">
                <a:latin typeface="+mn-lt"/>
              </a:rPr>
              <a:t>really</a:t>
            </a:r>
            <a:r>
              <a:rPr lang="de-DE" dirty="0">
                <a:latin typeface="+mn-lt"/>
              </a:rPr>
              <a:t> </a:t>
            </a:r>
            <a:r>
              <a:rPr lang="de-DE" dirty="0" err="1">
                <a:latin typeface="+mn-lt"/>
              </a:rPr>
              <a:t>new</a:t>
            </a:r>
            <a:r>
              <a:rPr lang="de-DE" dirty="0">
                <a:latin typeface="+mn-lt"/>
              </a:rPr>
              <a:t> </a:t>
            </a:r>
            <a:r>
              <a:rPr lang="de-DE" dirty="0" err="1">
                <a:latin typeface="+mn-lt"/>
              </a:rPr>
              <a:t>with</a:t>
            </a:r>
            <a:r>
              <a:rPr lang="de-DE" dirty="0">
                <a:latin typeface="+mn-lt"/>
              </a:rPr>
              <a:t> </a:t>
            </a:r>
            <a:r>
              <a:rPr lang="de-DE" dirty="0" err="1">
                <a:latin typeface="+mn-lt"/>
              </a:rPr>
              <a:t>flask</a:t>
            </a:r>
            <a:r>
              <a:rPr lang="de-DE" dirty="0">
                <a:latin typeface="+mn-lt"/>
              </a:rPr>
              <a:t> I am still in </a:t>
            </a:r>
            <a:r>
              <a:rPr lang="de-DE" dirty="0" err="1">
                <a:latin typeface="+mn-lt"/>
              </a:rPr>
              <a:t>the</a:t>
            </a:r>
            <a:r>
              <a:rPr lang="de-DE" dirty="0">
                <a:latin typeface="+mn-lt"/>
              </a:rPr>
              <a:t> </a:t>
            </a:r>
            <a:r>
              <a:rPr lang="de-DE" dirty="0" err="1">
                <a:latin typeface="+mn-lt"/>
              </a:rPr>
              <a:t>hello</a:t>
            </a:r>
            <a:r>
              <a:rPr lang="de-DE" dirty="0">
                <a:latin typeface="+mn-lt"/>
              </a:rPr>
              <a:t> </a:t>
            </a:r>
            <a:r>
              <a:rPr lang="de-DE" dirty="0" err="1">
                <a:latin typeface="+mn-lt"/>
              </a:rPr>
              <a:t>world</a:t>
            </a:r>
            <a:r>
              <a:rPr lang="de-DE" dirty="0">
                <a:latin typeface="+mn-lt"/>
              </a:rPr>
              <a:t> </a:t>
            </a:r>
            <a:r>
              <a:rPr lang="de-DE" dirty="0" err="1">
                <a:latin typeface="+mn-lt"/>
              </a:rPr>
              <a:t>face</a:t>
            </a:r>
            <a:r>
              <a:rPr lang="de-DE" dirty="0">
                <a:latin typeface="+mn-lt"/>
              </a:rPr>
              <a:t>. Last </a:t>
            </a:r>
            <a:r>
              <a:rPr lang="de-DE" dirty="0" err="1">
                <a:latin typeface="+mn-lt"/>
              </a:rPr>
              <a:t>chapter</a:t>
            </a:r>
            <a:r>
              <a:rPr lang="de-DE" dirty="0">
                <a:latin typeface="+mn-lt"/>
              </a:rPr>
              <a:t> I </a:t>
            </a:r>
            <a:r>
              <a:rPr lang="de-DE" dirty="0" err="1">
                <a:latin typeface="+mn-lt"/>
              </a:rPr>
              <a:t>wrote</a:t>
            </a:r>
            <a:r>
              <a:rPr lang="de-DE" dirty="0">
                <a:latin typeface="+mn-lt"/>
              </a:rPr>
              <a:t> a </a:t>
            </a:r>
            <a:r>
              <a:rPr lang="de-DE" dirty="0" err="1">
                <a:latin typeface="+mn-lt"/>
              </a:rPr>
              <a:t>script</a:t>
            </a:r>
            <a:r>
              <a:rPr lang="de-DE" dirty="0">
                <a:latin typeface="+mn-lt"/>
              </a:rPr>
              <a:t> </a:t>
            </a:r>
            <a:r>
              <a:rPr lang="de-DE" dirty="0" err="1">
                <a:latin typeface="+mn-lt"/>
              </a:rPr>
              <a:t>to</a:t>
            </a:r>
            <a:r>
              <a:rPr lang="de-DE" dirty="0">
                <a:latin typeface="+mn-lt"/>
              </a:rPr>
              <a:t> </a:t>
            </a:r>
            <a:r>
              <a:rPr lang="de-DE" dirty="0" err="1">
                <a:latin typeface="+mn-lt"/>
              </a:rPr>
              <a:t>launch</a:t>
            </a:r>
            <a:r>
              <a:rPr lang="de-DE" dirty="0">
                <a:latin typeface="+mn-lt"/>
              </a:rPr>
              <a:t> a </a:t>
            </a:r>
            <a:r>
              <a:rPr lang="de-DE" dirty="0" err="1">
                <a:latin typeface="+mn-lt"/>
              </a:rPr>
              <a:t>webserver</a:t>
            </a:r>
            <a:r>
              <a:rPr lang="de-DE" dirty="0">
                <a:latin typeface="+mn-lt"/>
              </a:rPr>
              <a:t> on </a:t>
            </a:r>
            <a:r>
              <a:rPr lang="de-DE" dirty="0" err="1">
                <a:latin typeface="+mn-lt"/>
              </a:rPr>
              <a:t>the</a:t>
            </a:r>
            <a:r>
              <a:rPr lang="de-DE" dirty="0">
                <a:latin typeface="+mn-lt"/>
              </a:rPr>
              <a:t> </a:t>
            </a:r>
            <a:r>
              <a:rPr lang="de-DE" dirty="0" err="1">
                <a:latin typeface="+mn-lt"/>
              </a:rPr>
              <a:t>localhost</a:t>
            </a:r>
            <a:r>
              <a:rPr lang="de-DE" dirty="0">
                <a:latin typeface="+mn-lt"/>
              </a:rPr>
              <a:t> </a:t>
            </a:r>
            <a:r>
              <a:rPr lang="de-DE" dirty="0" err="1">
                <a:latin typeface="+mn-lt"/>
              </a:rPr>
              <a:t>with</a:t>
            </a:r>
            <a:r>
              <a:rPr lang="de-DE" dirty="0">
                <a:latin typeface="+mn-lt"/>
              </a:rPr>
              <a:t> „</a:t>
            </a:r>
            <a:r>
              <a:rPr lang="de-DE" dirty="0" err="1">
                <a:latin typeface="+mn-lt"/>
              </a:rPr>
              <a:t>Hello</a:t>
            </a:r>
            <a:r>
              <a:rPr lang="de-DE" dirty="0">
                <a:latin typeface="+mn-lt"/>
              </a:rPr>
              <a:t> World“:</a:t>
            </a:r>
          </a:p>
          <a:p>
            <a:pPr algn="l"/>
            <a:endParaRPr lang="de-DE" dirty="0">
              <a:latin typeface="+mn-lt"/>
            </a:endParaRPr>
          </a:p>
          <a:p>
            <a:pPr algn="l"/>
            <a:endParaRPr lang="de-DE" dirty="0">
              <a:latin typeface="+mn-lt"/>
            </a:endParaRPr>
          </a:p>
          <a:p>
            <a:pPr algn="l"/>
            <a:r>
              <a:rPr lang="de-DE" dirty="0" err="1">
                <a:latin typeface="Courier New" panose="02070309020205020404" pitchFamily="49" charset="0"/>
                <a:cs typeface="Courier New" panose="02070309020205020404" pitchFamily="49" charset="0"/>
              </a:rPr>
              <a:t>from</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import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request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make_response</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redirect</a:t>
            </a:r>
            <a:endParaRPr lang="de-DE" dirty="0">
              <a:latin typeface="Courier New" panose="02070309020205020404" pitchFamily="49" charset="0"/>
              <a:cs typeface="Courier New" panose="02070309020205020404" pitchFamily="49" charset="0"/>
            </a:endParaRPr>
          </a:p>
          <a:p>
            <a:pPr algn="l"/>
            <a:endParaRPr lang="de-DE" dirty="0">
              <a:latin typeface="Courier New" panose="02070309020205020404" pitchFamily="49" charset="0"/>
              <a:cs typeface="Courier New" panose="02070309020205020404" pitchFamily="49" charset="0"/>
            </a:endParaRPr>
          </a:p>
          <a:p>
            <a:pPr algn="l"/>
            <a:r>
              <a:rPr lang="de-DE" dirty="0" err="1">
                <a:latin typeface="Courier New" panose="02070309020205020404" pitchFamily="49" charset="0"/>
                <a:cs typeface="Courier New" panose="02070309020205020404" pitchFamily="49" charset="0"/>
              </a:rPr>
              <a:t>app</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Flask</a:t>
            </a:r>
            <a:r>
              <a:rPr lang="de-DE" dirty="0">
                <a:latin typeface="Courier New" panose="02070309020205020404" pitchFamily="49" charset="0"/>
                <a:cs typeface="Courier New" panose="02070309020205020404" pitchFamily="49" charset="0"/>
              </a:rPr>
              <a:t>(__</a:t>
            </a:r>
            <a:r>
              <a:rPr lang="de-DE" dirty="0" err="1">
                <a:latin typeface="Courier New" panose="02070309020205020404" pitchFamily="49" charset="0"/>
                <a:cs typeface="Courier New" panose="02070309020205020404" pitchFamily="49" charset="0"/>
              </a:rPr>
              <a:t>name</a:t>
            </a:r>
            <a:r>
              <a:rPr lang="de-DE" dirty="0">
                <a:latin typeface="Courier New" panose="02070309020205020404" pitchFamily="49" charset="0"/>
                <a:cs typeface="Courier New" panose="02070309020205020404" pitchFamily="49" charset="0"/>
              </a:rPr>
              <a:t>__)</a:t>
            </a:r>
          </a:p>
          <a:p>
            <a:pPr algn="l"/>
            <a:endParaRPr lang="de-DE" dirty="0">
              <a:latin typeface="Courier New" panose="02070309020205020404" pitchFamily="49" charset="0"/>
              <a:cs typeface="Courier New" panose="02070309020205020404" pitchFamily="49" charset="0"/>
            </a:endParaRPr>
          </a:p>
          <a:p>
            <a:pPr algn="l"/>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app.route</a:t>
            </a:r>
            <a:r>
              <a:rPr lang="de-DE" dirty="0">
                <a:latin typeface="Courier New" panose="02070309020205020404" pitchFamily="49" charset="0"/>
                <a:cs typeface="Courier New" panose="02070309020205020404" pitchFamily="49" charset="0"/>
              </a:rPr>
              <a:t>("/")</a:t>
            </a:r>
          </a:p>
          <a:p>
            <a:pPr algn="l"/>
            <a:r>
              <a:rPr lang="de-DE" dirty="0" err="1">
                <a:latin typeface="Courier New" panose="02070309020205020404" pitchFamily="49" charset="0"/>
                <a:cs typeface="Courier New" panose="02070309020205020404" pitchFamily="49" charset="0"/>
              </a:rPr>
              <a:t>def</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index</a:t>
            </a:r>
            <a:r>
              <a:rPr lang="de-DE" dirty="0">
                <a:latin typeface="Courier New" panose="02070309020205020404" pitchFamily="49" charset="0"/>
                <a:cs typeface="Courier New" panose="02070309020205020404" pitchFamily="49" charset="0"/>
              </a:rPr>
              <a:t>():	</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user_agent</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request.headers.get</a:t>
            </a:r>
            <a:r>
              <a:rPr lang="de-DE" dirty="0">
                <a:latin typeface="Courier New" panose="02070309020205020404" pitchFamily="49" charset="0"/>
                <a:cs typeface="Courier New" panose="02070309020205020404" pitchFamily="49" charset="0"/>
              </a:rPr>
              <a:t>("User-Agent")	</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return</a:t>
            </a:r>
            <a:r>
              <a:rPr lang="de-DE" dirty="0">
                <a:latin typeface="Courier New" panose="02070309020205020404" pitchFamily="49" charset="0"/>
                <a:cs typeface="Courier New" panose="02070309020205020404" pitchFamily="49" charset="0"/>
              </a:rPr>
              <a:t> "&lt;h1&gt; </a:t>
            </a:r>
            <a:r>
              <a:rPr lang="de-DE" dirty="0" err="1">
                <a:latin typeface="Courier New" panose="02070309020205020404" pitchFamily="49" charset="0"/>
                <a:cs typeface="Courier New" panose="02070309020205020404" pitchFamily="49" charset="0"/>
              </a:rPr>
              <a:t>Hello</a:t>
            </a:r>
            <a:r>
              <a:rPr lang="de-DE" dirty="0">
                <a:latin typeface="Courier New" panose="02070309020205020404" pitchFamily="49" charset="0"/>
                <a:cs typeface="Courier New" panose="02070309020205020404" pitchFamily="49" charset="0"/>
              </a:rPr>
              <a:t> World! &lt;/h1&gt; &lt;p&gt;&lt;</a:t>
            </a:r>
            <a:r>
              <a:rPr lang="de-DE" dirty="0" err="1">
                <a:latin typeface="Courier New" panose="02070309020205020404" pitchFamily="49" charset="0"/>
                <a:cs typeface="Courier New" panose="02070309020205020404" pitchFamily="49" charset="0"/>
              </a:rPr>
              <a:t>pre</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Your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browser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is</a:t>
            </a:r>
            <a:r>
              <a:rPr lang="de-DE" dirty="0">
                <a:latin typeface="Courier New" panose="02070309020205020404" pitchFamily="49" charset="0"/>
                <a:cs typeface="Courier New" panose="02070309020205020404" pitchFamily="49" charset="0"/>
              </a:rPr>
              <a:t> %s &lt;/</a:t>
            </a:r>
            <a:r>
              <a:rPr lang="de-DE" dirty="0" err="1">
                <a:latin typeface="Courier New" panose="02070309020205020404" pitchFamily="49" charset="0"/>
                <a:cs typeface="Courier New" panose="02070309020205020404" pitchFamily="49" charset="0"/>
              </a:rPr>
              <a:t>pre</a:t>
            </a:r>
            <a:r>
              <a:rPr lang="de-DE" dirty="0">
                <a:latin typeface="Courier New" panose="02070309020205020404" pitchFamily="49" charset="0"/>
                <a:cs typeface="Courier New" panose="02070309020205020404" pitchFamily="49" charset="0"/>
              </a:rPr>
              <a:t>&gt;&lt;/p&gt;" % </a:t>
            </a:r>
            <a:r>
              <a:rPr lang="de-DE" dirty="0" err="1">
                <a:latin typeface="Courier New" panose="02070309020205020404" pitchFamily="49" charset="0"/>
                <a:cs typeface="Courier New" panose="02070309020205020404" pitchFamily="49" charset="0"/>
              </a:rPr>
              <a:t>user_agent</a:t>
            </a:r>
            <a:endParaRPr lang="de-DE" dirty="0">
              <a:latin typeface="Courier New" panose="02070309020205020404" pitchFamily="49" charset="0"/>
              <a:cs typeface="Courier New" panose="02070309020205020404" pitchFamily="49" charset="0"/>
            </a:endParaRPr>
          </a:p>
          <a:p>
            <a:pPr algn="l"/>
            <a:endParaRPr lang="de-DE" dirty="0">
              <a:latin typeface="Courier New" panose="02070309020205020404" pitchFamily="49" charset="0"/>
              <a:cs typeface="Courier New" panose="02070309020205020404" pitchFamily="49" charset="0"/>
            </a:endParaRPr>
          </a:p>
          <a:p>
            <a:pPr algn="l"/>
            <a:r>
              <a:rPr lang="de-DE" dirty="0" err="1">
                <a:latin typeface="Courier New" panose="02070309020205020404" pitchFamily="49" charset="0"/>
                <a:cs typeface="Courier New" panose="02070309020205020404" pitchFamily="49" charset="0"/>
              </a:rPr>
              <a:t>if</a:t>
            </a:r>
            <a:r>
              <a:rPr lang="de-DE" dirty="0">
                <a:latin typeface="Courier New" panose="02070309020205020404" pitchFamily="49" charset="0"/>
                <a:cs typeface="Courier New" panose="02070309020205020404" pitchFamily="49" charset="0"/>
              </a:rPr>
              <a:t> __</a:t>
            </a:r>
            <a:r>
              <a:rPr lang="de-DE" dirty="0" err="1">
                <a:latin typeface="Courier New" panose="02070309020205020404" pitchFamily="49" charset="0"/>
                <a:cs typeface="Courier New" panose="02070309020205020404" pitchFamily="49" charset="0"/>
              </a:rPr>
              <a:t>name</a:t>
            </a:r>
            <a:r>
              <a:rPr lang="de-DE" dirty="0">
                <a:latin typeface="Courier New" panose="02070309020205020404" pitchFamily="49" charset="0"/>
                <a:cs typeface="Courier New" panose="02070309020205020404" pitchFamily="49" charset="0"/>
              </a:rPr>
              <a:t>__ == "__</a:t>
            </a:r>
            <a:r>
              <a:rPr lang="de-DE" dirty="0" err="1">
                <a:latin typeface="Courier New" panose="02070309020205020404" pitchFamily="49" charset="0"/>
                <a:cs typeface="Courier New" panose="02070309020205020404" pitchFamily="49" charset="0"/>
              </a:rPr>
              <a:t>main</a:t>
            </a:r>
            <a:r>
              <a:rPr lang="de-DE" dirty="0">
                <a:latin typeface="Courier New" panose="02070309020205020404" pitchFamily="49" charset="0"/>
                <a:cs typeface="Courier New" panose="02070309020205020404" pitchFamily="49" charset="0"/>
              </a:rPr>
              <a:t>__":	</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app.run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debug</a:t>
            </a:r>
            <a:r>
              <a:rPr lang="de-DE" dirty="0">
                <a:latin typeface="Courier New" panose="02070309020205020404" pitchFamily="49" charset="0"/>
                <a:cs typeface="Courier New" panose="02070309020205020404" pitchFamily="49" charset="0"/>
              </a:rPr>
              <a:t>=True)</a:t>
            </a:r>
          </a:p>
          <a:p>
            <a:pPr algn="l"/>
            <a:endParaRPr lang="de-DE" dirty="0">
              <a:latin typeface="+mn-lt"/>
            </a:endParaRPr>
          </a:p>
        </p:txBody>
      </p:sp>
    </p:spTree>
    <p:extLst>
      <p:ext uri="{BB962C8B-B14F-4D97-AF65-F5344CB8AC3E}">
        <p14:creationId xmlns:p14="http://schemas.microsoft.com/office/powerpoint/2010/main" val="82069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527537" y="1204545"/>
            <a:ext cx="8818685" cy="4832092"/>
          </a:xfrm>
          <a:prstGeom prst="rect">
            <a:avLst/>
          </a:prstGeom>
          <a:noFill/>
        </p:spPr>
        <p:txBody>
          <a:bodyPr wrap="square" rtlCol="0">
            <a:spAutoFit/>
          </a:bodyPr>
          <a:lstStyle/>
          <a:p>
            <a:pPr algn="l"/>
            <a:r>
              <a:rPr lang="de-DE" dirty="0" err="1">
                <a:latin typeface="+mn-lt"/>
              </a:rPr>
              <a:t>Now</a:t>
            </a:r>
            <a:r>
              <a:rPr lang="de-DE" dirty="0">
                <a:latin typeface="+mn-lt"/>
              </a:rPr>
              <a:t> </a:t>
            </a:r>
            <a:r>
              <a:rPr lang="de-DE" dirty="0" err="1">
                <a:latin typeface="+mn-lt"/>
              </a:rPr>
              <a:t>instead</a:t>
            </a:r>
            <a:r>
              <a:rPr lang="de-DE" dirty="0">
                <a:latin typeface="+mn-lt"/>
              </a:rPr>
              <a:t> </a:t>
            </a:r>
            <a:r>
              <a:rPr lang="de-DE" dirty="0" err="1">
                <a:latin typeface="+mn-lt"/>
              </a:rPr>
              <a:t>of</a:t>
            </a:r>
            <a:r>
              <a:rPr lang="de-DE" dirty="0">
                <a:latin typeface="+mn-lt"/>
              </a:rPr>
              <a:t> </a:t>
            </a:r>
            <a:r>
              <a:rPr lang="de-DE" dirty="0" err="1">
                <a:latin typeface="+mn-lt"/>
              </a:rPr>
              <a:t>squeezing</a:t>
            </a:r>
            <a:r>
              <a:rPr lang="de-DE" dirty="0">
                <a:latin typeface="+mn-lt"/>
              </a:rPr>
              <a:t> all </a:t>
            </a:r>
            <a:r>
              <a:rPr lang="de-DE" dirty="0" err="1">
                <a:latin typeface="+mn-lt"/>
              </a:rPr>
              <a:t>the</a:t>
            </a:r>
            <a:r>
              <a:rPr lang="de-DE" dirty="0">
                <a:latin typeface="+mn-lt"/>
              </a:rPr>
              <a:t> </a:t>
            </a:r>
            <a:r>
              <a:rPr lang="de-DE" dirty="0" err="1">
                <a:latin typeface="+mn-lt"/>
              </a:rPr>
              <a:t>html</a:t>
            </a:r>
            <a:r>
              <a:rPr lang="de-DE" dirty="0">
                <a:latin typeface="+mn-lt"/>
              </a:rPr>
              <a:t> in </a:t>
            </a:r>
            <a:r>
              <a:rPr lang="de-DE" dirty="0" err="1">
                <a:latin typeface="+mn-lt"/>
              </a:rPr>
              <a:t>the</a:t>
            </a:r>
            <a:r>
              <a:rPr lang="de-DE" dirty="0">
                <a:latin typeface="+mn-lt"/>
              </a:rPr>
              <a:t> „</a:t>
            </a:r>
            <a:r>
              <a:rPr lang="de-DE" dirty="0" err="1">
                <a:latin typeface="+mn-lt"/>
              </a:rPr>
              <a:t>response</a:t>
            </a:r>
            <a:r>
              <a:rPr lang="de-DE" dirty="0">
                <a:latin typeface="+mn-lt"/>
              </a:rPr>
              <a:t>“ </a:t>
            </a:r>
            <a:r>
              <a:rPr lang="de-DE" dirty="0" err="1">
                <a:latin typeface="+mn-lt"/>
              </a:rPr>
              <a:t>that</a:t>
            </a:r>
            <a:r>
              <a:rPr lang="de-DE" dirty="0">
                <a:latin typeface="+mn-lt"/>
              </a:rPr>
              <a:t> </a:t>
            </a:r>
            <a:r>
              <a:rPr lang="de-DE" dirty="0" err="1">
                <a:latin typeface="+mn-lt"/>
              </a:rPr>
              <a:t>is</a:t>
            </a:r>
            <a:r>
              <a:rPr lang="de-DE" dirty="0">
                <a:latin typeface="+mn-lt"/>
              </a:rPr>
              <a:t> </a:t>
            </a:r>
            <a:r>
              <a:rPr lang="de-DE" dirty="0" err="1">
                <a:latin typeface="+mn-lt"/>
              </a:rPr>
              <a:t>returned</a:t>
            </a:r>
            <a:r>
              <a:rPr lang="de-DE" dirty="0">
                <a:latin typeface="+mn-lt"/>
              </a:rPr>
              <a:t> </a:t>
            </a:r>
            <a:r>
              <a:rPr lang="de-DE" dirty="0" err="1">
                <a:latin typeface="+mn-lt"/>
              </a:rPr>
              <a:t>by</a:t>
            </a:r>
            <a:r>
              <a:rPr lang="de-DE" dirty="0">
                <a:latin typeface="+mn-lt"/>
              </a:rPr>
              <a:t> </a:t>
            </a:r>
            <a:r>
              <a:rPr lang="de-DE" dirty="0" err="1">
                <a:latin typeface="+mn-lt"/>
              </a:rPr>
              <a:t>the</a:t>
            </a:r>
            <a:r>
              <a:rPr lang="de-DE" dirty="0">
                <a:latin typeface="+mn-lt"/>
              </a:rPr>
              <a:t> </a:t>
            </a:r>
            <a:r>
              <a:rPr lang="de-DE" dirty="0" err="1">
                <a:latin typeface="+mn-lt"/>
              </a:rPr>
              <a:t>view</a:t>
            </a:r>
            <a:r>
              <a:rPr lang="de-DE" dirty="0">
                <a:latin typeface="+mn-lt"/>
              </a:rPr>
              <a:t> </a:t>
            </a:r>
            <a:r>
              <a:rPr lang="de-DE" dirty="0" err="1">
                <a:latin typeface="+mn-lt"/>
              </a:rPr>
              <a:t>functions</a:t>
            </a:r>
            <a:r>
              <a:rPr lang="de-DE" dirty="0">
                <a:latin typeface="+mn-lt"/>
              </a:rPr>
              <a:t> (</a:t>
            </a:r>
            <a:r>
              <a:rPr lang="de-DE" dirty="0" err="1">
                <a:latin typeface="+mn-lt"/>
              </a:rPr>
              <a:t>these</a:t>
            </a:r>
            <a:r>
              <a:rPr lang="de-DE" dirty="0">
                <a:latin typeface="+mn-lt"/>
              </a:rPr>
              <a:t> </a:t>
            </a:r>
            <a:r>
              <a:rPr lang="de-DE" dirty="0" err="1">
                <a:latin typeface="+mn-lt"/>
              </a:rPr>
              <a:t>functions</a:t>
            </a:r>
            <a:r>
              <a:rPr lang="de-DE" dirty="0">
                <a:latin typeface="+mn-lt"/>
              </a:rPr>
              <a:t> </a:t>
            </a:r>
            <a:r>
              <a:rPr lang="de-DE" dirty="0" err="1">
                <a:latin typeface="+mn-lt"/>
              </a:rPr>
              <a:t>are</a:t>
            </a:r>
            <a:r>
              <a:rPr lang="de-DE" dirty="0">
                <a:latin typeface="+mn-lt"/>
              </a:rPr>
              <a:t> </a:t>
            </a:r>
            <a:r>
              <a:rPr lang="de-DE" dirty="0" err="1">
                <a:latin typeface="+mn-lt"/>
              </a:rPr>
              <a:t>apparently</a:t>
            </a:r>
            <a:r>
              <a:rPr lang="de-DE" dirty="0">
                <a:latin typeface="+mn-lt"/>
              </a:rPr>
              <a:t> </a:t>
            </a:r>
            <a:r>
              <a:rPr lang="de-DE" dirty="0" err="1">
                <a:latin typeface="+mn-lt"/>
              </a:rPr>
              <a:t>called</a:t>
            </a:r>
            <a:r>
              <a:rPr lang="de-DE" dirty="0">
                <a:latin typeface="+mn-lt"/>
              </a:rPr>
              <a:t> </a:t>
            </a:r>
            <a:r>
              <a:rPr lang="de-DE" dirty="0" err="1">
                <a:latin typeface="+mn-lt"/>
              </a:rPr>
              <a:t>view</a:t>
            </a:r>
            <a:r>
              <a:rPr lang="de-DE" dirty="0">
                <a:latin typeface="+mn-lt"/>
              </a:rPr>
              <a:t> </a:t>
            </a:r>
            <a:r>
              <a:rPr lang="de-DE" dirty="0" err="1">
                <a:latin typeface="+mn-lt"/>
              </a:rPr>
              <a:t>functions</a:t>
            </a:r>
            <a:r>
              <a:rPr lang="de-DE" dirty="0">
                <a:latin typeface="+mn-lt"/>
              </a:rPr>
              <a:t>) – </a:t>
            </a:r>
            <a:r>
              <a:rPr lang="de-DE" dirty="0" err="1">
                <a:latin typeface="+mn-lt"/>
              </a:rPr>
              <a:t>it</a:t>
            </a:r>
            <a:r>
              <a:rPr lang="de-DE" dirty="0">
                <a:latin typeface="+mn-lt"/>
              </a:rPr>
              <a:t> </a:t>
            </a:r>
            <a:r>
              <a:rPr lang="de-DE" dirty="0" err="1">
                <a:latin typeface="+mn-lt"/>
              </a:rPr>
              <a:t>renders</a:t>
            </a:r>
            <a:r>
              <a:rPr lang="de-DE" dirty="0">
                <a:latin typeface="+mn-lt"/>
              </a:rPr>
              <a:t> </a:t>
            </a:r>
            <a:r>
              <a:rPr lang="de-DE" dirty="0" err="1">
                <a:latin typeface="+mn-lt"/>
              </a:rPr>
              <a:t>the</a:t>
            </a:r>
            <a:r>
              <a:rPr lang="de-DE" dirty="0">
                <a:latin typeface="+mn-lt"/>
              </a:rPr>
              <a:t> </a:t>
            </a:r>
            <a:r>
              <a:rPr lang="de-DE" dirty="0" err="1">
                <a:latin typeface="+mn-lt"/>
              </a:rPr>
              <a:t>html</a:t>
            </a:r>
            <a:r>
              <a:rPr lang="de-DE" dirty="0">
                <a:latin typeface="+mn-lt"/>
              </a:rPr>
              <a:t> </a:t>
            </a:r>
            <a:r>
              <a:rPr lang="de-DE" dirty="0" err="1">
                <a:latin typeface="+mn-lt"/>
              </a:rPr>
              <a:t>from</a:t>
            </a:r>
            <a:r>
              <a:rPr lang="de-DE" dirty="0">
                <a:latin typeface="+mn-lt"/>
              </a:rPr>
              <a:t> an </a:t>
            </a:r>
            <a:r>
              <a:rPr lang="de-DE" dirty="0" err="1">
                <a:latin typeface="+mn-lt"/>
              </a:rPr>
              <a:t>html</a:t>
            </a:r>
            <a:r>
              <a:rPr lang="de-DE" dirty="0">
                <a:latin typeface="+mn-lt"/>
              </a:rPr>
              <a:t> </a:t>
            </a:r>
            <a:r>
              <a:rPr lang="de-DE" dirty="0" err="1">
                <a:latin typeface="+mn-lt"/>
              </a:rPr>
              <a:t>template</a:t>
            </a:r>
            <a:r>
              <a:rPr lang="de-DE" dirty="0">
                <a:latin typeface="+mn-lt"/>
              </a:rPr>
              <a:t>.</a:t>
            </a:r>
          </a:p>
          <a:p>
            <a:pPr algn="l"/>
            <a:endParaRPr lang="de-DE" dirty="0">
              <a:latin typeface="+mn-lt"/>
            </a:endParaRPr>
          </a:p>
          <a:p>
            <a:pPr algn="l"/>
            <a:r>
              <a:rPr lang="de-DE" dirty="0" err="1">
                <a:latin typeface="Courier New" panose="02070309020205020404" pitchFamily="49" charset="0"/>
                <a:cs typeface="Courier New" panose="02070309020205020404" pitchFamily="49" charset="0"/>
              </a:rPr>
              <a:t>from</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import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request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make_response</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redirect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render_template</a:t>
            </a:r>
            <a:endParaRPr lang="de-DE" dirty="0">
              <a:latin typeface="Courier New" panose="02070309020205020404" pitchFamily="49" charset="0"/>
              <a:cs typeface="Courier New" panose="02070309020205020404" pitchFamily="49" charset="0"/>
            </a:endParaRPr>
          </a:p>
          <a:p>
            <a:pPr algn="l"/>
            <a:endParaRPr lang="de-DE" dirty="0">
              <a:latin typeface="Courier New" panose="02070309020205020404" pitchFamily="49" charset="0"/>
              <a:cs typeface="Courier New" panose="02070309020205020404" pitchFamily="49" charset="0"/>
            </a:endParaRPr>
          </a:p>
          <a:p>
            <a:pPr algn="l"/>
            <a:r>
              <a:rPr lang="de-DE" dirty="0" err="1">
                <a:latin typeface="Courier New" panose="02070309020205020404" pitchFamily="49" charset="0"/>
                <a:cs typeface="Courier New" panose="02070309020205020404" pitchFamily="49" charset="0"/>
              </a:rPr>
              <a:t>app</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Flask</a:t>
            </a:r>
            <a:r>
              <a:rPr lang="de-DE" dirty="0">
                <a:latin typeface="Courier New" panose="02070309020205020404" pitchFamily="49" charset="0"/>
                <a:cs typeface="Courier New" panose="02070309020205020404" pitchFamily="49" charset="0"/>
              </a:rPr>
              <a:t>(__</a:t>
            </a:r>
            <a:r>
              <a:rPr lang="de-DE" dirty="0" err="1">
                <a:latin typeface="Courier New" panose="02070309020205020404" pitchFamily="49" charset="0"/>
                <a:cs typeface="Courier New" panose="02070309020205020404" pitchFamily="49" charset="0"/>
              </a:rPr>
              <a:t>name</a:t>
            </a:r>
            <a:r>
              <a:rPr lang="de-DE" dirty="0">
                <a:latin typeface="Courier New" panose="02070309020205020404" pitchFamily="49" charset="0"/>
                <a:cs typeface="Courier New" panose="02070309020205020404" pitchFamily="49" charset="0"/>
              </a:rPr>
              <a:t>__)</a:t>
            </a:r>
          </a:p>
          <a:p>
            <a:pPr algn="l"/>
            <a:endParaRPr lang="de-DE" dirty="0">
              <a:latin typeface="Courier New" panose="02070309020205020404" pitchFamily="49" charset="0"/>
              <a:cs typeface="Courier New" panose="02070309020205020404" pitchFamily="49" charset="0"/>
            </a:endParaRPr>
          </a:p>
          <a:p>
            <a:pPr algn="l"/>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app.route</a:t>
            </a:r>
            <a:r>
              <a:rPr lang="de-DE" dirty="0">
                <a:latin typeface="Courier New" panose="02070309020205020404" pitchFamily="49" charset="0"/>
                <a:cs typeface="Courier New" panose="02070309020205020404" pitchFamily="49" charset="0"/>
              </a:rPr>
              <a:t>("/")</a:t>
            </a:r>
          </a:p>
          <a:p>
            <a:pPr algn="l"/>
            <a:r>
              <a:rPr lang="de-DE" dirty="0" err="1">
                <a:latin typeface="Courier New" panose="02070309020205020404" pitchFamily="49" charset="0"/>
                <a:cs typeface="Courier New" panose="02070309020205020404" pitchFamily="49" charset="0"/>
              </a:rPr>
              <a:t>def</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index</a:t>
            </a:r>
            <a:r>
              <a:rPr lang="de-DE" dirty="0">
                <a:latin typeface="Courier New" panose="02070309020205020404" pitchFamily="49" charset="0"/>
                <a:cs typeface="Courier New" panose="02070309020205020404" pitchFamily="49" charset="0"/>
              </a:rPr>
              <a:t>():	</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user_agent</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request.headers.get</a:t>
            </a:r>
            <a:r>
              <a:rPr lang="de-DE" dirty="0">
                <a:latin typeface="Courier New" panose="02070309020205020404" pitchFamily="49" charset="0"/>
                <a:cs typeface="Courier New" panose="02070309020205020404" pitchFamily="49" charset="0"/>
              </a:rPr>
              <a:t>("User-Agent")	</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return</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render_template</a:t>
            </a:r>
            <a:r>
              <a:rPr lang="de-DE" dirty="0">
                <a:latin typeface="Courier New" panose="02070309020205020404" pitchFamily="49" charset="0"/>
                <a:cs typeface="Courier New" panose="02070309020205020404" pitchFamily="49" charset="0"/>
              </a:rPr>
              <a:t>('index.html', </a:t>
            </a:r>
            <a:r>
              <a:rPr lang="de-DE" dirty="0" err="1">
                <a:latin typeface="Courier New" panose="02070309020205020404" pitchFamily="49" charset="0"/>
                <a:cs typeface="Courier New" panose="02070309020205020404" pitchFamily="49" charset="0"/>
              </a:rPr>
              <a:t>user_agent</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user_agent</a:t>
            </a:r>
            <a:r>
              <a:rPr lang="de-DE" dirty="0">
                <a:latin typeface="Courier New" panose="02070309020205020404" pitchFamily="49" charset="0"/>
                <a:cs typeface="Courier New" panose="02070309020205020404" pitchFamily="49" charset="0"/>
              </a:rPr>
              <a:t>)</a:t>
            </a:r>
          </a:p>
          <a:p>
            <a:pPr algn="l"/>
            <a:endParaRPr lang="de-DE" dirty="0">
              <a:latin typeface="Courier New" panose="02070309020205020404" pitchFamily="49" charset="0"/>
              <a:cs typeface="Courier New" panose="02070309020205020404" pitchFamily="49" charset="0"/>
            </a:endParaRPr>
          </a:p>
          <a:p>
            <a:pPr algn="l"/>
            <a:r>
              <a:rPr lang="de-DE" dirty="0" err="1">
                <a:latin typeface="Courier New" panose="02070309020205020404" pitchFamily="49" charset="0"/>
                <a:cs typeface="Courier New" panose="02070309020205020404" pitchFamily="49" charset="0"/>
              </a:rPr>
              <a:t>if</a:t>
            </a:r>
            <a:r>
              <a:rPr lang="de-DE" dirty="0">
                <a:latin typeface="Courier New" panose="02070309020205020404" pitchFamily="49" charset="0"/>
                <a:cs typeface="Courier New" panose="02070309020205020404" pitchFamily="49" charset="0"/>
              </a:rPr>
              <a:t> __</a:t>
            </a:r>
            <a:r>
              <a:rPr lang="de-DE" dirty="0" err="1">
                <a:latin typeface="Courier New" panose="02070309020205020404" pitchFamily="49" charset="0"/>
                <a:cs typeface="Courier New" panose="02070309020205020404" pitchFamily="49" charset="0"/>
              </a:rPr>
              <a:t>name</a:t>
            </a:r>
            <a:r>
              <a:rPr lang="de-DE" dirty="0">
                <a:latin typeface="Courier New" panose="02070309020205020404" pitchFamily="49" charset="0"/>
                <a:cs typeface="Courier New" panose="02070309020205020404" pitchFamily="49" charset="0"/>
              </a:rPr>
              <a:t>__ == "__</a:t>
            </a:r>
            <a:r>
              <a:rPr lang="de-DE" dirty="0" err="1">
                <a:latin typeface="Courier New" panose="02070309020205020404" pitchFamily="49" charset="0"/>
                <a:cs typeface="Courier New" panose="02070309020205020404" pitchFamily="49" charset="0"/>
              </a:rPr>
              <a:t>main</a:t>
            </a:r>
            <a:r>
              <a:rPr lang="de-DE" dirty="0">
                <a:latin typeface="Courier New" panose="02070309020205020404" pitchFamily="49" charset="0"/>
                <a:cs typeface="Courier New" panose="02070309020205020404" pitchFamily="49" charset="0"/>
              </a:rPr>
              <a:t>__":	</a:t>
            </a:r>
          </a:p>
          <a:p>
            <a:pPr algn="l"/>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app.run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debug</a:t>
            </a:r>
            <a:r>
              <a:rPr lang="de-DE" dirty="0">
                <a:latin typeface="Courier New" panose="02070309020205020404" pitchFamily="49" charset="0"/>
                <a:cs typeface="Courier New" panose="02070309020205020404" pitchFamily="49" charset="0"/>
              </a:rPr>
              <a:t>=True)</a:t>
            </a:r>
          </a:p>
          <a:p>
            <a:pPr algn="l"/>
            <a:endParaRPr lang="de-DE" dirty="0">
              <a:latin typeface="+mn-lt"/>
            </a:endParaRPr>
          </a:p>
          <a:p>
            <a:pPr algn="l"/>
            <a:r>
              <a:rPr lang="de-DE" dirty="0">
                <a:latin typeface="+mn-lt"/>
              </a:rPr>
              <a:t>I </a:t>
            </a:r>
            <a:r>
              <a:rPr lang="de-DE" dirty="0" err="1">
                <a:latin typeface="+mn-lt"/>
              </a:rPr>
              <a:t>made</a:t>
            </a:r>
            <a:r>
              <a:rPr lang="de-DE" dirty="0">
                <a:latin typeface="+mn-lt"/>
              </a:rPr>
              <a:t> a </a:t>
            </a:r>
            <a:r>
              <a:rPr lang="de-DE" dirty="0" err="1">
                <a:latin typeface="+mn-lt"/>
              </a:rPr>
              <a:t>folder</a:t>
            </a:r>
            <a:r>
              <a:rPr lang="de-DE" dirty="0">
                <a:latin typeface="+mn-lt"/>
              </a:rPr>
              <a:t> </a:t>
            </a:r>
            <a:r>
              <a:rPr lang="de-DE" dirty="0" err="1">
                <a:latin typeface="+mn-lt"/>
              </a:rPr>
              <a:t>called</a:t>
            </a:r>
            <a:r>
              <a:rPr lang="de-DE" dirty="0">
                <a:latin typeface="+mn-lt"/>
              </a:rPr>
              <a:t> </a:t>
            </a:r>
            <a:r>
              <a:rPr lang="de-DE" dirty="0" err="1">
                <a:latin typeface="+mn-lt"/>
              </a:rPr>
              <a:t>templates</a:t>
            </a:r>
            <a:r>
              <a:rPr lang="de-DE" dirty="0">
                <a:latin typeface="+mn-lt"/>
              </a:rPr>
              <a:t> </a:t>
            </a:r>
            <a:r>
              <a:rPr lang="de-DE" dirty="0" err="1">
                <a:latin typeface="+mn-lt"/>
              </a:rPr>
              <a:t>and</a:t>
            </a:r>
            <a:r>
              <a:rPr lang="de-DE" dirty="0">
                <a:latin typeface="+mn-lt"/>
              </a:rPr>
              <a:t> </a:t>
            </a:r>
            <a:r>
              <a:rPr lang="de-DE" dirty="0" err="1">
                <a:latin typeface="+mn-lt"/>
              </a:rPr>
              <a:t>created</a:t>
            </a:r>
            <a:r>
              <a:rPr lang="de-DE" dirty="0">
                <a:latin typeface="+mn-lt"/>
              </a:rPr>
              <a:t> </a:t>
            </a:r>
            <a:r>
              <a:rPr lang="de-DE" dirty="0" err="1">
                <a:latin typeface="+mn-lt"/>
              </a:rPr>
              <a:t>the</a:t>
            </a:r>
            <a:r>
              <a:rPr lang="de-DE" dirty="0">
                <a:latin typeface="+mn-lt"/>
              </a:rPr>
              <a:t> </a:t>
            </a:r>
            <a:r>
              <a:rPr lang="de-DE" dirty="0" err="1">
                <a:latin typeface="+mn-lt"/>
              </a:rPr>
              <a:t>file</a:t>
            </a:r>
            <a:r>
              <a:rPr lang="de-DE" dirty="0">
                <a:latin typeface="+mn-lt"/>
              </a:rPr>
              <a:t> index.html:</a:t>
            </a:r>
          </a:p>
          <a:p>
            <a:pPr algn="l"/>
            <a:endParaRPr lang="de-DE" dirty="0">
              <a:latin typeface="+mn-lt"/>
            </a:endParaRPr>
          </a:p>
          <a:p>
            <a:pPr algn="l"/>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img</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src</a:t>
            </a:r>
            <a:r>
              <a:rPr lang="de-DE" dirty="0">
                <a:latin typeface="Courier New" panose="02070309020205020404" pitchFamily="49" charset="0"/>
                <a:cs typeface="Courier New" panose="02070309020205020404" pitchFamily="49" charset="0"/>
              </a:rPr>
              <a:t>="https://www.flixbus.com/sites/default/files/flixbus-logo.jpg" alt="Smiley </a:t>
            </a:r>
            <a:r>
              <a:rPr lang="de-DE" dirty="0" err="1">
                <a:latin typeface="Courier New" panose="02070309020205020404" pitchFamily="49" charset="0"/>
                <a:cs typeface="Courier New" panose="02070309020205020404" pitchFamily="49" charset="0"/>
              </a:rPr>
              <a:t>face</a:t>
            </a:r>
            <a:r>
              <a:rPr lang="de-DE" dirty="0">
                <a:latin typeface="Courier New" panose="02070309020205020404" pitchFamily="49" charset="0"/>
                <a:cs typeface="Courier New" panose="02070309020205020404" pitchFamily="49" charset="0"/>
              </a:rPr>
              <a:t>"&gt;</a:t>
            </a:r>
          </a:p>
          <a:p>
            <a:pPr algn="l"/>
            <a:endParaRPr lang="de-DE" dirty="0">
              <a:latin typeface="Courier New" panose="02070309020205020404" pitchFamily="49" charset="0"/>
              <a:cs typeface="Courier New" panose="02070309020205020404" pitchFamily="49" charset="0"/>
            </a:endParaRPr>
          </a:p>
          <a:p>
            <a:pPr algn="l"/>
            <a:r>
              <a:rPr lang="de-DE" dirty="0">
                <a:latin typeface="Courier New" panose="02070309020205020404" pitchFamily="49" charset="0"/>
                <a:cs typeface="Courier New" panose="02070309020205020404" pitchFamily="49" charset="0"/>
              </a:rPr>
              <a:t>&lt;h1 style="</a:t>
            </a:r>
            <a:r>
              <a:rPr lang="de-DE" dirty="0" err="1">
                <a:latin typeface="Courier New" panose="02070309020205020404" pitchFamily="49" charset="0"/>
                <a:cs typeface="Courier New" panose="02070309020205020404" pitchFamily="49" charset="0"/>
              </a:rPr>
              <a:t>color</a:t>
            </a:r>
            <a:r>
              <a:rPr lang="de-DE" dirty="0">
                <a:latin typeface="Courier New" panose="02070309020205020404" pitchFamily="49" charset="0"/>
                <a:cs typeface="Courier New" panose="02070309020205020404" pitchFamily="49" charset="0"/>
              </a:rPr>
              <a:t>: #73D300; </a:t>
            </a:r>
            <a:r>
              <a:rPr lang="de-DE" dirty="0" err="1">
                <a:latin typeface="Courier New" panose="02070309020205020404" pitchFamily="49" charset="0"/>
                <a:cs typeface="Courier New" panose="02070309020205020404" pitchFamily="49" charset="0"/>
              </a:rPr>
              <a:t>font</a:t>
            </a:r>
            <a:r>
              <a:rPr lang="de-DE" dirty="0">
                <a:latin typeface="Courier New" panose="02070309020205020404" pitchFamily="49" charset="0"/>
                <a:cs typeface="Courier New" panose="02070309020205020404" pitchFamily="49" charset="0"/>
              </a:rPr>
              <a:t>-size: 120px"&gt;</a:t>
            </a:r>
            <a:r>
              <a:rPr lang="de-DE" dirty="0" err="1">
                <a:latin typeface="Courier New" panose="02070309020205020404" pitchFamily="49" charset="0"/>
                <a:cs typeface="Courier New" panose="02070309020205020404" pitchFamily="49" charset="0"/>
              </a:rPr>
              <a:t>Hello</a:t>
            </a:r>
            <a:r>
              <a:rPr lang="de-DE" dirty="0">
                <a:latin typeface="Courier New" panose="02070309020205020404" pitchFamily="49" charset="0"/>
                <a:cs typeface="Courier New" panose="02070309020205020404" pitchFamily="49" charset="0"/>
              </a:rPr>
              <a:t> World &lt;/h1&gt;</a:t>
            </a:r>
          </a:p>
          <a:p>
            <a:pPr algn="l"/>
            <a:r>
              <a:rPr lang="de-DE" dirty="0">
                <a:latin typeface="Courier New" panose="02070309020205020404" pitchFamily="49" charset="0"/>
                <a:cs typeface="Courier New" panose="02070309020205020404" pitchFamily="49" charset="0"/>
              </a:rPr>
              <a:t>&lt;h1&gt;</a:t>
            </a:r>
            <a:r>
              <a:rPr lang="de-DE" dirty="0" err="1">
                <a:latin typeface="Courier New" panose="02070309020205020404" pitchFamily="49" charset="0"/>
                <a:cs typeface="Courier New" panose="02070309020205020404" pitchFamily="49" charset="0"/>
              </a:rPr>
              <a:t>Hello</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Flixbus</a:t>
            </a:r>
            <a:r>
              <a:rPr lang="de-DE" dirty="0">
                <a:latin typeface="Courier New" panose="02070309020205020404" pitchFamily="49" charset="0"/>
                <a:cs typeface="Courier New" panose="02070309020205020404" pitchFamily="49" charset="0"/>
              </a:rPr>
              <a:t>! &lt;/h1&gt; &lt;p&gt;&lt;</a:t>
            </a:r>
            <a:r>
              <a:rPr lang="de-DE" dirty="0" err="1">
                <a:latin typeface="Courier New" panose="02070309020205020404" pitchFamily="49" charset="0"/>
                <a:cs typeface="Courier New" panose="02070309020205020404" pitchFamily="49" charset="0"/>
              </a:rPr>
              <a:t>pre</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Your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browser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is</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user_agent</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pre</a:t>
            </a:r>
            <a:r>
              <a:rPr lang="de-DE" dirty="0">
                <a:latin typeface="Courier New" panose="02070309020205020404" pitchFamily="49" charset="0"/>
                <a:cs typeface="Courier New" panose="02070309020205020404" pitchFamily="49" charset="0"/>
              </a:rPr>
              <a:t>&gt;&lt;/p&gt;</a:t>
            </a:r>
          </a:p>
        </p:txBody>
      </p:sp>
    </p:spTree>
    <p:extLst>
      <p:ext uri="{BB962C8B-B14F-4D97-AF65-F5344CB8AC3E}">
        <p14:creationId xmlns:p14="http://schemas.microsoft.com/office/powerpoint/2010/main" val="37246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527537" y="1204545"/>
            <a:ext cx="8818685" cy="307777"/>
          </a:xfrm>
          <a:prstGeom prst="rect">
            <a:avLst/>
          </a:prstGeom>
          <a:noFill/>
        </p:spPr>
        <p:txBody>
          <a:bodyPr wrap="square" rtlCol="0">
            <a:spAutoFit/>
          </a:bodyPr>
          <a:lstStyle/>
          <a:p>
            <a:pPr algn="l"/>
            <a:r>
              <a:rPr lang="de-DE" dirty="0">
                <a:latin typeface="+mn-lt"/>
              </a:rPr>
              <a:t>The </a:t>
            </a:r>
            <a:r>
              <a:rPr lang="de-DE" dirty="0" err="1">
                <a:latin typeface="+mn-lt"/>
              </a:rPr>
              <a:t>result</a:t>
            </a:r>
            <a:r>
              <a:rPr lang="de-DE" dirty="0">
                <a:latin typeface="+mn-lt"/>
              </a:rPr>
              <a:t>:</a:t>
            </a:r>
            <a:endParaRPr lang="de-DE"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998332" y="1667525"/>
            <a:ext cx="7910536" cy="4538748"/>
          </a:xfrm>
          <a:prstGeom prst="rect">
            <a:avLst/>
          </a:prstGeom>
        </p:spPr>
      </p:pic>
    </p:spTree>
    <p:extLst>
      <p:ext uri="{BB962C8B-B14F-4D97-AF65-F5344CB8AC3E}">
        <p14:creationId xmlns:p14="http://schemas.microsoft.com/office/powerpoint/2010/main" val="107151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527537" y="1204545"/>
            <a:ext cx="8818685" cy="4401205"/>
          </a:xfrm>
          <a:prstGeom prst="rect">
            <a:avLst/>
          </a:prstGeom>
          <a:noFill/>
        </p:spPr>
        <p:txBody>
          <a:bodyPr wrap="square" rtlCol="0">
            <a:spAutoFit/>
          </a:bodyPr>
          <a:lstStyle/>
          <a:p>
            <a:pPr algn="l"/>
            <a:r>
              <a:rPr lang="de-DE" dirty="0" err="1">
                <a:latin typeface="+mn-lt"/>
              </a:rPr>
              <a:t>With</a:t>
            </a:r>
            <a:r>
              <a:rPr lang="de-DE" dirty="0">
                <a:latin typeface="+mn-lt"/>
              </a:rPr>
              <a:t> </a:t>
            </a:r>
            <a:r>
              <a:rPr lang="de-DE" dirty="0" err="1">
                <a:latin typeface="+mn-lt"/>
              </a:rPr>
              <a:t>placeholders</a:t>
            </a:r>
            <a:r>
              <a:rPr lang="de-DE" dirty="0">
                <a:latin typeface="+mn-lt"/>
              </a:rPr>
              <a:t> like {{</a:t>
            </a:r>
            <a:r>
              <a:rPr lang="de-DE" dirty="0" err="1">
                <a:latin typeface="+mn-lt"/>
              </a:rPr>
              <a:t>name</a:t>
            </a:r>
            <a:r>
              <a:rPr lang="de-DE" dirty="0">
                <a:latin typeface="+mn-lt"/>
              </a:rPr>
              <a:t>}} in </a:t>
            </a:r>
            <a:r>
              <a:rPr lang="de-DE" dirty="0" err="1">
                <a:latin typeface="+mn-lt"/>
              </a:rPr>
              <a:t>the</a:t>
            </a:r>
            <a:r>
              <a:rPr lang="de-DE" dirty="0">
                <a:latin typeface="+mn-lt"/>
              </a:rPr>
              <a:t> </a:t>
            </a:r>
            <a:r>
              <a:rPr lang="de-DE" dirty="0" err="1">
                <a:latin typeface="+mn-lt"/>
              </a:rPr>
              <a:t>template</a:t>
            </a:r>
            <a:r>
              <a:rPr lang="de-DE" dirty="0">
                <a:latin typeface="+mn-lt"/>
              </a:rPr>
              <a:t> </a:t>
            </a:r>
            <a:r>
              <a:rPr lang="de-DE" dirty="0" err="1">
                <a:latin typeface="+mn-lt"/>
              </a:rPr>
              <a:t>you</a:t>
            </a:r>
            <a:r>
              <a:rPr lang="de-DE" dirty="0">
                <a:latin typeface="+mn-lt"/>
              </a:rPr>
              <a:t> </a:t>
            </a:r>
            <a:r>
              <a:rPr lang="de-DE" dirty="0" err="1">
                <a:latin typeface="+mn-lt"/>
              </a:rPr>
              <a:t>can</a:t>
            </a:r>
            <a:r>
              <a:rPr lang="de-DE" dirty="0">
                <a:latin typeface="+mn-lt"/>
              </a:rPr>
              <a:t> do a </a:t>
            </a:r>
            <a:r>
              <a:rPr lang="de-DE" dirty="0" err="1">
                <a:latin typeface="+mn-lt"/>
              </a:rPr>
              <a:t>lot</a:t>
            </a:r>
            <a:r>
              <a:rPr lang="de-DE" dirty="0">
                <a:latin typeface="+mn-lt"/>
              </a:rPr>
              <a:t> </a:t>
            </a:r>
            <a:r>
              <a:rPr lang="de-DE" dirty="0" err="1">
                <a:latin typeface="+mn-lt"/>
              </a:rPr>
              <a:t>of</a:t>
            </a:r>
            <a:r>
              <a:rPr lang="de-DE" dirty="0">
                <a:latin typeface="+mn-lt"/>
              </a:rPr>
              <a:t> </a:t>
            </a:r>
            <a:r>
              <a:rPr lang="de-DE" dirty="0" err="1">
                <a:latin typeface="+mn-lt"/>
              </a:rPr>
              <a:t>stuff</a:t>
            </a:r>
            <a:r>
              <a:rPr lang="de-DE" dirty="0">
                <a:latin typeface="+mn-lt"/>
              </a:rPr>
              <a:t>:</a:t>
            </a: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r>
              <a:rPr lang="de-DE" dirty="0">
                <a:latin typeface="+mn-lt"/>
                <a:cs typeface="Courier New" panose="02070309020205020404" pitchFamily="49" charset="0"/>
              </a:rPr>
              <a:t># user.html</a:t>
            </a:r>
          </a:p>
          <a:p>
            <a:pPr algn="l"/>
            <a:endParaRPr lang="de-DE" dirty="0">
              <a:latin typeface="+mn-lt"/>
              <a:cs typeface="Courier New" panose="02070309020205020404" pitchFamily="49" charset="0"/>
            </a:endParaRPr>
          </a:p>
          <a:p>
            <a:pPr algn="l"/>
            <a:r>
              <a:rPr lang="de-DE" dirty="0">
                <a:latin typeface="Courier New" panose="02070309020205020404" pitchFamily="49" charset="0"/>
                <a:cs typeface="Courier New" panose="02070309020205020404" pitchFamily="49" charset="0"/>
              </a:rPr>
              <a:t>&lt;h1&gt; </a:t>
            </a:r>
            <a:r>
              <a:rPr lang="de-DE" dirty="0" err="1">
                <a:latin typeface="Courier New" panose="02070309020205020404" pitchFamily="49" charset="0"/>
                <a:cs typeface="Courier New" panose="02070309020205020404" pitchFamily="49" charset="0"/>
              </a:rPr>
              <a:t>Hello</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name|capitalize</a:t>
            </a:r>
            <a:r>
              <a:rPr lang="de-DE" dirty="0">
                <a:latin typeface="Courier New" panose="02070309020205020404" pitchFamily="49" charset="0"/>
                <a:cs typeface="Courier New" panose="02070309020205020404" pitchFamily="49" charset="0"/>
              </a:rPr>
              <a:t>}} &lt;/h1&gt;</a:t>
            </a: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r>
              <a:rPr lang="de-DE" dirty="0">
                <a:latin typeface="+mn-lt"/>
                <a:cs typeface="Courier New" panose="02070309020205020404" pitchFamily="49" charset="0"/>
              </a:rPr>
              <a:t># user.html</a:t>
            </a:r>
          </a:p>
          <a:p>
            <a:pPr algn="l"/>
            <a:endParaRPr lang="de-DE" dirty="0">
              <a:cs typeface="Courier New" panose="02070309020205020404" pitchFamily="49" charset="0"/>
            </a:endParaRPr>
          </a:p>
          <a:p>
            <a:pPr algn="l"/>
            <a:r>
              <a:rPr lang="de-DE" dirty="0">
                <a:latin typeface="Courier New" panose="02070309020205020404" pitchFamily="49" charset="0"/>
                <a:cs typeface="Courier New" panose="02070309020205020404" pitchFamily="49" charset="0"/>
              </a:rPr>
              <a:t>&lt;h1&gt; </a:t>
            </a:r>
            <a:r>
              <a:rPr lang="de-DE" dirty="0" err="1">
                <a:latin typeface="Courier New" panose="02070309020205020404" pitchFamily="49" charset="0"/>
                <a:cs typeface="Courier New" panose="02070309020205020404" pitchFamily="49" charset="0"/>
              </a:rPr>
              <a:t>Hello</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name|upper</a:t>
            </a:r>
            <a:r>
              <a:rPr lang="de-DE" dirty="0">
                <a:latin typeface="Courier New" panose="02070309020205020404" pitchFamily="49" charset="0"/>
                <a:cs typeface="Courier New" panose="02070309020205020404" pitchFamily="49" charset="0"/>
              </a:rPr>
              <a:t>}} &lt;/h1&gt;</a:t>
            </a:r>
          </a:p>
          <a:p>
            <a:pPr algn="l"/>
            <a:endParaRPr lang="de-DE" dirty="0">
              <a:latin typeface="+mn-lt"/>
              <a:cs typeface="Courier New" panose="02070309020205020404" pitchFamily="49" charset="0"/>
            </a:endParaRPr>
          </a:p>
          <a:p>
            <a:pPr algn="l"/>
            <a:endParaRPr lang="de-DE"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5120940" y="2134268"/>
            <a:ext cx="3057952" cy="1247949"/>
          </a:xfrm>
          <a:prstGeom prst="rect">
            <a:avLst/>
          </a:prstGeom>
        </p:spPr>
      </p:pic>
      <p:pic>
        <p:nvPicPr>
          <p:cNvPr id="5" name="Picture 4"/>
          <p:cNvPicPr>
            <a:picLocks noChangeAspect="1"/>
          </p:cNvPicPr>
          <p:nvPr/>
        </p:nvPicPr>
        <p:blipFill>
          <a:blip r:embed="rId3"/>
          <a:stretch>
            <a:fillRect/>
          </a:stretch>
        </p:blipFill>
        <p:spPr>
          <a:xfrm>
            <a:off x="5120940" y="4224432"/>
            <a:ext cx="3153215" cy="1381318"/>
          </a:xfrm>
          <a:prstGeom prst="rect">
            <a:avLst/>
          </a:prstGeom>
        </p:spPr>
      </p:pic>
    </p:spTree>
    <p:extLst>
      <p:ext uri="{BB962C8B-B14F-4D97-AF65-F5344CB8AC3E}">
        <p14:creationId xmlns:p14="http://schemas.microsoft.com/office/powerpoint/2010/main" val="152208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527537" y="1204545"/>
            <a:ext cx="8818685" cy="3970318"/>
          </a:xfrm>
          <a:prstGeom prst="rect">
            <a:avLst/>
          </a:prstGeom>
          <a:noFill/>
        </p:spPr>
        <p:txBody>
          <a:bodyPr wrap="square" rtlCol="0">
            <a:spAutoFit/>
          </a:bodyPr>
          <a:lstStyle/>
          <a:p>
            <a:pPr algn="l"/>
            <a:r>
              <a:rPr lang="de-DE" dirty="0" err="1">
                <a:latin typeface="+mn-lt"/>
              </a:rPr>
              <a:t>You</a:t>
            </a:r>
            <a:r>
              <a:rPr lang="de-DE" dirty="0">
                <a:latin typeface="+mn-lt"/>
              </a:rPr>
              <a:t> </a:t>
            </a:r>
            <a:r>
              <a:rPr lang="de-DE" dirty="0" err="1">
                <a:latin typeface="+mn-lt"/>
              </a:rPr>
              <a:t>can</a:t>
            </a:r>
            <a:r>
              <a:rPr lang="de-DE" dirty="0">
                <a:latin typeface="+mn-lt"/>
              </a:rPr>
              <a:t> also </a:t>
            </a:r>
            <a:r>
              <a:rPr lang="de-DE" dirty="0" err="1">
                <a:latin typeface="+mn-lt"/>
              </a:rPr>
              <a:t>make</a:t>
            </a:r>
            <a:r>
              <a:rPr lang="de-DE" dirty="0">
                <a:latin typeface="+mn-lt"/>
              </a:rPr>
              <a:t> </a:t>
            </a:r>
            <a:r>
              <a:rPr lang="de-DE" dirty="0" err="1">
                <a:latin typeface="+mn-lt"/>
              </a:rPr>
              <a:t>if</a:t>
            </a:r>
            <a:r>
              <a:rPr lang="de-DE" dirty="0">
                <a:latin typeface="+mn-lt"/>
              </a:rPr>
              <a:t> </a:t>
            </a:r>
            <a:r>
              <a:rPr lang="de-DE" dirty="0" err="1">
                <a:latin typeface="+mn-lt"/>
              </a:rPr>
              <a:t>statements</a:t>
            </a:r>
            <a:r>
              <a:rPr lang="de-DE" dirty="0">
                <a:latin typeface="+mn-lt"/>
              </a:rPr>
              <a:t> </a:t>
            </a:r>
            <a:r>
              <a:rPr lang="de-DE" dirty="0" err="1">
                <a:latin typeface="+mn-lt"/>
              </a:rPr>
              <a:t>and</a:t>
            </a:r>
            <a:r>
              <a:rPr lang="de-DE" dirty="0">
                <a:latin typeface="+mn-lt"/>
              </a:rPr>
              <a:t> </a:t>
            </a:r>
            <a:r>
              <a:rPr lang="de-DE" dirty="0" err="1">
                <a:latin typeface="+mn-lt"/>
              </a:rPr>
              <a:t>for</a:t>
            </a:r>
            <a:r>
              <a:rPr lang="de-DE" dirty="0">
                <a:latin typeface="+mn-lt"/>
              </a:rPr>
              <a:t> </a:t>
            </a:r>
            <a:r>
              <a:rPr lang="de-DE" dirty="0" err="1">
                <a:latin typeface="+mn-lt"/>
              </a:rPr>
              <a:t>loops</a:t>
            </a:r>
            <a:r>
              <a:rPr lang="de-DE" dirty="0">
                <a:latin typeface="+mn-lt"/>
              </a:rPr>
              <a:t>:</a:t>
            </a:r>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r>
              <a:rPr lang="de-DE" dirty="0">
                <a:latin typeface="+mn-lt"/>
                <a:cs typeface="Courier New" panose="02070309020205020404" pitchFamily="49" charset="0"/>
              </a:rPr>
              <a:t># user.html</a:t>
            </a: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mn-lt"/>
              <a:cs typeface="Courier New" panose="02070309020205020404" pitchFamily="49" charset="0"/>
            </a:endParaRPr>
          </a:p>
          <a:p>
            <a:pPr algn="l"/>
            <a:r>
              <a:rPr lang="de-DE" dirty="0">
                <a:latin typeface="+mn-lt"/>
                <a:cs typeface="Courier New" panose="02070309020205020404" pitchFamily="49" charset="0"/>
              </a:rPr>
              <a:t># index.html</a:t>
            </a:r>
          </a:p>
          <a:p>
            <a:pPr algn="l"/>
            <a:endParaRPr lang="de-DE" dirty="0">
              <a:cs typeface="Courier New" panose="02070309020205020404" pitchFamily="49" charset="0"/>
            </a:endParaRPr>
          </a:p>
          <a:p>
            <a:pPr algn="l"/>
            <a:endParaRPr lang="de-DE" dirty="0">
              <a:latin typeface="+mn-lt"/>
              <a:cs typeface="Courier New" panose="02070309020205020404" pitchFamily="49" charset="0"/>
            </a:endParaRPr>
          </a:p>
          <a:p>
            <a:pPr algn="l"/>
            <a:endParaRPr lang="de-DE"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614187" y="2180771"/>
            <a:ext cx="2505425" cy="1247949"/>
          </a:xfrm>
          <a:prstGeom prst="rect">
            <a:avLst/>
          </a:prstGeom>
        </p:spPr>
      </p:pic>
      <p:pic>
        <p:nvPicPr>
          <p:cNvPr id="7" name="Picture 6"/>
          <p:cNvPicPr>
            <a:picLocks noChangeAspect="1"/>
          </p:cNvPicPr>
          <p:nvPr/>
        </p:nvPicPr>
        <p:blipFill>
          <a:blip r:embed="rId3"/>
          <a:stretch>
            <a:fillRect/>
          </a:stretch>
        </p:blipFill>
        <p:spPr>
          <a:xfrm>
            <a:off x="614187" y="4742367"/>
            <a:ext cx="6960030" cy="1175397"/>
          </a:xfrm>
          <a:prstGeom prst="rect">
            <a:avLst/>
          </a:prstGeom>
        </p:spPr>
      </p:pic>
      <p:pic>
        <p:nvPicPr>
          <p:cNvPr id="8" name="Picture 7"/>
          <p:cNvPicPr>
            <a:picLocks noChangeAspect="1"/>
          </p:cNvPicPr>
          <p:nvPr/>
        </p:nvPicPr>
        <p:blipFill>
          <a:blip r:embed="rId4"/>
          <a:stretch>
            <a:fillRect/>
          </a:stretch>
        </p:blipFill>
        <p:spPr>
          <a:xfrm>
            <a:off x="5090496" y="1090270"/>
            <a:ext cx="3096057" cy="1219370"/>
          </a:xfrm>
          <a:prstGeom prst="rect">
            <a:avLst/>
          </a:prstGeom>
        </p:spPr>
      </p:pic>
      <p:pic>
        <p:nvPicPr>
          <p:cNvPr id="9" name="Picture 8"/>
          <p:cNvPicPr>
            <a:picLocks noChangeAspect="1"/>
          </p:cNvPicPr>
          <p:nvPr/>
        </p:nvPicPr>
        <p:blipFill>
          <a:blip r:embed="rId5"/>
          <a:stretch>
            <a:fillRect/>
          </a:stretch>
        </p:blipFill>
        <p:spPr>
          <a:xfrm>
            <a:off x="5087565" y="2618314"/>
            <a:ext cx="3581900" cy="2010056"/>
          </a:xfrm>
          <a:prstGeom prst="rect">
            <a:avLst/>
          </a:prstGeom>
        </p:spPr>
      </p:pic>
      <p:sp>
        <p:nvSpPr>
          <p:cNvPr id="10" name="Arrow: Right 9"/>
          <p:cNvSpPr/>
          <p:nvPr/>
        </p:nvSpPr>
        <p:spPr bwMode="auto">
          <a:xfrm rot="20180986">
            <a:off x="3109383" y="1819664"/>
            <a:ext cx="1637026" cy="685521"/>
          </a:xfrm>
          <a:prstGeom prst="rightArrow">
            <a:avLst/>
          </a:prstGeom>
          <a:solidFill>
            <a:schemeClr val="accent1"/>
          </a:solidFill>
          <a:ln w="9525" cap="flat" cmpd="sng" algn="ctr">
            <a:solidFill>
              <a:schemeClr val="accent1"/>
            </a:solidFill>
            <a:prstDash val="solid"/>
            <a:round/>
            <a:headEnd type="none" w="lg" len="lg"/>
            <a:tailEnd type="none" w="lg" len="lg"/>
          </a:ln>
          <a:effectLst/>
        </p:spPr>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i="0" u="none" strike="noStrike" cap="none" normalizeH="0" baseline="0" dirty="0" err="1">
              <a:ln>
                <a:noFill/>
              </a:ln>
              <a:solidFill>
                <a:schemeClr val="bg1"/>
              </a:solidFill>
              <a:effectLst/>
              <a:latin typeface="+mn-lt"/>
              <a:cs typeface="Arial" charset="0"/>
            </a:endParaRPr>
          </a:p>
        </p:txBody>
      </p:sp>
      <p:sp>
        <p:nvSpPr>
          <p:cNvPr id="12" name="Arrow: Right 11"/>
          <p:cNvSpPr/>
          <p:nvPr/>
        </p:nvSpPr>
        <p:spPr bwMode="auto">
          <a:xfrm rot="20180986">
            <a:off x="3109382" y="3597199"/>
            <a:ext cx="1637026" cy="685521"/>
          </a:xfrm>
          <a:prstGeom prst="rightArrow">
            <a:avLst/>
          </a:prstGeom>
          <a:solidFill>
            <a:schemeClr val="accent1"/>
          </a:solidFill>
          <a:ln w="9525" cap="flat" cmpd="sng" algn="ctr">
            <a:solidFill>
              <a:schemeClr val="accent1"/>
            </a:solidFill>
            <a:prstDash val="solid"/>
            <a:round/>
            <a:headEnd type="none" w="lg" len="lg"/>
            <a:tailEnd type="none" w="lg" len="lg"/>
          </a:ln>
          <a:effectLst/>
        </p:spPr>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i="0" u="none" strike="noStrike" cap="none" normalizeH="0" baseline="0" dirty="0" err="1">
              <a:ln>
                <a:noFill/>
              </a:ln>
              <a:solidFill>
                <a:schemeClr val="bg1"/>
              </a:solidFill>
              <a:effectLst/>
              <a:latin typeface="+mn-lt"/>
              <a:cs typeface="Arial" charset="0"/>
            </a:endParaRPr>
          </a:p>
        </p:txBody>
      </p:sp>
    </p:spTree>
    <p:extLst>
      <p:ext uri="{BB962C8B-B14F-4D97-AF65-F5344CB8AC3E}">
        <p14:creationId xmlns:p14="http://schemas.microsoft.com/office/powerpoint/2010/main" val="41969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457200" y="1204545"/>
            <a:ext cx="8818685" cy="2031325"/>
          </a:xfrm>
          <a:prstGeom prst="rect">
            <a:avLst/>
          </a:prstGeom>
          <a:noFill/>
        </p:spPr>
        <p:txBody>
          <a:bodyPr wrap="square" rtlCol="0">
            <a:spAutoFit/>
          </a:bodyPr>
          <a:lstStyle/>
          <a:p>
            <a:pPr algn="l"/>
            <a:r>
              <a:rPr lang="de-DE" dirty="0" err="1">
                <a:latin typeface="+mn-lt"/>
              </a:rPr>
              <a:t>Using</a:t>
            </a:r>
            <a:r>
              <a:rPr lang="de-DE" dirty="0">
                <a:latin typeface="+mn-lt"/>
              </a:rPr>
              <a:t> </a:t>
            </a:r>
            <a:r>
              <a:rPr lang="de-DE" b="1" dirty="0">
                <a:latin typeface="+mn-lt"/>
              </a:rPr>
              <a:t>CSS bootstraps</a:t>
            </a:r>
            <a:r>
              <a:rPr lang="de-DE" dirty="0">
                <a:latin typeface="+mn-lt"/>
              </a:rPr>
              <a:t>:</a:t>
            </a:r>
          </a:p>
          <a:p>
            <a:pPr algn="l"/>
            <a:endParaRPr lang="de-DE" dirty="0">
              <a:latin typeface="+mn-lt"/>
              <a:cs typeface="Courier New" panose="02070309020205020404" pitchFamily="49" charset="0"/>
            </a:endParaRPr>
          </a:p>
          <a:p>
            <a:pPr algn="l"/>
            <a:r>
              <a:rPr lang="de-DE" dirty="0" err="1">
                <a:latin typeface="Courier New" panose="02070309020205020404" pitchFamily="49" charset="0"/>
                <a:cs typeface="Courier New" panose="02070309020205020404" pitchFamily="49" charset="0"/>
              </a:rPr>
              <a:t>pip</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install</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flask-bootstrap</a:t>
            </a:r>
            <a:endParaRPr lang="de-DE" dirty="0">
              <a:latin typeface="Courier New" panose="02070309020205020404" pitchFamily="49" charset="0"/>
              <a:cs typeface="Courier New" panose="02070309020205020404" pitchFamily="49" charset="0"/>
            </a:endParaRPr>
          </a:p>
          <a:p>
            <a:pPr algn="l"/>
            <a:endParaRPr lang="de-DE" dirty="0">
              <a:cs typeface="Courier New" panose="02070309020205020404" pitchFamily="49" charset="0"/>
            </a:endParaRPr>
          </a:p>
          <a:p>
            <a:pPr algn="l"/>
            <a:endParaRPr lang="de-DE" dirty="0">
              <a:latin typeface="+mn-lt"/>
              <a:cs typeface="Courier New" panose="02070309020205020404" pitchFamily="49" charset="0"/>
            </a:endParaRPr>
          </a:p>
          <a:p>
            <a:pPr algn="l"/>
            <a:br>
              <a:rPr lang="de-DE" dirty="0">
                <a:latin typeface="+mn-lt"/>
                <a:cs typeface="Courier New" panose="02070309020205020404" pitchFamily="49" charset="0"/>
              </a:rPr>
            </a:br>
            <a:r>
              <a:rPr lang="de-DE" dirty="0" err="1">
                <a:latin typeface="+mn-lt"/>
                <a:cs typeface="Courier New" panose="02070309020205020404" pitchFamily="49" charset="0"/>
              </a:rPr>
              <a:t>Now</a:t>
            </a:r>
            <a:r>
              <a:rPr lang="de-DE" dirty="0">
                <a:latin typeface="+mn-lt"/>
                <a:cs typeface="Courier New" panose="02070309020205020404" pitchFamily="49" charset="0"/>
              </a:rPr>
              <a:t> </a:t>
            </a:r>
            <a:r>
              <a:rPr lang="de-DE" dirty="0" err="1">
                <a:latin typeface="+mn-lt"/>
                <a:cs typeface="Courier New" panose="02070309020205020404" pitchFamily="49" charset="0"/>
              </a:rPr>
              <a:t>the</a:t>
            </a:r>
            <a:r>
              <a:rPr lang="de-DE" dirty="0">
                <a:latin typeface="+mn-lt"/>
                <a:cs typeface="Courier New" panose="02070309020205020404" pitchFamily="49" charset="0"/>
              </a:rPr>
              <a:t> user.html </a:t>
            </a:r>
            <a:r>
              <a:rPr lang="de-DE" dirty="0" err="1">
                <a:latin typeface="+mn-lt"/>
                <a:cs typeface="Courier New" panose="02070309020205020404" pitchFamily="49" charset="0"/>
              </a:rPr>
              <a:t>script</a:t>
            </a:r>
            <a:r>
              <a:rPr lang="de-DE" dirty="0">
                <a:latin typeface="+mn-lt"/>
                <a:cs typeface="Courier New" panose="02070309020205020404" pitchFamily="49" charset="0"/>
              </a:rPr>
              <a:t> </a:t>
            </a:r>
            <a:r>
              <a:rPr lang="de-DE" dirty="0" err="1">
                <a:latin typeface="+mn-lt"/>
                <a:cs typeface="Courier New" panose="02070309020205020404" pitchFamily="49" charset="0"/>
              </a:rPr>
              <a:t>became</a:t>
            </a:r>
            <a:r>
              <a:rPr lang="de-DE" dirty="0">
                <a:latin typeface="+mn-lt"/>
                <a:cs typeface="Courier New" panose="02070309020205020404" pitchFamily="49" charset="0"/>
              </a:rPr>
              <a:t> </a:t>
            </a:r>
            <a:r>
              <a:rPr lang="de-DE" dirty="0" err="1">
                <a:latin typeface="+mn-lt"/>
                <a:cs typeface="Courier New" panose="02070309020205020404" pitchFamily="49" charset="0"/>
              </a:rPr>
              <a:t>slightly</a:t>
            </a:r>
            <a:r>
              <a:rPr lang="de-DE" dirty="0">
                <a:latin typeface="+mn-lt"/>
                <a:cs typeface="Courier New" panose="02070309020205020404" pitchFamily="49" charset="0"/>
              </a:rPr>
              <a:t> </a:t>
            </a:r>
            <a:r>
              <a:rPr lang="de-DE" dirty="0" err="1">
                <a:latin typeface="+mn-lt"/>
                <a:cs typeface="Courier New" panose="02070309020205020404" pitchFamily="49" charset="0"/>
              </a:rPr>
              <a:t>more</a:t>
            </a:r>
            <a:r>
              <a:rPr lang="de-DE" dirty="0">
                <a:latin typeface="+mn-lt"/>
                <a:cs typeface="Courier New" panose="02070309020205020404" pitchFamily="49" charset="0"/>
              </a:rPr>
              <a:t> </a:t>
            </a:r>
            <a:r>
              <a:rPr lang="de-DE" dirty="0" err="1">
                <a:latin typeface="+mn-lt"/>
                <a:cs typeface="Courier New" panose="02070309020205020404" pitchFamily="49" charset="0"/>
              </a:rPr>
              <a:t>complex</a:t>
            </a:r>
            <a:r>
              <a:rPr lang="de-DE" dirty="0">
                <a:latin typeface="+mn-lt"/>
                <a:cs typeface="Courier New" panose="02070309020205020404" pitchFamily="49" charset="0"/>
              </a:rPr>
              <a:t> – I am not </a:t>
            </a:r>
            <a:r>
              <a:rPr lang="de-DE" dirty="0" err="1">
                <a:latin typeface="+mn-lt"/>
                <a:cs typeface="Courier New" panose="02070309020205020404" pitchFamily="49" charset="0"/>
              </a:rPr>
              <a:t>going</a:t>
            </a:r>
            <a:r>
              <a:rPr lang="de-DE" dirty="0">
                <a:latin typeface="+mn-lt"/>
                <a:cs typeface="Courier New" panose="02070309020205020404" pitchFamily="49" charset="0"/>
              </a:rPr>
              <a:t> </a:t>
            </a:r>
            <a:r>
              <a:rPr lang="de-DE" dirty="0" err="1">
                <a:latin typeface="+mn-lt"/>
                <a:cs typeface="Courier New" panose="02070309020205020404" pitchFamily="49" charset="0"/>
              </a:rPr>
              <a:t>to</a:t>
            </a:r>
            <a:r>
              <a:rPr lang="de-DE" dirty="0">
                <a:latin typeface="+mn-lt"/>
                <a:cs typeface="Courier New" panose="02070309020205020404" pitchFamily="49" charset="0"/>
              </a:rPr>
              <a:t> </a:t>
            </a:r>
            <a:r>
              <a:rPr lang="de-DE" dirty="0" err="1">
                <a:latin typeface="+mn-lt"/>
                <a:cs typeface="Courier New" panose="02070309020205020404" pitchFamily="49" charset="0"/>
              </a:rPr>
              <a:t>post</a:t>
            </a:r>
            <a:r>
              <a:rPr lang="de-DE" dirty="0">
                <a:latin typeface="+mn-lt"/>
                <a:cs typeface="Courier New" panose="02070309020205020404" pitchFamily="49" charset="0"/>
              </a:rPr>
              <a:t> </a:t>
            </a:r>
            <a:r>
              <a:rPr lang="de-DE" dirty="0" err="1">
                <a:latin typeface="+mn-lt"/>
                <a:cs typeface="Courier New" panose="02070309020205020404" pitchFamily="49" charset="0"/>
              </a:rPr>
              <a:t>the</a:t>
            </a:r>
            <a:r>
              <a:rPr lang="de-DE" dirty="0">
                <a:latin typeface="+mn-lt"/>
                <a:cs typeface="Courier New" panose="02070309020205020404" pitchFamily="49" charset="0"/>
              </a:rPr>
              <a:t> </a:t>
            </a:r>
            <a:r>
              <a:rPr lang="de-DE" dirty="0" err="1">
                <a:latin typeface="+mn-lt"/>
                <a:cs typeface="Courier New" panose="02070309020205020404" pitchFamily="49" charset="0"/>
              </a:rPr>
              <a:t>full</a:t>
            </a:r>
            <a:r>
              <a:rPr lang="de-DE" dirty="0">
                <a:latin typeface="+mn-lt"/>
                <a:cs typeface="Courier New" panose="02070309020205020404" pitchFamily="49" charset="0"/>
              </a:rPr>
              <a:t> </a:t>
            </a:r>
            <a:r>
              <a:rPr lang="de-DE" dirty="0" err="1">
                <a:latin typeface="+mn-lt"/>
                <a:cs typeface="Courier New" panose="02070309020205020404" pitchFamily="49" charset="0"/>
              </a:rPr>
              <a:t>script</a:t>
            </a:r>
            <a:r>
              <a:rPr lang="de-DE" dirty="0">
                <a:latin typeface="+mn-lt"/>
                <a:cs typeface="Courier New" panose="02070309020205020404" pitchFamily="49" charset="0"/>
              </a:rPr>
              <a:t> </a:t>
            </a:r>
            <a:r>
              <a:rPr lang="de-DE" dirty="0" err="1">
                <a:latin typeface="+mn-lt"/>
                <a:cs typeface="Courier New" panose="02070309020205020404" pitchFamily="49" charset="0"/>
              </a:rPr>
              <a:t>here</a:t>
            </a:r>
            <a:r>
              <a:rPr lang="de-DE" dirty="0">
                <a:latin typeface="+mn-lt"/>
                <a:cs typeface="Courier New" panose="02070309020205020404" pitchFamily="49" charset="0"/>
              </a:rPr>
              <a:t>. </a:t>
            </a:r>
            <a:r>
              <a:rPr lang="de-DE" dirty="0" err="1">
                <a:latin typeface="+mn-lt"/>
                <a:cs typeface="Courier New" panose="02070309020205020404" pitchFamily="49" charset="0"/>
              </a:rPr>
              <a:t>However</a:t>
            </a:r>
            <a:r>
              <a:rPr lang="de-DE" dirty="0">
                <a:latin typeface="+mn-lt"/>
                <a:cs typeface="Courier New" panose="02070309020205020404" pitchFamily="49" charset="0"/>
              </a:rPr>
              <a:t>, after </a:t>
            </a:r>
            <a:r>
              <a:rPr lang="de-DE" dirty="0" err="1">
                <a:latin typeface="+mn-lt"/>
                <a:cs typeface="Courier New" panose="02070309020205020404" pitchFamily="49" charset="0"/>
              </a:rPr>
              <a:t>that</a:t>
            </a:r>
            <a:r>
              <a:rPr lang="de-DE" dirty="0">
                <a:latin typeface="+mn-lt"/>
                <a:cs typeface="Courier New" panose="02070309020205020404" pitchFamily="49" charset="0"/>
              </a:rPr>
              <a:t>, </a:t>
            </a:r>
            <a:r>
              <a:rPr lang="de-DE" dirty="0" err="1">
                <a:latin typeface="+mn-lt"/>
                <a:cs typeface="Courier New" panose="02070309020205020404" pitchFamily="49" charset="0"/>
              </a:rPr>
              <a:t>the</a:t>
            </a:r>
            <a:r>
              <a:rPr lang="de-DE" dirty="0">
                <a:latin typeface="+mn-lt"/>
                <a:cs typeface="Courier New" panose="02070309020205020404" pitchFamily="49" charset="0"/>
              </a:rPr>
              <a:t> </a:t>
            </a:r>
            <a:r>
              <a:rPr lang="de-DE" dirty="0" err="1">
                <a:latin typeface="+mn-lt"/>
                <a:cs typeface="Courier New" panose="02070309020205020404" pitchFamily="49" charset="0"/>
              </a:rPr>
              <a:t>page</a:t>
            </a:r>
            <a:r>
              <a:rPr lang="de-DE" dirty="0">
                <a:latin typeface="+mn-lt"/>
                <a:cs typeface="Courier New" panose="02070309020205020404" pitchFamily="49" charset="0"/>
              </a:rPr>
              <a:t> </a:t>
            </a:r>
            <a:r>
              <a:rPr lang="de-DE" dirty="0" err="1">
                <a:latin typeface="+mn-lt"/>
                <a:cs typeface="Courier New" panose="02070309020205020404" pitchFamily="49" charset="0"/>
              </a:rPr>
              <a:t>started</a:t>
            </a:r>
            <a:r>
              <a:rPr lang="de-DE" dirty="0">
                <a:latin typeface="+mn-lt"/>
                <a:cs typeface="Courier New" panose="02070309020205020404" pitchFamily="49" charset="0"/>
              </a:rPr>
              <a:t> </a:t>
            </a:r>
            <a:r>
              <a:rPr lang="de-DE" dirty="0" err="1">
                <a:latin typeface="+mn-lt"/>
                <a:cs typeface="Courier New" panose="02070309020205020404" pitchFamily="49" charset="0"/>
              </a:rPr>
              <a:t>to</a:t>
            </a:r>
            <a:r>
              <a:rPr lang="de-DE" dirty="0">
                <a:latin typeface="+mn-lt"/>
                <a:cs typeface="Courier New" panose="02070309020205020404" pitchFamily="49" charset="0"/>
              </a:rPr>
              <a:t> </a:t>
            </a:r>
            <a:r>
              <a:rPr lang="de-DE" dirty="0" err="1">
                <a:latin typeface="+mn-lt"/>
                <a:cs typeface="Courier New" panose="02070309020205020404" pitchFamily="49" charset="0"/>
              </a:rPr>
              <a:t>look</a:t>
            </a:r>
            <a:r>
              <a:rPr lang="de-DE" dirty="0">
                <a:latin typeface="+mn-lt"/>
                <a:cs typeface="Courier New" panose="02070309020205020404" pitchFamily="49" charset="0"/>
              </a:rPr>
              <a:t> </a:t>
            </a:r>
            <a:r>
              <a:rPr lang="de-DE" dirty="0" err="1">
                <a:latin typeface="+mn-lt"/>
                <a:cs typeface="Courier New" panose="02070309020205020404" pitchFamily="49" charset="0"/>
              </a:rPr>
              <a:t>more</a:t>
            </a:r>
            <a:r>
              <a:rPr lang="de-DE" dirty="0">
                <a:latin typeface="+mn-lt"/>
                <a:cs typeface="Courier New" panose="02070309020205020404" pitchFamily="49" charset="0"/>
              </a:rPr>
              <a:t> like a real </a:t>
            </a:r>
            <a:r>
              <a:rPr lang="de-DE" dirty="0" err="1">
                <a:latin typeface="+mn-lt"/>
                <a:cs typeface="Courier New" panose="02070309020205020404" pitchFamily="49" charset="0"/>
              </a:rPr>
              <a:t>website</a:t>
            </a:r>
            <a:r>
              <a:rPr lang="de-DE" dirty="0">
                <a:latin typeface="+mn-lt"/>
                <a:cs typeface="Courier New" panose="02070309020205020404" pitchFamily="49" charset="0"/>
              </a:rPr>
              <a:t>:</a:t>
            </a:r>
          </a:p>
          <a:p>
            <a:pPr algn="l"/>
            <a:endParaRPr lang="de-DE"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2419596" y="3413330"/>
            <a:ext cx="5068007" cy="2391109"/>
          </a:xfrm>
          <a:prstGeom prst="rect">
            <a:avLst/>
          </a:prstGeom>
        </p:spPr>
      </p:pic>
    </p:spTree>
    <p:extLst>
      <p:ext uri="{BB962C8B-B14F-4D97-AF65-F5344CB8AC3E}">
        <p14:creationId xmlns:p14="http://schemas.microsoft.com/office/powerpoint/2010/main" val="107981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7108" y="1049342"/>
            <a:ext cx="8991600" cy="5148000"/>
          </a:xfrm>
        </p:spPr>
        <p:txBody>
          <a:bodyPr/>
          <a:lstStyle/>
          <a:p>
            <a:r>
              <a:rPr lang="de-DE" b="0" i="1" dirty="0"/>
              <a:t> </a:t>
            </a:r>
          </a:p>
        </p:txBody>
      </p:sp>
      <p:sp>
        <p:nvSpPr>
          <p:cNvPr id="4" name="Titel 3"/>
          <p:cNvSpPr>
            <a:spLocks noGrp="1"/>
          </p:cNvSpPr>
          <p:nvPr>
            <p:ph type="title"/>
          </p:nvPr>
        </p:nvSpPr>
        <p:spPr/>
        <p:txBody>
          <a:bodyPr/>
          <a:lstStyle/>
          <a:p>
            <a:r>
              <a:rPr lang="de-DE" dirty="0"/>
              <a:t>Chapter3: </a:t>
            </a:r>
            <a:r>
              <a:rPr lang="de-DE" dirty="0" err="1"/>
              <a:t>templates</a:t>
            </a:r>
            <a:endParaRPr lang="de-DE" dirty="0"/>
          </a:p>
        </p:txBody>
      </p:sp>
      <p:sp>
        <p:nvSpPr>
          <p:cNvPr id="14" name="TextBox 13"/>
          <p:cNvSpPr txBox="1"/>
          <p:nvPr/>
        </p:nvSpPr>
        <p:spPr>
          <a:xfrm>
            <a:off x="457200" y="1204545"/>
            <a:ext cx="8818685" cy="738664"/>
          </a:xfrm>
          <a:prstGeom prst="rect">
            <a:avLst/>
          </a:prstGeom>
          <a:noFill/>
        </p:spPr>
        <p:txBody>
          <a:bodyPr wrap="square" rtlCol="0">
            <a:spAutoFit/>
          </a:bodyPr>
          <a:lstStyle/>
          <a:p>
            <a:pPr algn="l"/>
            <a:r>
              <a:rPr lang="de-DE" dirty="0" err="1">
                <a:latin typeface="+mn-lt"/>
              </a:rPr>
              <a:t>Using</a:t>
            </a:r>
            <a:r>
              <a:rPr lang="de-DE" dirty="0">
                <a:latin typeface="+mn-lt"/>
              </a:rPr>
              <a:t> </a:t>
            </a:r>
            <a:r>
              <a:rPr lang="de-DE" b="1" dirty="0" err="1">
                <a:latin typeface="+mn-lt"/>
              </a:rPr>
              <a:t>error</a:t>
            </a:r>
            <a:r>
              <a:rPr lang="de-DE" b="1" dirty="0">
                <a:latin typeface="+mn-lt"/>
              </a:rPr>
              <a:t> </a:t>
            </a:r>
            <a:r>
              <a:rPr lang="de-DE" b="1" dirty="0" err="1">
                <a:latin typeface="+mn-lt"/>
              </a:rPr>
              <a:t>handlers</a:t>
            </a:r>
            <a:r>
              <a:rPr lang="de-DE" dirty="0">
                <a:latin typeface="+mn-lt"/>
              </a:rPr>
              <a:t>:</a:t>
            </a:r>
          </a:p>
          <a:p>
            <a:pPr algn="l"/>
            <a:endParaRPr lang="de-DE" dirty="0">
              <a:latin typeface="+mn-lt"/>
              <a:cs typeface="Courier New" panose="02070309020205020404" pitchFamily="49" charset="0"/>
            </a:endParaRPr>
          </a:p>
          <a:p>
            <a:pPr algn="l"/>
            <a:r>
              <a:rPr lang="de-DE" dirty="0">
                <a:latin typeface="+mn-lt"/>
                <a:cs typeface="Courier New" panose="02070309020205020404" pitchFamily="49" charset="0"/>
              </a:rPr>
              <a:t>In </a:t>
            </a:r>
            <a:r>
              <a:rPr lang="de-DE" dirty="0" err="1">
                <a:latin typeface="+mn-lt"/>
                <a:cs typeface="Courier New" panose="02070309020205020404" pitchFamily="49" charset="0"/>
              </a:rPr>
              <a:t>the</a:t>
            </a:r>
            <a:r>
              <a:rPr lang="de-DE" dirty="0">
                <a:latin typeface="+mn-lt"/>
                <a:cs typeface="Courier New" panose="02070309020205020404" pitchFamily="49" charset="0"/>
              </a:rPr>
              <a:t> same style </a:t>
            </a:r>
            <a:r>
              <a:rPr lang="de-DE" dirty="0" err="1">
                <a:latin typeface="+mn-lt"/>
                <a:cs typeface="Courier New" panose="02070309020205020404" pitchFamily="49" charset="0"/>
              </a:rPr>
              <a:t>you</a:t>
            </a:r>
            <a:r>
              <a:rPr lang="de-DE" dirty="0">
                <a:latin typeface="+mn-lt"/>
                <a:cs typeface="Courier New" panose="02070309020205020404" pitchFamily="49" charset="0"/>
              </a:rPr>
              <a:t> </a:t>
            </a:r>
            <a:r>
              <a:rPr lang="de-DE" dirty="0" err="1">
                <a:latin typeface="+mn-lt"/>
                <a:cs typeface="Courier New" panose="02070309020205020404" pitchFamily="49" charset="0"/>
              </a:rPr>
              <a:t>can</a:t>
            </a:r>
            <a:r>
              <a:rPr lang="de-DE" dirty="0">
                <a:latin typeface="+mn-lt"/>
                <a:cs typeface="Courier New" panose="02070309020205020404" pitchFamily="49" charset="0"/>
              </a:rPr>
              <a:t> </a:t>
            </a:r>
            <a:r>
              <a:rPr lang="de-DE" dirty="0" err="1">
                <a:latin typeface="+mn-lt"/>
                <a:cs typeface="Courier New" panose="02070309020205020404" pitchFamily="49" charset="0"/>
              </a:rPr>
              <a:t>make</a:t>
            </a:r>
            <a:r>
              <a:rPr lang="de-DE" dirty="0">
                <a:latin typeface="+mn-lt"/>
                <a:cs typeface="Courier New" panose="02070309020205020404" pitchFamily="49" charset="0"/>
              </a:rPr>
              <a:t> a </a:t>
            </a:r>
            <a:r>
              <a:rPr lang="de-DE" dirty="0" err="1">
                <a:latin typeface="+mn-lt"/>
                <a:cs typeface="Courier New" panose="02070309020205020404" pitchFamily="49" charset="0"/>
              </a:rPr>
              <a:t>custom</a:t>
            </a:r>
            <a:r>
              <a:rPr lang="de-DE" dirty="0">
                <a:latin typeface="+mn-lt"/>
                <a:cs typeface="Courier New" panose="02070309020205020404" pitchFamily="49" charset="0"/>
              </a:rPr>
              <a:t> 404-page not </a:t>
            </a:r>
            <a:r>
              <a:rPr lang="de-DE" dirty="0" err="1">
                <a:latin typeface="+mn-lt"/>
                <a:cs typeface="Courier New" panose="02070309020205020404" pitchFamily="49" charset="0"/>
              </a:rPr>
              <a:t>found</a:t>
            </a:r>
            <a:r>
              <a:rPr lang="de-DE" dirty="0">
                <a:latin typeface="+mn-lt"/>
                <a:cs typeface="Courier New" panose="02070309020205020404" pitchFamily="49" charset="0"/>
              </a:rPr>
              <a:t> </a:t>
            </a:r>
            <a:r>
              <a:rPr lang="de-DE" dirty="0" err="1">
                <a:latin typeface="+mn-lt"/>
                <a:cs typeface="Courier New" panose="02070309020205020404" pitchFamily="49" charset="0"/>
              </a:rPr>
              <a:t>page</a:t>
            </a:r>
            <a:r>
              <a:rPr lang="de-DE" dirty="0">
                <a:latin typeface="+mn-lt"/>
                <a:cs typeface="Courier New" panose="02070309020205020404" pitchFamily="49" charset="0"/>
              </a:rPr>
              <a:t>. Mine </a:t>
            </a:r>
            <a:r>
              <a:rPr lang="de-DE" dirty="0" err="1">
                <a:latin typeface="+mn-lt"/>
                <a:cs typeface="Courier New" panose="02070309020205020404" pitchFamily="49" charset="0"/>
              </a:rPr>
              <a:t>looks</a:t>
            </a:r>
            <a:r>
              <a:rPr lang="de-DE" dirty="0">
                <a:latin typeface="+mn-lt"/>
                <a:cs typeface="Courier New" panose="02070309020205020404" pitchFamily="49" charset="0"/>
              </a:rPr>
              <a:t> like </a:t>
            </a:r>
            <a:r>
              <a:rPr lang="de-DE" dirty="0" err="1">
                <a:latin typeface="+mn-lt"/>
                <a:cs typeface="Courier New" panose="02070309020205020404" pitchFamily="49" charset="0"/>
              </a:rPr>
              <a:t>this</a:t>
            </a:r>
            <a:r>
              <a:rPr lang="de-DE" dirty="0">
                <a:latin typeface="+mn-lt"/>
                <a:cs typeface="Courier New" panose="02070309020205020404" pitchFamily="49" charset="0"/>
              </a:rPr>
              <a:t>:</a:t>
            </a:r>
          </a:p>
        </p:txBody>
      </p:sp>
      <p:pic>
        <p:nvPicPr>
          <p:cNvPr id="5" name="Picture 4"/>
          <p:cNvPicPr>
            <a:picLocks noChangeAspect="1"/>
          </p:cNvPicPr>
          <p:nvPr/>
        </p:nvPicPr>
        <p:blipFill>
          <a:blip r:embed="rId2"/>
          <a:stretch>
            <a:fillRect/>
          </a:stretch>
        </p:blipFill>
        <p:spPr>
          <a:xfrm>
            <a:off x="571501" y="2312880"/>
            <a:ext cx="8379506" cy="3375743"/>
          </a:xfrm>
          <a:prstGeom prst="rect">
            <a:avLst/>
          </a:prstGeom>
        </p:spPr>
      </p:pic>
    </p:spTree>
    <p:extLst>
      <p:ext uri="{BB962C8B-B14F-4D97-AF65-F5344CB8AC3E}">
        <p14:creationId xmlns:p14="http://schemas.microsoft.com/office/powerpoint/2010/main" val="607642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6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12&quot;&gt;&lt;elem m_fUsage=&quot;4.39258246284071510000E+000&quot;&gt;&lt;m_msothmcolidx val=&quot;0&quot;/&gt;&lt;m_rgb r=&quot;FB&quot; g=&quot;B5&quot; b=&quot;11&quot;/&gt;&lt;m_nBrightness val=&quot;0&quot;/&gt;&lt;/elem&gt;&lt;elem m_fUsage=&quot;1.94643848413508900000E+000&quot;&gt;&lt;m_msothmcolidx val=&quot;0&quot;/&gt;&lt;m_rgb r=&quot;FD&quot; g=&quot;F3&quot; b=&quot;3C&quot;/&gt;&lt;m_nBrightness val=&quot;0&quot;/&gt;&lt;/elem&gt;&lt;elem m_fUsage=&quot;1.80279075388191170000E+000&quot;&gt;&lt;m_msothmcolidx val=&quot;0&quot;/&gt;&lt;m_rgb r=&quot;6D&quot; g=&quot;DA&quot; b=&quot;3F&quot;/&gt;&lt;m_nBrightness val=&quot;0&quot;/&gt;&lt;/elem&gt;&lt;elem m_fUsage=&quot;1.09583206404482340000E+000&quot;&gt;&lt;m_msothmcolidx val=&quot;0&quot;/&gt;&lt;m_rgb r=&quot;9B&quot; g=&quot;D9&quot; b=&quot;40&quot;/&gt;&lt;m_nBrightness val=&quot;0&quot;/&gt;&lt;/elem&gt;&lt;elem m_fUsage=&quot;2.28767924549610120000E-001&quot;&gt;&lt;m_msothmcolidx val=&quot;0&quot;/&gt;&lt;m_rgb r=&quot;2C&quot; g=&quot;47&quot; b=&quot;92&quot;/&gt;&lt;m_nBrightness val=&quot;0&quot;/&gt;&lt;/elem&gt;&lt;elem m_fUsage=&quot;2.11957500244364990000E-001&quot;&gt;&lt;m_msothmcolidx val=&quot;0&quot;/&gt;&lt;m_rgb r=&quot;FC&quot; g=&quot;20&quot; b=&quot;07&quot;/&gt;&lt;m_nBrightness val=&quot;0&quot;/&gt;&lt;/elem&gt;&lt;elem m_fUsage=&quot;1.36400617661452030000E-001&quot;&gt;&lt;m_msothmcolidx val=&quot;0&quot;/&gt;&lt;m_rgb r=&quot;4A&quot; g=&quot;6D&quot; b=&quot;16&quot;/&gt;&lt;m_nBrightness val=&quot;0&quot;/&gt;&lt;/elem&gt;&lt;elem m_fUsage=&quot;1.09510362632641020000E-001&quot;&gt;&lt;m_msothmcolidx val=&quot;0&quot;/&gt;&lt;m_rgb r=&quot;73&quot; g=&quot;A8&quot; b=&quot;22&quot;/&gt;&lt;m_nBrightness val=&quot;0&quot;/&gt;&lt;/elem&gt;&lt;elem m_fUsage=&quot;5.46123977933704390000E-002&quot;&gt;&lt;m_msothmcolidx val=&quot;0&quot;/&gt;&lt;m_rgb r=&quot;FB&quot; g=&quot;DF&quot; b=&quot;71&quot;/&gt;&lt;m_nBrightness val=&quot;0&quot;/&gt;&lt;/elem&gt;&lt;elem m_fUsage=&quot;1.45845146549694330000E-002&quot;&gt;&lt;m_msothmcolidx val=&quot;0&quot;/&gt;&lt;m_rgb r=&quot;00&quot; g=&quot;55&quot; b=&quot;9C&quot;/&gt;&lt;m_nBrightness val=&quot;0&quot;/&gt;&lt;/elem&gt;&lt;elem m_fUsage=&quot;5.15377520732011960000E-003&quot;&gt;&lt;m_msothmcolidx val=&quot;0&quot;/&gt;&lt;m_rgb r=&quot;DC&quot; g=&quot;C0&quot; b=&quot;01&quot;/&gt;&lt;m_nBrightness val=&quot;0&quot;/&gt;&lt;/elem&gt;&lt;elem m_fUsage=&quot;1.27652848242564640000E-003&quot;&gt;&lt;m_msothmcolidx val=&quot;0&quot;/&gt;&lt;m_rgb r=&quot;1D&quot; g=&quot;28&quot; b=&quot;76&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FB Flix Blank">
  <a:themeElements>
    <a:clrScheme name="Flix2016">
      <a:dk1>
        <a:srgbClr val="646464"/>
      </a:dk1>
      <a:lt1>
        <a:srgbClr val="FFFFFF"/>
      </a:lt1>
      <a:dk2>
        <a:srgbClr val="000000"/>
      </a:dk2>
      <a:lt2>
        <a:srgbClr val="FFAD00"/>
      </a:lt2>
      <a:accent1>
        <a:srgbClr val="73D700"/>
      </a:accent1>
      <a:accent2>
        <a:srgbClr val="5CAC00"/>
      </a:accent2>
      <a:accent3>
        <a:srgbClr val="3A6C00"/>
      </a:accent3>
      <a:accent4>
        <a:srgbClr val="A1E455"/>
      </a:accent4>
      <a:accent5>
        <a:srgbClr val="C8C8C8"/>
      </a:accent5>
      <a:accent6>
        <a:srgbClr val="FFC855"/>
      </a:accent6>
      <a:hlink>
        <a:srgbClr val="73D700"/>
      </a:hlink>
      <a:folHlink>
        <a:srgbClr val="C8C8C8"/>
      </a:folHlink>
    </a:clrScheme>
    <a:fontScheme name="FlixBus">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round/>
          <a:headEnd type="none" w="lg" len="lg"/>
          <a:tailEnd type="none" w="lg" len="lg"/>
        </a:ln>
        <a:effectLst/>
      </a:spPr>
      <a:bodyPr vert="horz" wrap="square" lIns="91440" tIns="91440" rIns="91440" bIns="9144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i="0" u="none" strike="noStrike" cap="none" normalizeH="0" baseline="0" dirty="0" err="1" smtClean="0">
            <a:ln>
              <a:noFill/>
            </a:ln>
            <a:solidFill>
              <a:schemeClr val="bg1"/>
            </a:solidFill>
            <a:effectLst/>
            <a:latin typeface="+mn-lt"/>
            <a:cs typeface="Arial" charset="0"/>
          </a:defRPr>
        </a:defPPr>
      </a:lstStyle>
    </a:spDef>
    <a:lnDef>
      <a:spPr bwMode="auto">
        <a:solidFill>
          <a:schemeClr val="accent1"/>
        </a:solidFill>
        <a:ln w="9525" cap="flat" cmpd="sng" algn="ctr">
          <a:solidFill>
            <a:schemeClr val="tx1"/>
          </a:solidFill>
          <a:prstDash val="solid"/>
          <a:round/>
          <a:headEnd type="none" w="lg" len="lg"/>
          <a:tailEnd type="none" w="lg" len="lg"/>
        </a:ln>
        <a:effectLst/>
      </a:spPr>
      <a:bodyPr/>
      <a:lstStyle/>
    </a:lnDef>
    <a:txDef>
      <a:spPr>
        <a:noFill/>
      </a:spPr>
      <a:bodyPr wrap="square" rtlCol="0">
        <a:spAutoFit/>
      </a:bodyPr>
      <a:lstStyle>
        <a:defPPr>
          <a:defRPr dirty="0">
            <a:latin typeface="+mn-lt"/>
          </a:defRPr>
        </a:defPPr>
      </a:lstStyle>
    </a:txDef>
  </a:objectDefaults>
  <a:extraClrSchemeLst>
    <a:extraClrScheme>
      <a:clrScheme name="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42D371535EC704D880C24637988A5AB" ma:contentTypeVersion="4" ma:contentTypeDescription="Ein neues Dokument erstellen." ma:contentTypeScope="" ma:versionID="0a2721cb9e9af08d740737e52333e84f">
  <xsd:schema xmlns:xsd="http://www.w3.org/2001/XMLSchema" xmlns:xs="http://www.w3.org/2001/XMLSchema" xmlns:p="http://schemas.microsoft.com/office/2006/metadata/properties" xmlns:ns1="http://schemas.microsoft.com/sharepoint/v3" xmlns:ns2="17c613f7-8fcd-460f-abb5-e514b1df2fee" targetNamespace="http://schemas.microsoft.com/office/2006/metadata/properties" ma:root="true" ma:fieldsID="a650858da4fac732f351cb07422515e4" ns1:_="" ns2:_="">
    <xsd:import namespace="http://schemas.microsoft.com/sharepoint/v3"/>
    <xsd:import namespace="17c613f7-8fcd-460f-abb5-e514b1df2fee"/>
    <xsd:element name="properties">
      <xsd:complexType>
        <xsd:sequence>
          <xsd:element name="documentManagement">
            <xsd:complexType>
              <xsd:all>
                <xsd:element ref="ns2:SharedWithUsers" minOccurs="0"/>
                <xsd:element ref="ns2:SharingHintHash" minOccurs="0"/>
                <xsd:element ref="ns2:SharedWithDetail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12"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c613f7-8fcd-460f-abb5-e514b1df2fee"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Freigabehinweishash" ma:internalName="SharingHintHash" ma:readOnly="true">
      <xsd:simpleType>
        <xsd:restriction base="dms:Text"/>
      </xsd:simpleType>
    </xsd:element>
    <xsd:element name="SharedWithDetails" ma:index="10" nillable="true" ma:displayName="Freigegeben für -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B1E97C-6BF4-4C39-B642-67427E0AEA6F}">
  <ds:schemaRefs>
    <ds:schemaRef ds:uri="http://www.w3.org/XML/1998/namespace"/>
    <ds:schemaRef ds:uri="17c613f7-8fcd-460f-abb5-e514b1df2fee"/>
    <ds:schemaRef ds:uri="http://schemas.microsoft.com/office/infopath/2007/PartnerControls"/>
    <ds:schemaRef ds:uri="http://schemas.microsoft.com/office/2006/documentManagement/types"/>
    <ds:schemaRef ds:uri="http://schemas.microsoft.com/office/2006/metadata/properties"/>
    <ds:schemaRef ds:uri="http://schemas.microsoft.com/sharepoint/v3"/>
    <ds:schemaRef ds:uri="http://purl.org/dc/elements/1.1/"/>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D18C8F49-23EC-430E-AD4E-C45E76E6BD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7c613f7-8fcd-460f-abb5-e514b1df2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28BF65-25B5-4CAE-9262-887410556D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546</Words>
  <Application>Microsoft Office PowerPoint</Application>
  <PresentationFormat>A4 Paper (210x297 mm)</PresentationFormat>
  <Paragraphs>146</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Courier New</vt:lpstr>
      <vt:lpstr>Wingdings</vt:lpstr>
      <vt:lpstr>MFB Flix Blank</vt:lpstr>
      <vt:lpstr>think-cell Slide</vt:lpstr>
      <vt:lpstr>PowerPoint Presentation</vt:lpstr>
      <vt:lpstr>Install Flask</vt:lpstr>
      <vt:lpstr>Chapter3: templates</vt:lpstr>
      <vt:lpstr>Chapter3: templates</vt:lpstr>
      <vt:lpstr>Chapter3: templates</vt:lpstr>
      <vt:lpstr>Chapter3: templates</vt:lpstr>
      <vt:lpstr>Chapter3: templates</vt:lpstr>
      <vt:lpstr>Chapter3: templates</vt:lpstr>
      <vt:lpstr>Chapter3: templates</vt:lpstr>
      <vt:lpstr>Chapter3: templates</vt:lpstr>
      <vt:lpstr>Chapter3: localization</vt:lpstr>
      <vt:lpstr>Chapter4: webforms</vt:lpstr>
      <vt:lpstr>Chapter5: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A4 Blank templ v1.pot</dc:description>
  <cp:lastModifiedBy/>
  <cp:revision>1</cp:revision>
  <cp:lastPrinted>2016-01-15T14:40:21Z</cp:lastPrinted>
  <dcterms:created xsi:type="dcterms:W3CDTF">2015-03-16T07:55:29Z</dcterms:created>
  <dcterms:modified xsi:type="dcterms:W3CDTF">2017-06-16T16:31:32Z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20041127</vt:lpwstr>
  </property>
  <property fmtid="{D5CDD505-2E9C-101B-9397-08002B2CF9AE}" pid="3" name="Reference">
    <vt:lpwstr>BCGTemplateNew</vt:lpwstr>
  </property>
  <property fmtid="{D5CDD505-2E9C-101B-9397-08002B2CF9AE}" pid="4" name="BCG 2007 Template">
    <vt:bool>true</vt:bool>
  </property>
  <property fmtid="{D5CDD505-2E9C-101B-9397-08002B2CF9AE}" pid="5" name="BCG Format Name">
    <vt:lpwstr>BCG Format</vt:lpwstr>
  </property>
  <property fmtid="{D5CDD505-2E9C-101B-9397-08002B2CF9AE}" pid="6" name="BCG Template Name">
    <vt:lpwstr>A4</vt:lpwstr>
  </property>
  <property fmtid="{D5CDD505-2E9C-101B-9397-08002B2CF9AE}" pid="7" name="ContentTypeId">
    <vt:lpwstr>0x010100742D371535EC704D880C24637988A5AB</vt:lpwstr>
  </property>
</Properties>
</file>