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29" r:id="rId4"/>
  </p:sldMasterIdLst>
  <p:sldIdLst>
    <p:sldId id="287" r:id="rId5"/>
    <p:sldId id="288" r:id="rId6"/>
    <p:sldId id="291" r:id="rId7"/>
    <p:sldId id="289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3" r:id="rId20"/>
    <p:sldId id="304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F3092-4D68-407D-8FD5-7F50092658BC}" type="doc">
      <dgm:prSet loTypeId="urn:microsoft.com/office/officeart/2005/8/layout/hList1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9A64B815-0CC0-48E5-A1A4-02ECB649EAA6}">
      <dgm:prSet phldrT="[Text]"/>
      <dgm:spPr/>
      <dgm:t>
        <a:bodyPr/>
        <a:lstStyle/>
        <a:p>
          <a:r>
            <a:rPr lang="fr-FR" dirty="0"/>
            <a:t>Désignation</a:t>
          </a:r>
        </a:p>
      </dgm:t>
    </dgm:pt>
    <dgm:pt modelId="{148DCB5C-80BF-4B7E-B46A-7E8BDE08DA0D}" type="parTrans" cxnId="{EC14D6D6-0F86-44F6-B270-965DA56DE979}">
      <dgm:prSet/>
      <dgm:spPr/>
      <dgm:t>
        <a:bodyPr/>
        <a:lstStyle/>
        <a:p>
          <a:endParaRPr lang="fr-FR"/>
        </a:p>
      </dgm:t>
    </dgm:pt>
    <dgm:pt modelId="{196B0679-AAA4-419A-8D51-FAA34A9AF316}" type="sibTrans" cxnId="{EC14D6D6-0F86-44F6-B270-965DA56DE979}">
      <dgm:prSet/>
      <dgm:spPr/>
      <dgm:t>
        <a:bodyPr/>
        <a:lstStyle/>
        <a:p>
          <a:endParaRPr lang="fr-FR"/>
        </a:p>
      </dgm:t>
    </dgm:pt>
    <dgm:pt modelId="{55E90CCB-DF42-4004-8DC3-8CB6AA4992C8}">
      <dgm:prSet phldrT="[Text]"/>
      <dgm:spPr/>
      <dgm:t>
        <a:bodyPr/>
        <a:lstStyle/>
        <a:p>
          <a:r>
            <a:rPr lang="fr-FR" dirty="0"/>
            <a:t>ID du produit et PID</a:t>
          </a:r>
        </a:p>
      </dgm:t>
    </dgm:pt>
    <dgm:pt modelId="{FA9C84D6-30D9-405F-B225-7D182F92E763}" type="parTrans" cxnId="{32E6A025-460C-48FF-9D45-57852176E0C3}">
      <dgm:prSet/>
      <dgm:spPr/>
      <dgm:t>
        <a:bodyPr/>
        <a:lstStyle/>
        <a:p>
          <a:endParaRPr lang="fr-FR"/>
        </a:p>
      </dgm:t>
    </dgm:pt>
    <dgm:pt modelId="{A57B0110-9349-4587-A6A0-106C1205B44E}" type="sibTrans" cxnId="{32E6A025-460C-48FF-9D45-57852176E0C3}">
      <dgm:prSet/>
      <dgm:spPr/>
      <dgm:t>
        <a:bodyPr/>
        <a:lstStyle/>
        <a:p>
          <a:endParaRPr lang="fr-FR"/>
        </a:p>
      </dgm:t>
    </dgm:pt>
    <dgm:pt modelId="{DE70E645-9399-4FE1-9BAD-F6BCA6D33D0C}">
      <dgm:prSet phldrT="[Text]"/>
      <dgm:spPr/>
      <dgm:t>
        <a:bodyPr/>
        <a:lstStyle/>
        <a:p>
          <a:r>
            <a:rPr lang="fr-FR" dirty="0"/>
            <a:t>URL</a:t>
          </a:r>
        </a:p>
      </dgm:t>
    </dgm:pt>
    <dgm:pt modelId="{7704B306-1458-4623-A71A-CC287730F094}" type="parTrans" cxnId="{A47EB092-F204-485E-82A9-11489855EE78}">
      <dgm:prSet/>
      <dgm:spPr/>
      <dgm:t>
        <a:bodyPr/>
        <a:lstStyle/>
        <a:p>
          <a:endParaRPr lang="fr-FR"/>
        </a:p>
      </dgm:t>
    </dgm:pt>
    <dgm:pt modelId="{C90B460E-124E-476F-9927-8F45AB6E08D7}" type="sibTrans" cxnId="{A47EB092-F204-485E-82A9-11489855EE78}">
      <dgm:prSet/>
      <dgm:spPr/>
      <dgm:t>
        <a:bodyPr/>
        <a:lstStyle/>
        <a:p>
          <a:endParaRPr lang="fr-FR"/>
        </a:p>
      </dgm:t>
    </dgm:pt>
    <dgm:pt modelId="{74C716E4-BCDC-4372-830B-FFF49688EF3A}">
      <dgm:prSet phldrT="[Text]"/>
      <dgm:spPr/>
      <dgm:t>
        <a:bodyPr/>
        <a:lstStyle/>
        <a:p>
          <a:r>
            <a:rPr lang="fr-FR" dirty="0"/>
            <a:t>Commerce</a:t>
          </a:r>
        </a:p>
      </dgm:t>
    </dgm:pt>
    <dgm:pt modelId="{3B335FA2-968F-426D-A137-DBA5BBB2E259}" type="parTrans" cxnId="{8B3976E8-44A4-42CA-A2C2-C4A7BF179768}">
      <dgm:prSet/>
      <dgm:spPr/>
      <dgm:t>
        <a:bodyPr/>
        <a:lstStyle/>
        <a:p>
          <a:endParaRPr lang="fr-FR"/>
        </a:p>
      </dgm:t>
    </dgm:pt>
    <dgm:pt modelId="{AE5ABBBA-9F82-4D9B-8883-A97A3BFCD785}" type="sibTrans" cxnId="{8B3976E8-44A4-42CA-A2C2-C4A7BF179768}">
      <dgm:prSet/>
      <dgm:spPr/>
      <dgm:t>
        <a:bodyPr/>
        <a:lstStyle/>
        <a:p>
          <a:endParaRPr lang="fr-FR"/>
        </a:p>
      </dgm:t>
    </dgm:pt>
    <dgm:pt modelId="{C1D51DD0-123E-4C6C-8B56-011ADD516AFB}">
      <dgm:prSet phldrT="[Text]"/>
      <dgm:spPr/>
      <dgm:t>
        <a:bodyPr/>
        <a:lstStyle/>
        <a:p>
          <a:r>
            <a:rPr lang="fr-FR" dirty="0"/>
            <a:t>Prix du produit</a:t>
          </a:r>
        </a:p>
      </dgm:t>
    </dgm:pt>
    <dgm:pt modelId="{3E7324C7-958C-4DAA-8030-647AF9C352A1}" type="parTrans" cxnId="{64B45194-C3BB-496A-BBB5-A7570C3168FB}">
      <dgm:prSet/>
      <dgm:spPr/>
      <dgm:t>
        <a:bodyPr/>
        <a:lstStyle/>
        <a:p>
          <a:endParaRPr lang="fr-FR"/>
        </a:p>
      </dgm:t>
    </dgm:pt>
    <dgm:pt modelId="{BDE7E636-8AD4-4603-A978-B4F676AF1948}" type="sibTrans" cxnId="{64B45194-C3BB-496A-BBB5-A7570C3168FB}">
      <dgm:prSet/>
      <dgm:spPr/>
      <dgm:t>
        <a:bodyPr/>
        <a:lstStyle/>
        <a:p>
          <a:endParaRPr lang="fr-FR"/>
        </a:p>
      </dgm:t>
    </dgm:pt>
    <dgm:pt modelId="{F283C0F1-19BC-4255-A14F-4C2DBD2E4EAF}">
      <dgm:prSet phldrT="[Text]"/>
      <dgm:spPr/>
      <dgm:t>
        <a:bodyPr/>
        <a:lstStyle/>
        <a:p>
          <a:r>
            <a:rPr lang="fr-FR" dirty="0"/>
            <a:t>Prix en réduction</a:t>
          </a:r>
        </a:p>
      </dgm:t>
    </dgm:pt>
    <dgm:pt modelId="{6392D0DD-011D-4F9B-9016-EC5AE30B0A02}" type="parTrans" cxnId="{CAAD8A6C-A8D0-40CE-B2C4-B433BE862BFF}">
      <dgm:prSet/>
      <dgm:spPr/>
      <dgm:t>
        <a:bodyPr/>
        <a:lstStyle/>
        <a:p>
          <a:endParaRPr lang="fr-FR"/>
        </a:p>
      </dgm:t>
    </dgm:pt>
    <dgm:pt modelId="{64BCC6D8-0FC3-4A74-AE92-188D9BACE0CC}" type="sibTrans" cxnId="{CAAD8A6C-A8D0-40CE-B2C4-B433BE862BFF}">
      <dgm:prSet/>
      <dgm:spPr/>
      <dgm:t>
        <a:bodyPr/>
        <a:lstStyle/>
        <a:p>
          <a:endParaRPr lang="fr-FR"/>
        </a:p>
      </dgm:t>
    </dgm:pt>
    <dgm:pt modelId="{24615345-7451-4753-A10F-36B19BEB89BF}">
      <dgm:prSet phldrT="[Text]"/>
      <dgm:spPr/>
      <dgm:t>
        <a:bodyPr/>
        <a:lstStyle/>
        <a:p>
          <a:r>
            <a:rPr lang="fr-FR" dirty="0"/>
            <a:t>Description</a:t>
          </a:r>
        </a:p>
      </dgm:t>
    </dgm:pt>
    <dgm:pt modelId="{6C5D8CD5-9576-4C4F-AAB1-232F42FE4BB2}" type="parTrans" cxnId="{9C90BB0B-F622-48AC-A99F-710128580A70}">
      <dgm:prSet/>
      <dgm:spPr/>
      <dgm:t>
        <a:bodyPr/>
        <a:lstStyle/>
        <a:p>
          <a:endParaRPr lang="fr-FR"/>
        </a:p>
      </dgm:t>
    </dgm:pt>
    <dgm:pt modelId="{FF8CA711-29BE-4435-BF8C-381F19C82BFB}" type="sibTrans" cxnId="{9C90BB0B-F622-48AC-A99F-710128580A70}">
      <dgm:prSet/>
      <dgm:spPr/>
      <dgm:t>
        <a:bodyPr/>
        <a:lstStyle/>
        <a:p>
          <a:endParaRPr lang="fr-FR"/>
        </a:p>
      </dgm:t>
    </dgm:pt>
    <dgm:pt modelId="{81919DF5-2CBB-4415-A8E3-60EC72B6AA32}">
      <dgm:prSet phldrT="[Text]"/>
      <dgm:spPr/>
      <dgm:t>
        <a:bodyPr/>
        <a:lstStyle/>
        <a:p>
          <a:r>
            <a:rPr lang="fr-FR" dirty="0"/>
            <a:t>Date d’ajout</a:t>
          </a:r>
        </a:p>
      </dgm:t>
    </dgm:pt>
    <dgm:pt modelId="{162891F9-EDB9-4546-BE25-AAE43393C1D7}" type="parTrans" cxnId="{DB73E29D-9118-47CE-AE7F-19F8B3A6E0E5}">
      <dgm:prSet/>
      <dgm:spPr/>
      <dgm:t>
        <a:bodyPr/>
        <a:lstStyle/>
        <a:p>
          <a:endParaRPr lang="fr-FR"/>
        </a:p>
      </dgm:t>
    </dgm:pt>
    <dgm:pt modelId="{C425DED2-2E1B-4E78-9CD6-8B703161FE3A}" type="sibTrans" cxnId="{DB73E29D-9118-47CE-AE7F-19F8B3A6E0E5}">
      <dgm:prSet/>
      <dgm:spPr/>
      <dgm:t>
        <a:bodyPr/>
        <a:lstStyle/>
        <a:p>
          <a:endParaRPr lang="fr-FR"/>
        </a:p>
      </dgm:t>
    </dgm:pt>
    <dgm:pt modelId="{556587EC-5364-4890-AF28-5FA0EE0AE85E}">
      <dgm:prSet phldrT="[Text]"/>
      <dgm:spPr/>
      <dgm:t>
        <a:bodyPr/>
        <a:lstStyle/>
        <a:p>
          <a:r>
            <a:rPr lang="fr-FR" b="1" dirty="0">
              <a:solidFill>
                <a:schemeClr val="bg2"/>
              </a:solidFill>
            </a:rPr>
            <a:t>Catégorie manuelle</a:t>
          </a:r>
        </a:p>
      </dgm:t>
    </dgm:pt>
    <dgm:pt modelId="{537EE853-6D56-4288-897E-16B245950EF0}" type="parTrans" cxnId="{1F8F8DE0-AD47-4E21-8C7B-5EA18F27670F}">
      <dgm:prSet/>
      <dgm:spPr/>
      <dgm:t>
        <a:bodyPr/>
        <a:lstStyle/>
        <a:p>
          <a:endParaRPr lang="fr-FR"/>
        </a:p>
      </dgm:t>
    </dgm:pt>
    <dgm:pt modelId="{4006E25A-7F6A-4B9B-8D07-E829287F7E0A}" type="sibTrans" cxnId="{1F8F8DE0-AD47-4E21-8C7B-5EA18F27670F}">
      <dgm:prSet/>
      <dgm:spPr/>
      <dgm:t>
        <a:bodyPr/>
        <a:lstStyle/>
        <a:p>
          <a:endParaRPr lang="fr-FR"/>
        </a:p>
      </dgm:t>
    </dgm:pt>
    <dgm:pt modelId="{C2E8FA0F-FAE6-4E92-B05D-EE1011D8D419}">
      <dgm:prSet phldrT="[Text]"/>
      <dgm:spPr/>
      <dgm:t>
        <a:bodyPr/>
        <a:lstStyle/>
        <a:p>
          <a:r>
            <a:rPr lang="fr-FR" b="1" dirty="0">
              <a:solidFill>
                <a:schemeClr val="bg2"/>
              </a:solidFill>
            </a:rPr>
            <a:t>Nom</a:t>
          </a:r>
        </a:p>
      </dgm:t>
    </dgm:pt>
    <dgm:pt modelId="{40780F90-2B4E-4513-8A98-DF18A7C6008F}" type="parTrans" cxnId="{F084775D-595B-45BA-91F2-C4971D4FB42A}">
      <dgm:prSet/>
      <dgm:spPr/>
      <dgm:t>
        <a:bodyPr/>
        <a:lstStyle/>
        <a:p>
          <a:endParaRPr lang="fr-FR"/>
        </a:p>
      </dgm:t>
    </dgm:pt>
    <dgm:pt modelId="{0883E887-F3C1-40CA-960D-76C56D83F6D7}" type="sibTrans" cxnId="{F084775D-595B-45BA-91F2-C4971D4FB42A}">
      <dgm:prSet/>
      <dgm:spPr/>
      <dgm:t>
        <a:bodyPr/>
        <a:lstStyle/>
        <a:p>
          <a:endParaRPr lang="fr-FR"/>
        </a:p>
      </dgm:t>
    </dgm:pt>
    <dgm:pt modelId="{B1EF4525-06BA-4537-8BB3-C8BAA5CAF4B9}">
      <dgm:prSet phldrT="[Text]"/>
      <dgm:spPr/>
      <dgm:t>
        <a:bodyPr/>
        <a:lstStyle/>
        <a:p>
          <a:r>
            <a:rPr lang="fr-FR" b="1" dirty="0">
              <a:solidFill>
                <a:schemeClr val="bg2"/>
              </a:solidFill>
            </a:rPr>
            <a:t>Image</a:t>
          </a:r>
        </a:p>
      </dgm:t>
    </dgm:pt>
    <dgm:pt modelId="{4BCAF334-DD9D-4882-990E-55ED621B5B65}" type="parTrans" cxnId="{29F78C61-F40B-4399-BC05-086AD5B14DE8}">
      <dgm:prSet/>
      <dgm:spPr/>
      <dgm:t>
        <a:bodyPr/>
        <a:lstStyle/>
        <a:p>
          <a:endParaRPr lang="fr-FR"/>
        </a:p>
      </dgm:t>
    </dgm:pt>
    <dgm:pt modelId="{5F95B44C-C6C5-4CF8-B3A9-BD4BF7140CCF}" type="sibTrans" cxnId="{29F78C61-F40B-4399-BC05-086AD5B14DE8}">
      <dgm:prSet/>
      <dgm:spPr/>
      <dgm:t>
        <a:bodyPr/>
        <a:lstStyle/>
        <a:p>
          <a:endParaRPr lang="fr-FR"/>
        </a:p>
      </dgm:t>
    </dgm:pt>
    <dgm:pt modelId="{71516D09-A54B-442C-B717-9D791EAC4219}">
      <dgm:prSet phldrT="[Text]"/>
      <dgm:spPr/>
      <dgm:t>
        <a:bodyPr/>
        <a:lstStyle/>
        <a:p>
          <a:r>
            <a:rPr lang="fr-FR" b="1" dirty="0">
              <a:solidFill>
                <a:schemeClr val="bg2"/>
              </a:solidFill>
            </a:rPr>
            <a:t>Description</a:t>
          </a:r>
        </a:p>
      </dgm:t>
    </dgm:pt>
    <dgm:pt modelId="{01D9D9CA-E7FF-4E95-94A3-886918150B90}" type="parTrans" cxnId="{EA41E34C-A464-4177-ACFB-0EF14354AF63}">
      <dgm:prSet/>
      <dgm:spPr/>
      <dgm:t>
        <a:bodyPr/>
        <a:lstStyle/>
        <a:p>
          <a:endParaRPr lang="fr-FR"/>
        </a:p>
      </dgm:t>
    </dgm:pt>
    <dgm:pt modelId="{BD7A8085-6EA1-4F5F-B419-CAD4B2890A90}" type="sibTrans" cxnId="{EA41E34C-A464-4177-ACFB-0EF14354AF63}">
      <dgm:prSet/>
      <dgm:spPr/>
      <dgm:t>
        <a:bodyPr/>
        <a:lstStyle/>
        <a:p>
          <a:endParaRPr lang="fr-FR"/>
        </a:p>
      </dgm:t>
    </dgm:pt>
    <dgm:pt modelId="{6E04EB02-F6D1-4B7E-9A99-B08A897B3A77}">
      <dgm:prSet phldrT="[Text]"/>
      <dgm:spPr/>
      <dgm:t>
        <a:bodyPr/>
        <a:lstStyle/>
        <a:p>
          <a:r>
            <a:rPr lang="fr-FR" dirty="0"/>
            <a:t>Note du produit</a:t>
          </a:r>
        </a:p>
      </dgm:t>
    </dgm:pt>
    <dgm:pt modelId="{5B8770AF-D63B-4168-9E2A-4DFDED1992F6}" type="parTrans" cxnId="{5523A2A8-4EE7-47A8-B700-354E2D046470}">
      <dgm:prSet/>
      <dgm:spPr/>
      <dgm:t>
        <a:bodyPr/>
        <a:lstStyle/>
        <a:p>
          <a:endParaRPr lang="fr-FR"/>
        </a:p>
      </dgm:t>
    </dgm:pt>
    <dgm:pt modelId="{8BBCE5E5-FE23-44E2-8F89-619D77D1CC18}" type="sibTrans" cxnId="{5523A2A8-4EE7-47A8-B700-354E2D046470}">
      <dgm:prSet/>
      <dgm:spPr/>
      <dgm:t>
        <a:bodyPr/>
        <a:lstStyle/>
        <a:p>
          <a:endParaRPr lang="fr-FR"/>
        </a:p>
      </dgm:t>
    </dgm:pt>
    <dgm:pt modelId="{05592AA9-E49F-46C1-9517-A10BC7819F20}">
      <dgm:prSet phldrT="[Text]"/>
      <dgm:spPr/>
      <dgm:t>
        <a:bodyPr/>
        <a:lstStyle/>
        <a:p>
          <a:r>
            <a:rPr lang="fr-FR" dirty="0"/>
            <a:t>Marque</a:t>
          </a:r>
        </a:p>
      </dgm:t>
    </dgm:pt>
    <dgm:pt modelId="{610D09C2-8186-4E66-8A2E-C6EA31B2B45C}" type="parTrans" cxnId="{0813711C-76E8-40CE-BFC0-78E4090782F8}">
      <dgm:prSet/>
      <dgm:spPr/>
      <dgm:t>
        <a:bodyPr/>
        <a:lstStyle/>
        <a:p>
          <a:endParaRPr lang="fr-FR"/>
        </a:p>
      </dgm:t>
    </dgm:pt>
    <dgm:pt modelId="{F3C7C53E-3AD5-4C61-A441-01A108916510}" type="sibTrans" cxnId="{0813711C-76E8-40CE-BFC0-78E4090782F8}">
      <dgm:prSet/>
      <dgm:spPr/>
      <dgm:t>
        <a:bodyPr/>
        <a:lstStyle/>
        <a:p>
          <a:endParaRPr lang="fr-FR"/>
        </a:p>
      </dgm:t>
    </dgm:pt>
    <dgm:pt modelId="{221D929F-40F1-4D5D-BFBE-C8E7814FF13B}">
      <dgm:prSet phldrT="[Text]"/>
      <dgm:spPr/>
      <dgm:t>
        <a:bodyPr/>
        <a:lstStyle/>
        <a:p>
          <a:r>
            <a:rPr lang="fr-FR" dirty="0"/>
            <a:t>Spécifications</a:t>
          </a:r>
        </a:p>
      </dgm:t>
    </dgm:pt>
    <dgm:pt modelId="{22A09027-6D5E-4FF1-9657-EF75218708E4}" type="parTrans" cxnId="{AB7B68BA-4CE0-414E-9DC1-27FD450F4C02}">
      <dgm:prSet/>
      <dgm:spPr/>
      <dgm:t>
        <a:bodyPr/>
        <a:lstStyle/>
        <a:p>
          <a:endParaRPr lang="fr-FR"/>
        </a:p>
      </dgm:t>
    </dgm:pt>
    <dgm:pt modelId="{A37B98EB-E486-4EF7-9EFE-91B1D86234E9}" type="sibTrans" cxnId="{AB7B68BA-4CE0-414E-9DC1-27FD450F4C02}">
      <dgm:prSet/>
      <dgm:spPr/>
      <dgm:t>
        <a:bodyPr/>
        <a:lstStyle/>
        <a:p>
          <a:endParaRPr lang="fr-FR"/>
        </a:p>
      </dgm:t>
    </dgm:pt>
    <dgm:pt modelId="{10B09C24-8B02-4FC2-8F90-3703E64E9073}" type="pres">
      <dgm:prSet presAssocID="{E40F3092-4D68-407D-8FD5-7F50092658BC}" presName="Name0" presStyleCnt="0">
        <dgm:presLayoutVars>
          <dgm:dir/>
          <dgm:animLvl val="lvl"/>
          <dgm:resizeHandles val="exact"/>
        </dgm:presLayoutVars>
      </dgm:prSet>
      <dgm:spPr/>
    </dgm:pt>
    <dgm:pt modelId="{8D850F80-FDBE-4374-9DA5-00AD2A9F227F}" type="pres">
      <dgm:prSet presAssocID="{9A64B815-0CC0-48E5-A1A4-02ECB649EAA6}" presName="composite" presStyleCnt="0"/>
      <dgm:spPr/>
    </dgm:pt>
    <dgm:pt modelId="{A3D6BC4D-F2C1-436B-A9E9-CB7B436A036B}" type="pres">
      <dgm:prSet presAssocID="{9A64B815-0CC0-48E5-A1A4-02ECB649EAA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C486523-093F-41CF-BA03-94E7546B20CD}" type="pres">
      <dgm:prSet presAssocID="{9A64B815-0CC0-48E5-A1A4-02ECB649EAA6}" presName="desTx" presStyleLbl="alignAccFollowNode1" presStyleIdx="0" presStyleCnt="3">
        <dgm:presLayoutVars>
          <dgm:bulletEnabled val="1"/>
        </dgm:presLayoutVars>
      </dgm:prSet>
      <dgm:spPr/>
    </dgm:pt>
    <dgm:pt modelId="{E12FC729-1DFB-4F5F-AA87-E3CDC442D014}" type="pres">
      <dgm:prSet presAssocID="{196B0679-AAA4-419A-8D51-FAA34A9AF316}" presName="space" presStyleCnt="0"/>
      <dgm:spPr/>
    </dgm:pt>
    <dgm:pt modelId="{9A6EDFA4-69B2-471B-A92B-354F3741DB18}" type="pres">
      <dgm:prSet presAssocID="{74C716E4-BCDC-4372-830B-FFF49688EF3A}" presName="composite" presStyleCnt="0"/>
      <dgm:spPr/>
    </dgm:pt>
    <dgm:pt modelId="{4361C905-3B16-45AE-84BC-43D885946EC1}" type="pres">
      <dgm:prSet presAssocID="{74C716E4-BCDC-4372-830B-FFF49688EF3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AB4F7A0-CE01-479F-974E-D3B8E043A3D2}" type="pres">
      <dgm:prSet presAssocID="{74C716E4-BCDC-4372-830B-FFF49688EF3A}" presName="desTx" presStyleLbl="alignAccFollowNode1" presStyleIdx="1" presStyleCnt="3">
        <dgm:presLayoutVars>
          <dgm:bulletEnabled val="1"/>
        </dgm:presLayoutVars>
      </dgm:prSet>
      <dgm:spPr/>
    </dgm:pt>
    <dgm:pt modelId="{BEC0B675-0531-493B-8EFA-D122916B71DD}" type="pres">
      <dgm:prSet presAssocID="{AE5ABBBA-9F82-4D9B-8883-A97A3BFCD785}" presName="space" presStyleCnt="0"/>
      <dgm:spPr/>
    </dgm:pt>
    <dgm:pt modelId="{BA5398B6-6FB0-46D5-B49A-DB73090B2002}" type="pres">
      <dgm:prSet presAssocID="{24615345-7451-4753-A10F-36B19BEB89BF}" presName="composite" presStyleCnt="0"/>
      <dgm:spPr/>
    </dgm:pt>
    <dgm:pt modelId="{72ABE3C1-4BA3-4C41-AFAC-1BC802A641D6}" type="pres">
      <dgm:prSet presAssocID="{24615345-7451-4753-A10F-36B19BEB89B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5840CC5-490A-4A19-81C7-21BDCFD0211B}" type="pres">
      <dgm:prSet presAssocID="{24615345-7451-4753-A10F-36B19BEB89B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E94F500-E099-40D0-9D93-C2D0697C0D03}" type="presOf" srcId="{C1D51DD0-123E-4C6C-8B56-011ADD516AFB}" destId="{3AB4F7A0-CE01-479F-974E-D3B8E043A3D2}" srcOrd="0" destOrd="0" presId="urn:microsoft.com/office/officeart/2005/8/layout/hList1"/>
    <dgm:cxn modelId="{CA5D6901-251D-4901-AD11-2EEB5AED1B89}" type="presOf" srcId="{6E04EB02-F6D1-4B7E-9A99-B08A897B3A77}" destId="{3AB4F7A0-CE01-479F-974E-D3B8E043A3D2}" srcOrd="0" destOrd="2" presId="urn:microsoft.com/office/officeart/2005/8/layout/hList1"/>
    <dgm:cxn modelId="{9C90BB0B-F622-48AC-A99F-710128580A70}" srcId="{E40F3092-4D68-407D-8FD5-7F50092658BC}" destId="{24615345-7451-4753-A10F-36B19BEB89BF}" srcOrd="2" destOrd="0" parTransId="{6C5D8CD5-9576-4C4F-AAB1-232F42FE4BB2}" sibTransId="{FF8CA711-29BE-4435-BF8C-381F19C82BFB}"/>
    <dgm:cxn modelId="{6F04220F-8562-4ED5-8239-3C7515CB5C39}" type="presOf" srcId="{221D929F-40F1-4D5D-BFBE-C8E7814FF13B}" destId="{5C486523-093F-41CF-BA03-94E7546B20CD}" srcOrd="0" destOrd="3" presId="urn:microsoft.com/office/officeart/2005/8/layout/hList1"/>
    <dgm:cxn modelId="{25317812-67C9-48C6-AC5B-E844E9339F33}" type="presOf" srcId="{E40F3092-4D68-407D-8FD5-7F50092658BC}" destId="{10B09C24-8B02-4FC2-8F90-3703E64E9073}" srcOrd="0" destOrd="0" presId="urn:microsoft.com/office/officeart/2005/8/layout/hList1"/>
    <dgm:cxn modelId="{0813711C-76E8-40CE-BFC0-78E4090782F8}" srcId="{24615345-7451-4753-A10F-36B19BEB89BF}" destId="{05592AA9-E49F-46C1-9517-A10BC7819F20}" srcOrd="4" destOrd="0" parTransId="{610D09C2-8186-4E66-8A2E-C6EA31B2B45C}" sibTransId="{F3C7C53E-3AD5-4C61-A441-01A108916510}"/>
    <dgm:cxn modelId="{32E6A025-460C-48FF-9D45-57852176E0C3}" srcId="{9A64B815-0CC0-48E5-A1A4-02ECB649EAA6}" destId="{55E90CCB-DF42-4004-8DC3-8CB6AA4992C8}" srcOrd="0" destOrd="0" parTransId="{FA9C84D6-30D9-405F-B225-7D182F92E763}" sibTransId="{A57B0110-9349-4587-A6A0-106C1205B44E}"/>
    <dgm:cxn modelId="{31430533-8017-465F-8026-142377318332}" type="presOf" srcId="{81919DF5-2CBB-4415-A8E3-60EC72B6AA32}" destId="{B5840CC5-490A-4A19-81C7-21BDCFD0211B}" srcOrd="0" destOrd="0" presId="urn:microsoft.com/office/officeart/2005/8/layout/hList1"/>
    <dgm:cxn modelId="{F084775D-595B-45BA-91F2-C4971D4FB42A}" srcId="{9A64B815-0CC0-48E5-A1A4-02ECB649EAA6}" destId="{C2E8FA0F-FAE6-4E92-B05D-EE1011D8D419}" srcOrd="1" destOrd="0" parTransId="{40780F90-2B4E-4513-8A98-DF18A7C6008F}" sibTransId="{0883E887-F3C1-40CA-960D-76C56D83F6D7}"/>
    <dgm:cxn modelId="{29F78C61-F40B-4399-BC05-086AD5B14DE8}" srcId="{24615345-7451-4753-A10F-36B19BEB89BF}" destId="{B1EF4525-06BA-4537-8BB3-C8BAA5CAF4B9}" srcOrd="2" destOrd="0" parTransId="{4BCAF334-DD9D-4882-990E-55ED621B5B65}" sibTransId="{5F95B44C-C6C5-4CF8-B3A9-BD4BF7140CCF}"/>
    <dgm:cxn modelId="{60F97D46-98F9-4722-80D6-BB0F6946FED2}" type="presOf" srcId="{74C716E4-BCDC-4372-830B-FFF49688EF3A}" destId="{4361C905-3B16-45AE-84BC-43D885946EC1}" srcOrd="0" destOrd="0" presId="urn:microsoft.com/office/officeart/2005/8/layout/hList1"/>
    <dgm:cxn modelId="{A98AD168-7DC1-4AE8-8D23-A3170D0A580F}" type="presOf" srcId="{9A64B815-0CC0-48E5-A1A4-02ECB649EAA6}" destId="{A3D6BC4D-F2C1-436B-A9E9-CB7B436A036B}" srcOrd="0" destOrd="0" presId="urn:microsoft.com/office/officeart/2005/8/layout/hList1"/>
    <dgm:cxn modelId="{CAAD8A6C-A8D0-40CE-B2C4-B433BE862BFF}" srcId="{74C716E4-BCDC-4372-830B-FFF49688EF3A}" destId="{F283C0F1-19BC-4255-A14F-4C2DBD2E4EAF}" srcOrd="1" destOrd="0" parTransId="{6392D0DD-011D-4F9B-9016-EC5AE30B0A02}" sibTransId="{64BCC6D8-0FC3-4A74-AE92-188D9BACE0CC}"/>
    <dgm:cxn modelId="{EA41E34C-A464-4177-ACFB-0EF14354AF63}" srcId="{24615345-7451-4753-A10F-36B19BEB89BF}" destId="{71516D09-A54B-442C-B717-9D791EAC4219}" srcOrd="3" destOrd="0" parTransId="{01D9D9CA-E7FF-4E95-94A3-886918150B90}" sibTransId="{BD7A8085-6EA1-4F5F-B419-CAD4B2890A90}"/>
    <dgm:cxn modelId="{297C6F70-62FD-4E2B-B6D2-837BACF3EEB1}" type="presOf" srcId="{05592AA9-E49F-46C1-9517-A10BC7819F20}" destId="{B5840CC5-490A-4A19-81C7-21BDCFD0211B}" srcOrd="0" destOrd="4" presId="urn:microsoft.com/office/officeart/2005/8/layout/hList1"/>
    <dgm:cxn modelId="{D5464476-1C23-468C-9FE1-AB95B4C7CE52}" type="presOf" srcId="{DE70E645-9399-4FE1-9BAD-F6BCA6D33D0C}" destId="{5C486523-093F-41CF-BA03-94E7546B20CD}" srcOrd="0" destOrd="2" presId="urn:microsoft.com/office/officeart/2005/8/layout/hList1"/>
    <dgm:cxn modelId="{15628B59-E775-4515-BAB6-40E940DFFC81}" type="presOf" srcId="{B1EF4525-06BA-4537-8BB3-C8BAA5CAF4B9}" destId="{B5840CC5-490A-4A19-81C7-21BDCFD0211B}" srcOrd="0" destOrd="2" presId="urn:microsoft.com/office/officeart/2005/8/layout/hList1"/>
    <dgm:cxn modelId="{F56C3D7C-6956-47DC-9361-5E60D560F8E4}" type="presOf" srcId="{556587EC-5364-4890-AF28-5FA0EE0AE85E}" destId="{B5840CC5-490A-4A19-81C7-21BDCFD0211B}" srcOrd="0" destOrd="1" presId="urn:microsoft.com/office/officeart/2005/8/layout/hList1"/>
    <dgm:cxn modelId="{9184817D-FF9F-4AD4-ADFE-569D075B57AB}" type="presOf" srcId="{24615345-7451-4753-A10F-36B19BEB89BF}" destId="{72ABE3C1-4BA3-4C41-AFAC-1BC802A641D6}" srcOrd="0" destOrd="0" presId="urn:microsoft.com/office/officeart/2005/8/layout/hList1"/>
    <dgm:cxn modelId="{03D7188C-D4BD-4B0B-B038-297E24A224A3}" type="presOf" srcId="{F283C0F1-19BC-4255-A14F-4C2DBD2E4EAF}" destId="{3AB4F7A0-CE01-479F-974E-D3B8E043A3D2}" srcOrd="0" destOrd="1" presId="urn:microsoft.com/office/officeart/2005/8/layout/hList1"/>
    <dgm:cxn modelId="{A47EB092-F204-485E-82A9-11489855EE78}" srcId="{9A64B815-0CC0-48E5-A1A4-02ECB649EAA6}" destId="{DE70E645-9399-4FE1-9BAD-F6BCA6D33D0C}" srcOrd="2" destOrd="0" parTransId="{7704B306-1458-4623-A71A-CC287730F094}" sibTransId="{C90B460E-124E-476F-9927-8F45AB6E08D7}"/>
    <dgm:cxn modelId="{64B45194-C3BB-496A-BBB5-A7570C3168FB}" srcId="{74C716E4-BCDC-4372-830B-FFF49688EF3A}" destId="{C1D51DD0-123E-4C6C-8B56-011ADD516AFB}" srcOrd="0" destOrd="0" parTransId="{3E7324C7-958C-4DAA-8030-647AF9C352A1}" sibTransId="{BDE7E636-8AD4-4603-A978-B4F676AF1948}"/>
    <dgm:cxn modelId="{DB73E29D-9118-47CE-AE7F-19F8B3A6E0E5}" srcId="{24615345-7451-4753-A10F-36B19BEB89BF}" destId="{81919DF5-2CBB-4415-A8E3-60EC72B6AA32}" srcOrd="0" destOrd="0" parTransId="{162891F9-EDB9-4546-BE25-AAE43393C1D7}" sibTransId="{C425DED2-2E1B-4E78-9CD6-8B703161FE3A}"/>
    <dgm:cxn modelId="{5523A2A8-4EE7-47A8-B700-354E2D046470}" srcId="{74C716E4-BCDC-4372-830B-FFF49688EF3A}" destId="{6E04EB02-F6D1-4B7E-9A99-B08A897B3A77}" srcOrd="2" destOrd="0" parTransId="{5B8770AF-D63B-4168-9E2A-4DFDED1992F6}" sibTransId="{8BBCE5E5-FE23-44E2-8F89-619D77D1CC18}"/>
    <dgm:cxn modelId="{4E6F90AC-67B0-45E0-9003-C6C361B5A282}" type="presOf" srcId="{71516D09-A54B-442C-B717-9D791EAC4219}" destId="{B5840CC5-490A-4A19-81C7-21BDCFD0211B}" srcOrd="0" destOrd="3" presId="urn:microsoft.com/office/officeart/2005/8/layout/hList1"/>
    <dgm:cxn modelId="{AB7B68BA-4CE0-414E-9DC1-27FD450F4C02}" srcId="{9A64B815-0CC0-48E5-A1A4-02ECB649EAA6}" destId="{221D929F-40F1-4D5D-BFBE-C8E7814FF13B}" srcOrd="3" destOrd="0" parTransId="{22A09027-6D5E-4FF1-9657-EF75218708E4}" sibTransId="{A37B98EB-E486-4EF7-9EFE-91B1D86234E9}"/>
    <dgm:cxn modelId="{EC14D6D6-0F86-44F6-B270-965DA56DE979}" srcId="{E40F3092-4D68-407D-8FD5-7F50092658BC}" destId="{9A64B815-0CC0-48E5-A1A4-02ECB649EAA6}" srcOrd="0" destOrd="0" parTransId="{148DCB5C-80BF-4B7E-B46A-7E8BDE08DA0D}" sibTransId="{196B0679-AAA4-419A-8D51-FAA34A9AF316}"/>
    <dgm:cxn modelId="{1F8F8DE0-AD47-4E21-8C7B-5EA18F27670F}" srcId="{24615345-7451-4753-A10F-36B19BEB89BF}" destId="{556587EC-5364-4890-AF28-5FA0EE0AE85E}" srcOrd="1" destOrd="0" parTransId="{537EE853-6D56-4288-897E-16B245950EF0}" sibTransId="{4006E25A-7F6A-4B9B-8D07-E829287F7E0A}"/>
    <dgm:cxn modelId="{8B3976E8-44A4-42CA-A2C2-C4A7BF179768}" srcId="{E40F3092-4D68-407D-8FD5-7F50092658BC}" destId="{74C716E4-BCDC-4372-830B-FFF49688EF3A}" srcOrd="1" destOrd="0" parTransId="{3B335FA2-968F-426D-A137-DBA5BBB2E259}" sibTransId="{AE5ABBBA-9F82-4D9B-8883-A97A3BFCD785}"/>
    <dgm:cxn modelId="{1E751AEB-ED08-4C1D-8496-87BDF33EC6B3}" type="presOf" srcId="{C2E8FA0F-FAE6-4E92-B05D-EE1011D8D419}" destId="{5C486523-093F-41CF-BA03-94E7546B20CD}" srcOrd="0" destOrd="1" presId="urn:microsoft.com/office/officeart/2005/8/layout/hList1"/>
    <dgm:cxn modelId="{3F7F6AEB-3052-4216-885E-78CB474A46C1}" type="presOf" srcId="{55E90CCB-DF42-4004-8DC3-8CB6AA4992C8}" destId="{5C486523-093F-41CF-BA03-94E7546B20CD}" srcOrd="0" destOrd="0" presId="urn:microsoft.com/office/officeart/2005/8/layout/hList1"/>
    <dgm:cxn modelId="{473837EA-2DAD-4657-B89C-BF2A31B02CF2}" type="presParOf" srcId="{10B09C24-8B02-4FC2-8F90-3703E64E9073}" destId="{8D850F80-FDBE-4374-9DA5-00AD2A9F227F}" srcOrd="0" destOrd="0" presId="urn:microsoft.com/office/officeart/2005/8/layout/hList1"/>
    <dgm:cxn modelId="{12082214-720B-4E13-9AD4-22A5A02FE7B6}" type="presParOf" srcId="{8D850F80-FDBE-4374-9DA5-00AD2A9F227F}" destId="{A3D6BC4D-F2C1-436B-A9E9-CB7B436A036B}" srcOrd="0" destOrd="0" presId="urn:microsoft.com/office/officeart/2005/8/layout/hList1"/>
    <dgm:cxn modelId="{462E6889-BDE1-4B28-825C-6773EA24DBB5}" type="presParOf" srcId="{8D850F80-FDBE-4374-9DA5-00AD2A9F227F}" destId="{5C486523-093F-41CF-BA03-94E7546B20CD}" srcOrd="1" destOrd="0" presId="urn:microsoft.com/office/officeart/2005/8/layout/hList1"/>
    <dgm:cxn modelId="{2B225BE3-9DE0-48EE-8D7F-C6827842FA84}" type="presParOf" srcId="{10B09C24-8B02-4FC2-8F90-3703E64E9073}" destId="{E12FC729-1DFB-4F5F-AA87-E3CDC442D014}" srcOrd="1" destOrd="0" presId="urn:microsoft.com/office/officeart/2005/8/layout/hList1"/>
    <dgm:cxn modelId="{F3729DE5-6DF2-4824-B7F8-2D2C1F48DA92}" type="presParOf" srcId="{10B09C24-8B02-4FC2-8F90-3703E64E9073}" destId="{9A6EDFA4-69B2-471B-A92B-354F3741DB18}" srcOrd="2" destOrd="0" presId="urn:microsoft.com/office/officeart/2005/8/layout/hList1"/>
    <dgm:cxn modelId="{8C239C75-4D27-4E29-9645-2228D2F64A0F}" type="presParOf" srcId="{9A6EDFA4-69B2-471B-A92B-354F3741DB18}" destId="{4361C905-3B16-45AE-84BC-43D885946EC1}" srcOrd="0" destOrd="0" presId="urn:microsoft.com/office/officeart/2005/8/layout/hList1"/>
    <dgm:cxn modelId="{1C392BCE-F5F7-46AF-ACD4-E92696930E37}" type="presParOf" srcId="{9A6EDFA4-69B2-471B-A92B-354F3741DB18}" destId="{3AB4F7A0-CE01-479F-974E-D3B8E043A3D2}" srcOrd="1" destOrd="0" presId="urn:microsoft.com/office/officeart/2005/8/layout/hList1"/>
    <dgm:cxn modelId="{BB152E8A-DEEA-4556-ABA8-E5D6C5FF0508}" type="presParOf" srcId="{10B09C24-8B02-4FC2-8F90-3703E64E9073}" destId="{BEC0B675-0531-493B-8EFA-D122916B71DD}" srcOrd="3" destOrd="0" presId="urn:microsoft.com/office/officeart/2005/8/layout/hList1"/>
    <dgm:cxn modelId="{453CCD13-5AC9-4ABD-A5F6-CA4D13E319FA}" type="presParOf" srcId="{10B09C24-8B02-4FC2-8F90-3703E64E9073}" destId="{BA5398B6-6FB0-46D5-B49A-DB73090B2002}" srcOrd="4" destOrd="0" presId="urn:microsoft.com/office/officeart/2005/8/layout/hList1"/>
    <dgm:cxn modelId="{39AB805B-D23C-4E1C-8572-5812B7F75689}" type="presParOf" srcId="{BA5398B6-6FB0-46D5-B49A-DB73090B2002}" destId="{72ABE3C1-4BA3-4C41-AFAC-1BC802A641D6}" srcOrd="0" destOrd="0" presId="urn:microsoft.com/office/officeart/2005/8/layout/hList1"/>
    <dgm:cxn modelId="{087B18EE-8BAC-466A-B5C7-F08E0958F955}" type="presParOf" srcId="{BA5398B6-6FB0-46D5-B49A-DB73090B2002}" destId="{B5840CC5-490A-4A19-81C7-21BDCFD021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EBF103-98FB-4D0B-87F3-85E07C957B89}" type="doc">
      <dgm:prSet loTypeId="urn:microsoft.com/office/officeart/2005/8/layout/hList1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082661EB-00CB-4EB6-B74F-F882607ED4C2}">
      <dgm:prSet phldrT="[Text]"/>
      <dgm:spPr/>
      <dgm:t>
        <a:bodyPr/>
        <a:lstStyle/>
        <a:p>
          <a:r>
            <a:rPr lang="fr-FR" dirty="0" err="1"/>
            <a:t>CountVectorizer</a:t>
          </a:r>
          <a:r>
            <a:rPr lang="fr-FR" dirty="0"/>
            <a:t> (CV) -&gt; chaque document pris </a:t>
          </a:r>
          <a:r>
            <a:rPr lang="fr-FR" dirty="0" err="1"/>
            <a:t>séparement</a:t>
          </a:r>
          <a:endParaRPr lang="fr-FR" dirty="0"/>
        </a:p>
      </dgm:t>
    </dgm:pt>
    <dgm:pt modelId="{1EA2C296-D58A-40C5-99F0-8170FEB2F885}" type="parTrans" cxnId="{C40B7AD9-20C4-4B90-BBB3-EEAF82EBDCC9}">
      <dgm:prSet/>
      <dgm:spPr/>
      <dgm:t>
        <a:bodyPr/>
        <a:lstStyle/>
        <a:p>
          <a:endParaRPr lang="fr-FR"/>
        </a:p>
      </dgm:t>
    </dgm:pt>
    <dgm:pt modelId="{D50176AC-4A54-4429-BA30-B44DAF78F8B8}" type="sibTrans" cxnId="{C40B7AD9-20C4-4B90-BBB3-EEAF82EBDCC9}">
      <dgm:prSet/>
      <dgm:spPr/>
      <dgm:t>
        <a:bodyPr/>
        <a:lstStyle/>
        <a:p>
          <a:endParaRPr lang="fr-FR"/>
        </a:p>
      </dgm:t>
    </dgm:pt>
    <dgm:pt modelId="{E89B462E-05D0-421D-A563-9322172E6799}">
      <dgm:prSet phldrT="[Text]"/>
      <dgm:spPr/>
      <dgm:t>
        <a:bodyPr/>
        <a:lstStyle/>
        <a:p>
          <a:r>
            <a:rPr lang="fr-FR" dirty="0"/>
            <a:t>Technique seule</a:t>
          </a:r>
        </a:p>
      </dgm:t>
    </dgm:pt>
    <dgm:pt modelId="{F969224A-2312-4A32-BB69-EFAFC9E00F43}" type="parTrans" cxnId="{52DB3188-0C4D-49C1-A96E-DBF38FA445ED}">
      <dgm:prSet/>
      <dgm:spPr/>
      <dgm:t>
        <a:bodyPr/>
        <a:lstStyle/>
        <a:p>
          <a:endParaRPr lang="fr-FR"/>
        </a:p>
      </dgm:t>
    </dgm:pt>
    <dgm:pt modelId="{F8BFB863-00DF-4395-B0AD-CEAE7FC2DAC5}" type="sibTrans" cxnId="{52DB3188-0C4D-49C1-A96E-DBF38FA445ED}">
      <dgm:prSet/>
      <dgm:spPr/>
      <dgm:t>
        <a:bodyPr/>
        <a:lstStyle/>
        <a:p>
          <a:endParaRPr lang="fr-FR"/>
        </a:p>
      </dgm:t>
    </dgm:pt>
    <dgm:pt modelId="{AB619851-7D27-4F90-AB00-69F6F5A995C0}">
      <dgm:prSet phldrT="[Text]"/>
      <dgm:spPr/>
      <dgm:t>
        <a:bodyPr/>
        <a:lstStyle/>
        <a:p>
          <a:r>
            <a:rPr lang="fr-FR" b="0" i="0" dirty="0" err="1"/>
            <a:t>Term</a:t>
          </a:r>
          <a:r>
            <a:rPr lang="fr-FR" b="0" i="0" dirty="0"/>
            <a:t>-Frequency - Inverse Document Frequency</a:t>
          </a:r>
        </a:p>
        <a:p>
          <a:r>
            <a:rPr lang="fr-FR" dirty="0"/>
            <a:t>(TF-IDF)</a:t>
          </a:r>
        </a:p>
      </dgm:t>
    </dgm:pt>
    <dgm:pt modelId="{5D0BA814-D4A1-4265-B544-FA43CC450199}" type="parTrans" cxnId="{FD316F9D-F4FF-467F-AB21-F3E3227150A4}">
      <dgm:prSet/>
      <dgm:spPr/>
      <dgm:t>
        <a:bodyPr/>
        <a:lstStyle/>
        <a:p>
          <a:endParaRPr lang="fr-FR"/>
        </a:p>
      </dgm:t>
    </dgm:pt>
    <dgm:pt modelId="{2D58843A-BB1E-4734-AC47-374FEF2C399F}" type="sibTrans" cxnId="{FD316F9D-F4FF-467F-AB21-F3E3227150A4}">
      <dgm:prSet/>
      <dgm:spPr/>
      <dgm:t>
        <a:bodyPr/>
        <a:lstStyle/>
        <a:p>
          <a:endParaRPr lang="fr-FR"/>
        </a:p>
      </dgm:t>
    </dgm:pt>
    <dgm:pt modelId="{99456F12-767A-437A-B280-60E851ABEE57}">
      <dgm:prSet phldrT="[Text]"/>
      <dgm:spPr/>
      <dgm:t>
        <a:bodyPr/>
        <a:lstStyle/>
        <a:p>
          <a:r>
            <a:rPr lang="fr-FR" dirty="0"/>
            <a:t>Technique seule</a:t>
          </a:r>
        </a:p>
      </dgm:t>
    </dgm:pt>
    <dgm:pt modelId="{7E10D4EC-F4E4-4441-9548-770D4CF1044E}" type="parTrans" cxnId="{FB3C39D2-DC4E-42E2-A0BB-F69B778CB592}">
      <dgm:prSet/>
      <dgm:spPr/>
      <dgm:t>
        <a:bodyPr/>
        <a:lstStyle/>
        <a:p>
          <a:endParaRPr lang="fr-FR"/>
        </a:p>
      </dgm:t>
    </dgm:pt>
    <dgm:pt modelId="{697780C3-64C8-4A7C-AAEC-E0B65B7CD58F}" type="sibTrans" cxnId="{FB3C39D2-DC4E-42E2-A0BB-F69B778CB592}">
      <dgm:prSet/>
      <dgm:spPr/>
      <dgm:t>
        <a:bodyPr/>
        <a:lstStyle/>
        <a:p>
          <a:endParaRPr lang="fr-FR"/>
        </a:p>
      </dgm:t>
    </dgm:pt>
    <dgm:pt modelId="{CB078EAE-71B1-483F-8026-F51EC92055F8}">
      <dgm:prSet phldrT="[Text]"/>
      <dgm:spPr/>
      <dgm:t>
        <a:bodyPr/>
        <a:lstStyle/>
        <a:p>
          <a:endParaRPr lang="fr-FR" dirty="0"/>
        </a:p>
      </dgm:t>
    </dgm:pt>
    <dgm:pt modelId="{776C6AB0-38C0-4503-B9FF-51F705C53E78}" type="parTrans" cxnId="{8423AEAB-BCD2-4DB0-AAAE-8ED9C5F766C1}">
      <dgm:prSet/>
      <dgm:spPr/>
      <dgm:t>
        <a:bodyPr/>
        <a:lstStyle/>
        <a:p>
          <a:endParaRPr lang="fr-FR"/>
        </a:p>
      </dgm:t>
    </dgm:pt>
    <dgm:pt modelId="{8C56B463-F16A-4E05-A3C7-75AE644FB331}" type="sibTrans" cxnId="{8423AEAB-BCD2-4DB0-AAAE-8ED9C5F766C1}">
      <dgm:prSet/>
      <dgm:spPr/>
      <dgm:t>
        <a:bodyPr/>
        <a:lstStyle/>
        <a:p>
          <a:endParaRPr lang="fr-FR"/>
        </a:p>
      </dgm:t>
    </dgm:pt>
    <dgm:pt modelId="{BFAA6F97-2F6D-4036-AF68-C8E2DF308BF0}">
      <dgm:prSet phldrT="[Text]"/>
      <dgm:spPr/>
      <dgm:t>
        <a:bodyPr/>
        <a:lstStyle/>
        <a:p>
          <a:r>
            <a:rPr lang="fr-FR" dirty="0"/>
            <a:t>TF-IDF + classification non supervisée -&gt; </a:t>
          </a:r>
          <a:r>
            <a:rPr lang="fr-FR" b="0" i="0" dirty="0" err="1"/>
            <a:t>Negative</a:t>
          </a:r>
          <a:r>
            <a:rPr lang="fr-FR" b="0" i="0" dirty="0"/>
            <a:t> Matrix Factorisation (</a:t>
          </a:r>
          <a:r>
            <a:rPr lang="fr-FR" dirty="0"/>
            <a:t>NMF</a:t>
          </a:r>
          <a:r>
            <a:rPr lang="fr-FR" b="0" i="0" dirty="0"/>
            <a:t>) à 500 topics</a:t>
          </a:r>
          <a:endParaRPr lang="fr-FR" dirty="0"/>
        </a:p>
      </dgm:t>
    </dgm:pt>
    <dgm:pt modelId="{BD361ED0-A0AD-4007-843A-8834FA964110}" type="parTrans" cxnId="{A7A0E2C9-4872-4B12-AF02-DF476291B940}">
      <dgm:prSet/>
      <dgm:spPr/>
      <dgm:t>
        <a:bodyPr/>
        <a:lstStyle/>
        <a:p>
          <a:endParaRPr lang="fr-FR"/>
        </a:p>
      </dgm:t>
    </dgm:pt>
    <dgm:pt modelId="{E5BD673D-72A0-491D-8F6B-9B5AF21BF01D}" type="sibTrans" cxnId="{A7A0E2C9-4872-4B12-AF02-DF476291B940}">
      <dgm:prSet/>
      <dgm:spPr/>
      <dgm:t>
        <a:bodyPr/>
        <a:lstStyle/>
        <a:p>
          <a:endParaRPr lang="fr-FR"/>
        </a:p>
      </dgm:t>
    </dgm:pt>
    <dgm:pt modelId="{F6CDBE41-2EDA-4A95-B76D-D5E372F1D1B5}">
      <dgm:prSet phldrT="[Text]"/>
      <dgm:spPr/>
      <dgm:t>
        <a:bodyPr/>
        <a:lstStyle/>
        <a:p>
          <a:r>
            <a:rPr lang="fr-FR" dirty="0"/>
            <a:t>CV + classification non supervisée  -&gt; </a:t>
          </a:r>
          <a:r>
            <a:rPr lang="fr-FR" b="0" i="0" dirty="0"/>
            <a:t>Latent Dirichlet Allocation (LDA) à 500 topics</a:t>
          </a:r>
          <a:endParaRPr lang="fr-FR" dirty="0"/>
        </a:p>
      </dgm:t>
    </dgm:pt>
    <dgm:pt modelId="{C5D3578B-D8F5-4AC2-AEFC-D59CA71FF6E0}" type="parTrans" cxnId="{CA26A36E-21D5-43C1-8C55-0E3FA88C950F}">
      <dgm:prSet/>
      <dgm:spPr/>
      <dgm:t>
        <a:bodyPr/>
        <a:lstStyle/>
        <a:p>
          <a:endParaRPr lang="fr-FR"/>
        </a:p>
      </dgm:t>
    </dgm:pt>
    <dgm:pt modelId="{9FA71FF9-CAB8-49BA-9198-28EC9EF642D5}" type="sibTrans" cxnId="{CA26A36E-21D5-43C1-8C55-0E3FA88C950F}">
      <dgm:prSet/>
      <dgm:spPr/>
      <dgm:t>
        <a:bodyPr/>
        <a:lstStyle/>
        <a:p>
          <a:endParaRPr lang="fr-FR"/>
        </a:p>
      </dgm:t>
    </dgm:pt>
    <dgm:pt modelId="{28509B98-2F64-46C1-A286-D446E54C38C7}" type="pres">
      <dgm:prSet presAssocID="{1CEBF103-98FB-4D0B-87F3-85E07C957B89}" presName="Name0" presStyleCnt="0">
        <dgm:presLayoutVars>
          <dgm:dir val="rev"/>
          <dgm:animLvl val="lvl"/>
          <dgm:resizeHandles val="exact"/>
        </dgm:presLayoutVars>
      </dgm:prSet>
      <dgm:spPr/>
    </dgm:pt>
    <dgm:pt modelId="{19274234-C6E9-4252-89BE-477424C3F1BC}" type="pres">
      <dgm:prSet presAssocID="{082661EB-00CB-4EB6-B74F-F882607ED4C2}" presName="composite" presStyleCnt="0"/>
      <dgm:spPr/>
    </dgm:pt>
    <dgm:pt modelId="{BD9A776F-F5EA-4148-A4EE-7C7C35F6187D}" type="pres">
      <dgm:prSet presAssocID="{082661EB-00CB-4EB6-B74F-F882607ED4C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97B5E54-951E-4435-A5B3-179B0485D596}" type="pres">
      <dgm:prSet presAssocID="{082661EB-00CB-4EB6-B74F-F882607ED4C2}" presName="desTx" presStyleLbl="alignAccFollowNode1" presStyleIdx="0" presStyleCnt="2">
        <dgm:presLayoutVars>
          <dgm:bulletEnabled val="1"/>
        </dgm:presLayoutVars>
      </dgm:prSet>
      <dgm:spPr/>
    </dgm:pt>
    <dgm:pt modelId="{DBFC178B-193A-4752-8DF8-A921A8122740}" type="pres">
      <dgm:prSet presAssocID="{D50176AC-4A54-4429-BA30-B44DAF78F8B8}" presName="space" presStyleCnt="0"/>
      <dgm:spPr/>
    </dgm:pt>
    <dgm:pt modelId="{0C780DF8-7D48-4D02-B449-34F6EFCEF907}" type="pres">
      <dgm:prSet presAssocID="{AB619851-7D27-4F90-AB00-69F6F5A995C0}" presName="composite" presStyleCnt="0"/>
      <dgm:spPr/>
    </dgm:pt>
    <dgm:pt modelId="{3AD068C7-C7E0-439A-BAA1-5FEE7EF68F6C}" type="pres">
      <dgm:prSet presAssocID="{AB619851-7D27-4F90-AB00-69F6F5A995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0AA704C-C52E-4DE2-8B87-2B42640B2062}" type="pres">
      <dgm:prSet presAssocID="{AB619851-7D27-4F90-AB00-69F6F5A995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CA97406-931C-47DC-B351-55BC7AE8BC91}" type="presOf" srcId="{99456F12-767A-437A-B280-60E851ABEE57}" destId="{70AA704C-C52E-4DE2-8B87-2B42640B2062}" srcOrd="0" destOrd="0" presId="urn:microsoft.com/office/officeart/2005/8/layout/hList1"/>
    <dgm:cxn modelId="{1D16821D-25C5-4402-8590-E83AA82C5B1B}" type="presOf" srcId="{AB619851-7D27-4F90-AB00-69F6F5A995C0}" destId="{3AD068C7-C7E0-439A-BAA1-5FEE7EF68F6C}" srcOrd="0" destOrd="0" presId="urn:microsoft.com/office/officeart/2005/8/layout/hList1"/>
    <dgm:cxn modelId="{4213B949-E846-488E-A544-C9A3BFAE1D69}" type="presOf" srcId="{BFAA6F97-2F6D-4036-AF68-C8E2DF308BF0}" destId="{70AA704C-C52E-4DE2-8B87-2B42640B2062}" srcOrd="0" destOrd="1" presId="urn:microsoft.com/office/officeart/2005/8/layout/hList1"/>
    <dgm:cxn modelId="{CA26A36E-21D5-43C1-8C55-0E3FA88C950F}" srcId="{082661EB-00CB-4EB6-B74F-F882607ED4C2}" destId="{F6CDBE41-2EDA-4A95-B76D-D5E372F1D1B5}" srcOrd="1" destOrd="0" parTransId="{C5D3578B-D8F5-4AC2-AEFC-D59CA71FF6E0}" sibTransId="{9FA71FF9-CAB8-49BA-9198-28EC9EF642D5}"/>
    <dgm:cxn modelId="{52DB3188-0C4D-49C1-A96E-DBF38FA445ED}" srcId="{082661EB-00CB-4EB6-B74F-F882607ED4C2}" destId="{E89B462E-05D0-421D-A563-9322172E6799}" srcOrd="0" destOrd="0" parTransId="{F969224A-2312-4A32-BB69-EFAFC9E00F43}" sibTransId="{F8BFB863-00DF-4395-B0AD-CEAE7FC2DAC5}"/>
    <dgm:cxn modelId="{FD316F9D-F4FF-467F-AB21-F3E3227150A4}" srcId="{1CEBF103-98FB-4D0B-87F3-85E07C957B89}" destId="{AB619851-7D27-4F90-AB00-69F6F5A995C0}" srcOrd="1" destOrd="0" parTransId="{5D0BA814-D4A1-4265-B544-FA43CC450199}" sibTransId="{2D58843A-BB1E-4734-AC47-374FEF2C399F}"/>
    <dgm:cxn modelId="{4FDFACAB-A04C-4B4C-90FE-13D0C715FCDB}" type="presOf" srcId="{1CEBF103-98FB-4D0B-87F3-85E07C957B89}" destId="{28509B98-2F64-46C1-A286-D446E54C38C7}" srcOrd="0" destOrd="0" presId="urn:microsoft.com/office/officeart/2005/8/layout/hList1"/>
    <dgm:cxn modelId="{8423AEAB-BCD2-4DB0-AAAE-8ED9C5F766C1}" srcId="{082661EB-00CB-4EB6-B74F-F882607ED4C2}" destId="{CB078EAE-71B1-483F-8026-F51EC92055F8}" srcOrd="2" destOrd="0" parTransId="{776C6AB0-38C0-4503-B9FF-51F705C53E78}" sibTransId="{8C56B463-F16A-4E05-A3C7-75AE644FB331}"/>
    <dgm:cxn modelId="{456DA2B2-499E-40A9-AD30-2D559EE099DF}" type="presOf" srcId="{082661EB-00CB-4EB6-B74F-F882607ED4C2}" destId="{BD9A776F-F5EA-4148-A4EE-7C7C35F6187D}" srcOrd="0" destOrd="0" presId="urn:microsoft.com/office/officeart/2005/8/layout/hList1"/>
    <dgm:cxn modelId="{D08531C5-6958-4C4F-A202-E0FA13A6E0A2}" type="presOf" srcId="{E89B462E-05D0-421D-A563-9322172E6799}" destId="{597B5E54-951E-4435-A5B3-179B0485D596}" srcOrd="0" destOrd="0" presId="urn:microsoft.com/office/officeart/2005/8/layout/hList1"/>
    <dgm:cxn modelId="{A7A0E2C9-4872-4B12-AF02-DF476291B940}" srcId="{AB619851-7D27-4F90-AB00-69F6F5A995C0}" destId="{BFAA6F97-2F6D-4036-AF68-C8E2DF308BF0}" srcOrd="1" destOrd="0" parTransId="{BD361ED0-A0AD-4007-843A-8834FA964110}" sibTransId="{E5BD673D-72A0-491D-8F6B-9B5AF21BF01D}"/>
    <dgm:cxn modelId="{FB3C39D2-DC4E-42E2-A0BB-F69B778CB592}" srcId="{AB619851-7D27-4F90-AB00-69F6F5A995C0}" destId="{99456F12-767A-437A-B280-60E851ABEE57}" srcOrd="0" destOrd="0" parTransId="{7E10D4EC-F4E4-4441-9548-770D4CF1044E}" sibTransId="{697780C3-64C8-4A7C-AAEC-E0B65B7CD58F}"/>
    <dgm:cxn modelId="{C40B7AD9-20C4-4B90-BBB3-EEAF82EBDCC9}" srcId="{1CEBF103-98FB-4D0B-87F3-85E07C957B89}" destId="{082661EB-00CB-4EB6-B74F-F882607ED4C2}" srcOrd="0" destOrd="0" parTransId="{1EA2C296-D58A-40C5-99F0-8170FEB2F885}" sibTransId="{D50176AC-4A54-4429-BA30-B44DAF78F8B8}"/>
    <dgm:cxn modelId="{DD2F5AE2-4AF8-4141-9DA8-A5B641EFC2B9}" type="presOf" srcId="{F6CDBE41-2EDA-4A95-B76D-D5E372F1D1B5}" destId="{597B5E54-951E-4435-A5B3-179B0485D596}" srcOrd="0" destOrd="1" presId="urn:microsoft.com/office/officeart/2005/8/layout/hList1"/>
    <dgm:cxn modelId="{57EC0DEC-A2EC-4361-9EE1-4A98D6A21B87}" type="presOf" srcId="{CB078EAE-71B1-483F-8026-F51EC92055F8}" destId="{597B5E54-951E-4435-A5B3-179B0485D596}" srcOrd="0" destOrd="2" presId="urn:microsoft.com/office/officeart/2005/8/layout/hList1"/>
    <dgm:cxn modelId="{0F019CD8-B1A9-4B86-94B8-3EFAEEA6946D}" type="presParOf" srcId="{28509B98-2F64-46C1-A286-D446E54C38C7}" destId="{19274234-C6E9-4252-89BE-477424C3F1BC}" srcOrd="0" destOrd="0" presId="urn:microsoft.com/office/officeart/2005/8/layout/hList1"/>
    <dgm:cxn modelId="{CCAF39ED-42F4-49B4-A0E3-111E658B4435}" type="presParOf" srcId="{19274234-C6E9-4252-89BE-477424C3F1BC}" destId="{BD9A776F-F5EA-4148-A4EE-7C7C35F6187D}" srcOrd="0" destOrd="0" presId="urn:microsoft.com/office/officeart/2005/8/layout/hList1"/>
    <dgm:cxn modelId="{ACE0CFAF-0C93-456F-9ACA-04BB9DCAACDC}" type="presParOf" srcId="{19274234-C6E9-4252-89BE-477424C3F1BC}" destId="{597B5E54-951E-4435-A5B3-179B0485D596}" srcOrd="1" destOrd="0" presId="urn:microsoft.com/office/officeart/2005/8/layout/hList1"/>
    <dgm:cxn modelId="{06DA73F0-AEED-46E2-80E9-60616534BEB6}" type="presParOf" srcId="{28509B98-2F64-46C1-A286-D446E54C38C7}" destId="{DBFC178B-193A-4752-8DF8-A921A8122740}" srcOrd="1" destOrd="0" presId="urn:microsoft.com/office/officeart/2005/8/layout/hList1"/>
    <dgm:cxn modelId="{389FFABB-6F48-49E6-8E61-B1097C57CFAC}" type="presParOf" srcId="{28509B98-2F64-46C1-A286-D446E54C38C7}" destId="{0C780DF8-7D48-4D02-B449-34F6EFCEF907}" srcOrd="2" destOrd="0" presId="urn:microsoft.com/office/officeart/2005/8/layout/hList1"/>
    <dgm:cxn modelId="{C5387EC7-85FB-4E83-B66A-3FF9F7F1A885}" type="presParOf" srcId="{0C780DF8-7D48-4D02-B449-34F6EFCEF907}" destId="{3AD068C7-C7E0-439A-BAA1-5FEE7EF68F6C}" srcOrd="0" destOrd="0" presId="urn:microsoft.com/office/officeart/2005/8/layout/hList1"/>
    <dgm:cxn modelId="{89E10BA5-162E-4F12-9C10-630E5B4CDD53}" type="presParOf" srcId="{0C780DF8-7D48-4D02-B449-34F6EFCEF907}" destId="{70AA704C-C52E-4DE2-8B87-2B42640B20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AF513D-032D-4DC6-86F9-F04D714D6048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DBB093E8-062E-4C9A-B993-65EC76643E98}">
      <dgm:prSet phldrT="[Text]"/>
      <dgm:spPr/>
      <dgm:t>
        <a:bodyPr/>
        <a:lstStyle/>
        <a:p>
          <a:r>
            <a:rPr lang="fr-FR" dirty="0"/>
            <a:t>Réduction de dimensions (</a:t>
          </a:r>
          <a:r>
            <a:rPr lang="fr-FR" dirty="0" err="1"/>
            <a:t>TruncatedSVD</a:t>
          </a:r>
          <a:r>
            <a:rPr lang="fr-FR" dirty="0"/>
            <a:t>)</a:t>
          </a:r>
        </a:p>
      </dgm:t>
    </dgm:pt>
    <dgm:pt modelId="{04FF0C72-F1F4-48FF-BD6A-825FA4177492}" type="parTrans" cxnId="{797E3A67-090B-460D-AEDF-47E0E499C265}">
      <dgm:prSet/>
      <dgm:spPr/>
      <dgm:t>
        <a:bodyPr/>
        <a:lstStyle/>
        <a:p>
          <a:endParaRPr lang="fr-FR"/>
        </a:p>
      </dgm:t>
    </dgm:pt>
    <dgm:pt modelId="{247401F6-64B6-4E82-8D34-12C8E126FF07}" type="sibTrans" cxnId="{797E3A67-090B-460D-AEDF-47E0E499C265}">
      <dgm:prSet/>
      <dgm:spPr/>
      <dgm:t>
        <a:bodyPr/>
        <a:lstStyle/>
        <a:p>
          <a:endParaRPr lang="fr-FR"/>
        </a:p>
      </dgm:t>
    </dgm:pt>
    <dgm:pt modelId="{477695DD-6698-4B4A-AA06-A4B352E269DA}">
      <dgm:prSet phldrT="[Text]"/>
      <dgm:spPr/>
      <dgm:t>
        <a:bodyPr/>
        <a:lstStyle/>
        <a:p>
          <a:r>
            <a:rPr lang="fr-FR" dirty="0" err="1"/>
            <a:t>Kmeans</a:t>
          </a:r>
          <a:r>
            <a:rPr lang="fr-FR" dirty="0"/>
            <a:t> à 7 clusters</a:t>
          </a:r>
        </a:p>
      </dgm:t>
    </dgm:pt>
    <dgm:pt modelId="{F891B9BE-B7F8-4657-9DDD-E6EBE82B7EE9}" type="parTrans" cxnId="{D6159177-1F51-4609-8686-B1E5CA72EA93}">
      <dgm:prSet/>
      <dgm:spPr/>
      <dgm:t>
        <a:bodyPr/>
        <a:lstStyle/>
        <a:p>
          <a:endParaRPr lang="fr-FR"/>
        </a:p>
      </dgm:t>
    </dgm:pt>
    <dgm:pt modelId="{258D69B0-726A-4A9D-8035-97749661BBFB}" type="sibTrans" cxnId="{D6159177-1F51-4609-8686-B1E5CA72EA93}">
      <dgm:prSet/>
      <dgm:spPr/>
      <dgm:t>
        <a:bodyPr/>
        <a:lstStyle/>
        <a:p>
          <a:endParaRPr lang="fr-FR"/>
        </a:p>
      </dgm:t>
    </dgm:pt>
    <dgm:pt modelId="{68786CEF-B730-4F79-A36E-15422138FC30}">
      <dgm:prSet phldrT="[Text]"/>
      <dgm:spPr/>
      <dgm:t>
        <a:bodyPr/>
        <a:lstStyle/>
        <a:p>
          <a:r>
            <a:rPr lang="fr-FR" dirty="0"/>
            <a:t>Affichages des graphiques T-SNE  selon les catégories et les clusters</a:t>
          </a:r>
        </a:p>
      </dgm:t>
    </dgm:pt>
    <dgm:pt modelId="{7B6E5D10-E74C-447B-BE68-A30B5751536D}" type="parTrans" cxnId="{976CC00E-921E-44DB-8ED9-978194F1EBFB}">
      <dgm:prSet/>
      <dgm:spPr/>
      <dgm:t>
        <a:bodyPr/>
        <a:lstStyle/>
        <a:p>
          <a:endParaRPr lang="fr-FR"/>
        </a:p>
      </dgm:t>
    </dgm:pt>
    <dgm:pt modelId="{F68BB33A-06EE-4F0D-812B-8794C5D5A028}" type="sibTrans" cxnId="{976CC00E-921E-44DB-8ED9-978194F1EBFB}">
      <dgm:prSet/>
      <dgm:spPr/>
      <dgm:t>
        <a:bodyPr/>
        <a:lstStyle/>
        <a:p>
          <a:endParaRPr lang="fr-FR"/>
        </a:p>
      </dgm:t>
    </dgm:pt>
    <dgm:pt modelId="{0E12AF4B-70BE-4565-AACD-AD4656709990}" type="pres">
      <dgm:prSet presAssocID="{7BAF513D-032D-4DC6-86F9-F04D714D6048}" presName="Name0" presStyleCnt="0">
        <dgm:presLayoutVars>
          <dgm:dir/>
          <dgm:resizeHandles val="exact"/>
        </dgm:presLayoutVars>
      </dgm:prSet>
      <dgm:spPr/>
    </dgm:pt>
    <dgm:pt modelId="{A470FD90-CA0E-4ED3-A651-B196DEA47705}" type="pres">
      <dgm:prSet presAssocID="{DBB093E8-062E-4C9A-B993-65EC76643E98}" presName="node" presStyleLbl="node1" presStyleIdx="0" presStyleCnt="3">
        <dgm:presLayoutVars>
          <dgm:bulletEnabled val="1"/>
        </dgm:presLayoutVars>
      </dgm:prSet>
      <dgm:spPr/>
    </dgm:pt>
    <dgm:pt modelId="{6BC07BC6-E957-4A8F-86A7-22121D98977D}" type="pres">
      <dgm:prSet presAssocID="{247401F6-64B6-4E82-8D34-12C8E126FF07}" presName="sibTrans" presStyleLbl="sibTrans2D1" presStyleIdx="0" presStyleCnt="2"/>
      <dgm:spPr/>
    </dgm:pt>
    <dgm:pt modelId="{C6BAB1B9-C8CF-44F3-AEF8-9CB9D811AD5C}" type="pres">
      <dgm:prSet presAssocID="{247401F6-64B6-4E82-8D34-12C8E126FF07}" presName="connectorText" presStyleLbl="sibTrans2D1" presStyleIdx="0" presStyleCnt="2"/>
      <dgm:spPr/>
    </dgm:pt>
    <dgm:pt modelId="{429FF7BB-EAC1-480C-B273-95E6836ABE95}" type="pres">
      <dgm:prSet presAssocID="{477695DD-6698-4B4A-AA06-A4B352E269DA}" presName="node" presStyleLbl="node1" presStyleIdx="1" presStyleCnt="3">
        <dgm:presLayoutVars>
          <dgm:bulletEnabled val="1"/>
        </dgm:presLayoutVars>
      </dgm:prSet>
      <dgm:spPr/>
    </dgm:pt>
    <dgm:pt modelId="{CC306DDB-E244-4E79-8E9A-FD6713CDCF88}" type="pres">
      <dgm:prSet presAssocID="{258D69B0-726A-4A9D-8035-97749661BBFB}" presName="sibTrans" presStyleLbl="sibTrans2D1" presStyleIdx="1" presStyleCnt="2"/>
      <dgm:spPr/>
    </dgm:pt>
    <dgm:pt modelId="{EC33A3AA-6C40-4EBA-A603-BC0ADF99B717}" type="pres">
      <dgm:prSet presAssocID="{258D69B0-726A-4A9D-8035-97749661BBFB}" presName="connectorText" presStyleLbl="sibTrans2D1" presStyleIdx="1" presStyleCnt="2"/>
      <dgm:spPr/>
    </dgm:pt>
    <dgm:pt modelId="{C679AE97-82AF-4842-8AE3-5601C557B272}" type="pres">
      <dgm:prSet presAssocID="{68786CEF-B730-4F79-A36E-15422138FC30}" presName="node" presStyleLbl="node1" presStyleIdx="2" presStyleCnt="3">
        <dgm:presLayoutVars>
          <dgm:bulletEnabled val="1"/>
        </dgm:presLayoutVars>
      </dgm:prSet>
      <dgm:spPr/>
    </dgm:pt>
  </dgm:ptLst>
  <dgm:cxnLst>
    <dgm:cxn modelId="{976CC00E-921E-44DB-8ED9-978194F1EBFB}" srcId="{7BAF513D-032D-4DC6-86F9-F04D714D6048}" destId="{68786CEF-B730-4F79-A36E-15422138FC30}" srcOrd="2" destOrd="0" parTransId="{7B6E5D10-E74C-447B-BE68-A30B5751536D}" sibTransId="{F68BB33A-06EE-4F0D-812B-8794C5D5A028}"/>
    <dgm:cxn modelId="{026AF75C-8503-41A1-89CA-9F62084ED436}" type="presOf" srcId="{247401F6-64B6-4E82-8D34-12C8E126FF07}" destId="{C6BAB1B9-C8CF-44F3-AEF8-9CB9D811AD5C}" srcOrd="1" destOrd="0" presId="urn:microsoft.com/office/officeart/2005/8/layout/process1"/>
    <dgm:cxn modelId="{ADB8E461-C3E6-4211-86C7-FB5D24DF5F80}" type="presOf" srcId="{247401F6-64B6-4E82-8D34-12C8E126FF07}" destId="{6BC07BC6-E957-4A8F-86A7-22121D98977D}" srcOrd="0" destOrd="0" presId="urn:microsoft.com/office/officeart/2005/8/layout/process1"/>
    <dgm:cxn modelId="{60ECB164-F48B-45EB-86AC-42805243A0AE}" type="presOf" srcId="{DBB093E8-062E-4C9A-B993-65EC76643E98}" destId="{A470FD90-CA0E-4ED3-A651-B196DEA47705}" srcOrd="0" destOrd="0" presId="urn:microsoft.com/office/officeart/2005/8/layout/process1"/>
    <dgm:cxn modelId="{797E3A67-090B-460D-AEDF-47E0E499C265}" srcId="{7BAF513D-032D-4DC6-86F9-F04D714D6048}" destId="{DBB093E8-062E-4C9A-B993-65EC76643E98}" srcOrd="0" destOrd="0" parTransId="{04FF0C72-F1F4-48FF-BD6A-825FA4177492}" sibTransId="{247401F6-64B6-4E82-8D34-12C8E126FF07}"/>
    <dgm:cxn modelId="{E6267F6D-81A3-405E-9A75-FB56FD5E11EB}" type="presOf" srcId="{258D69B0-726A-4A9D-8035-97749661BBFB}" destId="{CC306DDB-E244-4E79-8E9A-FD6713CDCF88}" srcOrd="0" destOrd="0" presId="urn:microsoft.com/office/officeart/2005/8/layout/process1"/>
    <dgm:cxn modelId="{49809C52-2669-45B3-8158-57C426C2E31C}" type="presOf" srcId="{258D69B0-726A-4A9D-8035-97749661BBFB}" destId="{EC33A3AA-6C40-4EBA-A603-BC0ADF99B717}" srcOrd="1" destOrd="0" presId="urn:microsoft.com/office/officeart/2005/8/layout/process1"/>
    <dgm:cxn modelId="{D6159177-1F51-4609-8686-B1E5CA72EA93}" srcId="{7BAF513D-032D-4DC6-86F9-F04D714D6048}" destId="{477695DD-6698-4B4A-AA06-A4B352E269DA}" srcOrd="1" destOrd="0" parTransId="{F891B9BE-B7F8-4657-9DDD-E6EBE82B7EE9}" sibTransId="{258D69B0-726A-4A9D-8035-97749661BBFB}"/>
    <dgm:cxn modelId="{746D18C8-C842-4009-8A52-AC4B8FB2A4EA}" type="presOf" srcId="{477695DD-6698-4B4A-AA06-A4B352E269DA}" destId="{429FF7BB-EAC1-480C-B273-95E6836ABE95}" srcOrd="0" destOrd="0" presId="urn:microsoft.com/office/officeart/2005/8/layout/process1"/>
    <dgm:cxn modelId="{244CC3D7-8C7E-4D65-A7B8-5DD4B6E32131}" type="presOf" srcId="{7BAF513D-032D-4DC6-86F9-F04D714D6048}" destId="{0E12AF4B-70BE-4565-AACD-AD4656709990}" srcOrd="0" destOrd="0" presId="urn:microsoft.com/office/officeart/2005/8/layout/process1"/>
    <dgm:cxn modelId="{D0260EEC-F082-49E4-8799-4AABA2599C18}" type="presOf" srcId="{68786CEF-B730-4F79-A36E-15422138FC30}" destId="{C679AE97-82AF-4842-8AE3-5601C557B272}" srcOrd="0" destOrd="0" presId="urn:microsoft.com/office/officeart/2005/8/layout/process1"/>
    <dgm:cxn modelId="{EAC3E589-4CA2-4CE8-A0EB-D3A31E69BC18}" type="presParOf" srcId="{0E12AF4B-70BE-4565-AACD-AD4656709990}" destId="{A470FD90-CA0E-4ED3-A651-B196DEA47705}" srcOrd="0" destOrd="0" presId="urn:microsoft.com/office/officeart/2005/8/layout/process1"/>
    <dgm:cxn modelId="{BAECC07F-C95F-4228-9CFE-65D04ABC14DC}" type="presParOf" srcId="{0E12AF4B-70BE-4565-AACD-AD4656709990}" destId="{6BC07BC6-E957-4A8F-86A7-22121D98977D}" srcOrd="1" destOrd="0" presId="urn:microsoft.com/office/officeart/2005/8/layout/process1"/>
    <dgm:cxn modelId="{72C24C28-13DB-4BBB-BD84-365D771579C6}" type="presParOf" srcId="{6BC07BC6-E957-4A8F-86A7-22121D98977D}" destId="{C6BAB1B9-C8CF-44F3-AEF8-9CB9D811AD5C}" srcOrd="0" destOrd="0" presId="urn:microsoft.com/office/officeart/2005/8/layout/process1"/>
    <dgm:cxn modelId="{7A537A53-329B-479A-A285-D98726A2214C}" type="presParOf" srcId="{0E12AF4B-70BE-4565-AACD-AD4656709990}" destId="{429FF7BB-EAC1-480C-B273-95E6836ABE95}" srcOrd="2" destOrd="0" presId="urn:microsoft.com/office/officeart/2005/8/layout/process1"/>
    <dgm:cxn modelId="{09E9A13C-BBCB-43EA-BBA6-6A747F5C0CAD}" type="presParOf" srcId="{0E12AF4B-70BE-4565-AACD-AD4656709990}" destId="{CC306DDB-E244-4E79-8E9A-FD6713CDCF88}" srcOrd="3" destOrd="0" presId="urn:microsoft.com/office/officeart/2005/8/layout/process1"/>
    <dgm:cxn modelId="{BBADFE2E-50D1-4A02-9CDD-E371C6BD0D88}" type="presParOf" srcId="{CC306DDB-E244-4E79-8E9A-FD6713CDCF88}" destId="{EC33A3AA-6C40-4EBA-A603-BC0ADF99B717}" srcOrd="0" destOrd="0" presId="urn:microsoft.com/office/officeart/2005/8/layout/process1"/>
    <dgm:cxn modelId="{5B1B0B19-5C45-420D-A18C-48EAD8107D6F}" type="presParOf" srcId="{0E12AF4B-70BE-4565-AACD-AD4656709990}" destId="{C679AE97-82AF-4842-8AE3-5601C557B2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7E2510-A3BB-4EE4-BDC7-1C72ADF45F5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E44809B4-4B89-4401-81FB-7631B8A55140}">
      <dgm:prSet phldrT="[Text]" custT="1"/>
      <dgm:spPr/>
      <dgm:t>
        <a:bodyPr/>
        <a:lstStyle/>
        <a:p>
          <a:r>
            <a:rPr lang="fr-FR" sz="3600" dirty="0"/>
            <a:t>Exposition</a:t>
          </a:r>
        </a:p>
      </dgm:t>
    </dgm:pt>
    <dgm:pt modelId="{0BE5CD70-90F5-4230-9C53-DD5AC604F214}" type="parTrans" cxnId="{0692F4DE-03D3-485E-87C9-D2C477615C2E}">
      <dgm:prSet/>
      <dgm:spPr/>
      <dgm:t>
        <a:bodyPr/>
        <a:lstStyle/>
        <a:p>
          <a:endParaRPr lang="fr-FR"/>
        </a:p>
      </dgm:t>
    </dgm:pt>
    <dgm:pt modelId="{B398A3FA-C8F0-49DF-93A9-4FBA8012536F}" type="sibTrans" cxnId="{0692F4DE-03D3-485E-87C9-D2C477615C2E}">
      <dgm:prSet/>
      <dgm:spPr/>
      <dgm:t>
        <a:bodyPr/>
        <a:lstStyle/>
        <a:p>
          <a:endParaRPr lang="fr-FR"/>
        </a:p>
      </dgm:t>
    </dgm:pt>
    <dgm:pt modelId="{CB533F34-CA3F-40B0-908D-CBC9A1CF5C50}">
      <dgm:prSet phldrT="[Text]" custT="1"/>
      <dgm:spPr/>
      <dgm:t>
        <a:bodyPr/>
        <a:lstStyle/>
        <a:p>
          <a:r>
            <a:rPr lang="fr-FR" sz="2400" dirty="0"/>
            <a:t>Etirement des histogrammes</a:t>
          </a:r>
        </a:p>
      </dgm:t>
    </dgm:pt>
    <dgm:pt modelId="{8042F353-10C6-4B62-B345-6F329F1463C8}" type="parTrans" cxnId="{036C0C56-17C5-497E-ABA8-227D4FD4F802}">
      <dgm:prSet/>
      <dgm:spPr/>
      <dgm:t>
        <a:bodyPr/>
        <a:lstStyle/>
        <a:p>
          <a:endParaRPr lang="fr-FR"/>
        </a:p>
      </dgm:t>
    </dgm:pt>
    <dgm:pt modelId="{D8FFB762-96FA-4DFF-968A-0A64E2DEEE22}" type="sibTrans" cxnId="{036C0C56-17C5-497E-ABA8-227D4FD4F802}">
      <dgm:prSet/>
      <dgm:spPr/>
      <dgm:t>
        <a:bodyPr/>
        <a:lstStyle/>
        <a:p>
          <a:endParaRPr lang="fr-FR"/>
        </a:p>
      </dgm:t>
    </dgm:pt>
    <dgm:pt modelId="{E551505A-6581-43CD-AE70-165A6ACAB473}">
      <dgm:prSet phldrT="[Text]" custT="1"/>
      <dgm:spPr/>
      <dgm:t>
        <a:bodyPr/>
        <a:lstStyle/>
        <a:p>
          <a:r>
            <a:rPr lang="fr-FR" sz="3600" dirty="0"/>
            <a:t>Contraste</a:t>
          </a:r>
        </a:p>
      </dgm:t>
    </dgm:pt>
    <dgm:pt modelId="{98AE9652-C89E-43DC-966F-EAB295DD6B4B}" type="parTrans" cxnId="{52BBA172-EE06-4913-A798-B16E71EB7C20}">
      <dgm:prSet/>
      <dgm:spPr/>
      <dgm:t>
        <a:bodyPr/>
        <a:lstStyle/>
        <a:p>
          <a:endParaRPr lang="fr-FR"/>
        </a:p>
      </dgm:t>
    </dgm:pt>
    <dgm:pt modelId="{FFA74699-076D-4A9F-87AB-156E47973A0E}" type="sibTrans" cxnId="{52BBA172-EE06-4913-A798-B16E71EB7C20}">
      <dgm:prSet/>
      <dgm:spPr/>
      <dgm:t>
        <a:bodyPr/>
        <a:lstStyle/>
        <a:p>
          <a:endParaRPr lang="fr-FR"/>
        </a:p>
      </dgm:t>
    </dgm:pt>
    <dgm:pt modelId="{70D774E0-9D45-451F-B241-60F5D7ED2A1A}">
      <dgm:prSet phldrT="[Text]" custT="1"/>
      <dgm:spPr/>
      <dgm:t>
        <a:bodyPr/>
        <a:lstStyle/>
        <a:p>
          <a:r>
            <a:rPr lang="fr-FR" sz="2400" dirty="0"/>
            <a:t>Egalisation des histogrammes</a:t>
          </a:r>
        </a:p>
      </dgm:t>
    </dgm:pt>
    <dgm:pt modelId="{E353A55D-6A62-431A-87D3-C18D1F37300D}" type="parTrans" cxnId="{56A8AB64-E110-4A8B-8449-1D0C1C1893CC}">
      <dgm:prSet/>
      <dgm:spPr/>
      <dgm:t>
        <a:bodyPr/>
        <a:lstStyle/>
        <a:p>
          <a:endParaRPr lang="fr-FR"/>
        </a:p>
      </dgm:t>
    </dgm:pt>
    <dgm:pt modelId="{A0134013-BA7F-46AE-B286-03AC0A90C9D5}" type="sibTrans" cxnId="{56A8AB64-E110-4A8B-8449-1D0C1C1893CC}">
      <dgm:prSet/>
      <dgm:spPr/>
      <dgm:t>
        <a:bodyPr/>
        <a:lstStyle/>
        <a:p>
          <a:endParaRPr lang="fr-FR"/>
        </a:p>
      </dgm:t>
    </dgm:pt>
    <dgm:pt modelId="{C07D7E80-FE62-4391-A8AD-F5EED6B9DCE1}">
      <dgm:prSet phldrT="[Text]" custT="1"/>
      <dgm:spPr/>
      <dgm:t>
        <a:bodyPr/>
        <a:lstStyle/>
        <a:p>
          <a:r>
            <a:rPr lang="fr-FR" sz="3600" dirty="0"/>
            <a:t>Lissages</a:t>
          </a:r>
        </a:p>
      </dgm:t>
    </dgm:pt>
    <dgm:pt modelId="{55827141-2C47-4EFB-8DFC-672E3BF2A2A2}" type="parTrans" cxnId="{DADB4228-6B65-422D-BDCB-C11DD1262BBE}">
      <dgm:prSet/>
      <dgm:spPr/>
      <dgm:t>
        <a:bodyPr/>
        <a:lstStyle/>
        <a:p>
          <a:endParaRPr lang="fr-FR"/>
        </a:p>
      </dgm:t>
    </dgm:pt>
    <dgm:pt modelId="{47E46314-EBC0-4389-A6BC-A81980E6F513}" type="sibTrans" cxnId="{DADB4228-6B65-422D-BDCB-C11DD1262BBE}">
      <dgm:prSet/>
      <dgm:spPr/>
      <dgm:t>
        <a:bodyPr/>
        <a:lstStyle/>
        <a:p>
          <a:endParaRPr lang="fr-FR"/>
        </a:p>
      </dgm:t>
    </dgm:pt>
    <dgm:pt modelId="{96F63D96-E25F-4903-946F-79AB583DF0D2}">
      <dgm:prSet phldrT="[Text]" custT="1"/>
      <dgm:spPr/>
      <dgm:t>
        <a:bodyPr/>
        <a:lstStyle/>
        <a:p>
          <a:r>
            <a:rPr lang="fr-FR" sz="2400" dirty="0"/>
            <a:t>Par moyennage</a:t>
          </a:r>
        </a:p>
      </dgm:t>
    </dgm:pt>
    <dgm:pt modelId="{D4593BC0-A2E2-4630-9AFE-26C5A55D9A53}" type="parTrans" cxnId="{BB188E03-7B4B-4B9E-9891-FAA01075AFA7}">
      <dgm:prSet/>
      <dgm:spPr/>
      <dgm:t>
        <a:bodyPr/>
        <a:lstStyle/>
        <a:p>
          <a:endParaRPr lang="fr-FR"/>
        </a:p>
      </dgm:t>
    </dgm:pt>
    <dgm:pt modelId="{C91BA5EB-AA70-4A14-86E5-E2F5A5AE1B65}" type="sibTrans" cxnId="{BB188E03-7B4B-4B9E-9891-FAA01075AFA7}">
      <dgm:prSet/>
      <dgm:spPr/>
      <dgm:t>
        <a:bodyPr/>
        <a:lstStyle/>
        <a:p>
          <a:endParaRPr lang="fr-FR"/>
        </a:p>
      </dgm:t>
    </dgm:pt>
    <dgm:pt modelId="{AC5B1BEE-E17E-42DB-B45D-46847F9AE515}">
      <dgm:prSet phldrT="[Text]" custT="1"/>
      <dgm:spPr/>
      <dgm:t>
        <a:bodyPr/>
        <a:lstStyle/>
        <a:p>
          <a:r>
            <a:rPr lang="fr-FR" sz="2400" dirty="0"/>
            <a:t>Gaussien</a:t>
          </a:r>
        </a:p>
      </dgm:t>
    </dgm:pt>
    <dgm:pt modelId="{CD64CCF4-46D4-4315-8C9D-534A9CAAFEF6}" type="parTrans" cxnId="{AC86472C-A4AC-459A-9367-5708C4F498B2}">
      <dgm:prSet/>
      <dgm:spPr/>
      <dgm:t>
        <a:bodyPr/>
        <a:lstStyle/>
        <a:p>
          <a:endParaRPr lang="fr-FR"/>
        </a:p>
      </dgm:t>
    </dgm:pt>
    <dgm:pt modelId="{05C972F3-3C13-4A74-9D08-74898F66B30D}" type="sibTrans" cxnId="{AC86472C-A4AC-459A-9367-5708C4F498B2}">
      <dgm:prSet/>
      <dgm:spPr/>
      <dgm:t>
        <a:bodyPr/>
        <a:lstStyle/>
        <a:p>
          <a:endParaRPr lang="fr-FR"/>
        </a:p>
      </dgm:t>
    </dgm:pt>
    <dgm:pt modelId="{4CBF7790-F13A-4248-8D72-2EBCA224361F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2400" dirty="0"/>
            <a:t>Retrait du bruit</a:t>
          </a:r>
        </a:p>
      </dgm:t>
    </dgm:pt>
    <dgm:pt modelId="{3389D248-6104-4DAD-88A7-178FCAFB50F8}" type="parTrans" cxnId="{E7D7BB08-D61F-4E6C-BA80-0545B313CC56}">
      <dgm:prSet/>
      <dgm:spPr/>
      <dgm:t>
        <a:bodyPr/>
        <a:lstStyle/>
        <a:p>
          <a:endParaRPr lang="fr-FR"/>
        </a:p>
      </dgm:t>
    </dgm:pt>
    <dgm:pt modelId="{4F0C11CB-0A6A-44FD-AD08-D91E4B6AB062}" type="sibTrans" cxnId="{E7D7BB08-D61F-4E6C-BA80-0545B313CC56}">
      <dgm:prSet/>
      <dgm:spPr/>
      <dgm:t>
        <a:bodyPr/>
        <a:lstStyle/>
        <a:p>
          <a:endParaRPr lang="fr-FR"/>
        </a:p>
      </dgm:t>
    </dgm:pt>
    <dgm:pt modelId="{0E3ABB1F-96E4-48BD-ADE5-2BFE995C49DB}">
      <dgm:prSet phldrT="[Text]" custT="1"/>
      <dgm:spPr/>
      <dgm:t>
        <a:bodyPr/>
        <a:lstStyle/>
        <a:p>
          <a:endParaRPr lang="fr-FR" sz="2400" dirty="0"/>
        </a:p>
      </dgm:t>
    </dgm:pt>
    <dgm:pt modelId="{4BBB8C50-5EB1-40A9-B6D5-A7DA34543489}" type="parTrans" cxnId="{E2DC5518-9DC0-4526-BE90-EBCA4A06407A}">
      <dgm:prSet/>
      <dgm:spPr/>
      <dgm:t>
        <a:bodyPr/>
        <a:lstStyle/>
        <a:p>
          <a:endParaRPr lang="fr-FR"/>
        </a:p>
      </dgm:t>
    </dgm:pt>
    <dgm:pt modelId="{EF7D7E24-44A4-4FD2-AF8F-1A793119DEEE}" type="sibTrans" cxnId="{E2DC5518-9DC0-4526-BE90-EBCA4A06407A}">
      <dgm:prSet/>
      <dgm:spPr/>
      <dgm:t>
        <a:bodyPr/>
        <a:lstStyle/>
        <a:p>
          <a:endParaRPr lang="fr-FR"/>
        </a:p>
      </dgm:t>
    </dgm:pt>
    <dgm:pt modelId="{8F89C953-DA14-450E-A164-5F17B959D235}" type="pres">
      <dgm:prSet presAssocID="{6E7E2510-A3BB-4EE4-BDC7-1C72ADF45F5A}" presName="Name0" presStyleCnt="0">
        <dgm:presLayoutVars>
          <dgm:dir/>
          <dgm:animLvl val="lvl"/>
          <dgm:resizeHandles val="exact"/>
        </dgm:presLayoutVars>
      </dgm:prSet>
      <dgm:spPr/>
    </dgm:pt>
    <dgm:pt modelId="{32E80A60-0AC6-4971-8CE7-7F7C968B1FE7}" type="pres">
      <dgm:prSet presAssocID="{E44809B4-4B89-4401-81FB-7631B8A55140}" presName="composite" presStyleCnt="0"/>
      <dgm:spPr/>
    </dgm:pt>
    <dgm:pt modelId="{D75CB04B-A9C9-4EDE-B932-D5D55EF17AD9}" type="pres">
      <dgm:prSet presAssocID="{E44809B4-4B89-4401-81FB-7631B8A5514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7A86C0-9BA7-45BD-995C-39C8F0948851}" type="pres">
      <dgm:prSet presAssocID="{E44809B4-4B89-4401-81FB-7631B8A55140}" presName="desTx" presStyleLbl="alignAccFollowNode1" presStyleIdx="0" presStyleCnt="3">
        <dgm:presLayoutVars>
          <dgm:bulletEnabled val="1"/>
        </dgm:presLayoutVars>
      </dgm:prSet>
      <dgm:spPr/>
    </dgm:pt>
    <dgm:pt modelId="{D229D58C-09C9-434E-8D2B-B578E7BC1ED5}" type="pres">
      <dgm:prSet presAssocID="{B398A3FA-C8F0-49DF-93A9-4FBA8012536F}" presName="space" presStyleCnt="0"/>
      <dgm:spPr/>
    </dgm:pt>
    <dgm:pt modelId="{7C61CA80-922E-4D79-9ABE-0071B322C24B}" type="pres">
      <dgm:prSet presAssocID="{E551505A-6581-43CD-AE70-165A6ACAB473}" presName="composite" presStyleCnt="0"/>
      <dgm:spPr/>
    </dgm:pt>
    <dgm:pt modelId="{825FF8B9-2E08-42E2-92E4-D320583DFFFA}" type="pres">
      <dgm:prSet presAssocID="{E551505A-6581-43CD-AE70-165A6ACAB47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5C26C6D-DED9-4BCD-9305-FDA2C72C0536}" type="pres">
      <dgm:prSet presAssocID="{E551505A-6581-43CD-AE70-165A6ACAB473}" presName="desTx" presStyleLbl="alignAccFollowNode1" presStyleIdx="1" presStyleCnt="3">
        <dgm:presLayoutVars>
          <dgm:bulletEnabled val="1"/>
        </dgm:presLayoutVars>
      </dgm:prSet>
      <dgm:spPr/>
    </dgm:pt>
    <dgm:pt modelId="{E6027E7E-59F9-4EAB-A3E8-C3160B747F5E}" type="pres">
      <dgm:prSet presAssocID="{FFA74699-076D-4A9F-87AB-156E47973A0E}" presName="space" presStyleCnt="0"/>
      <dgm:spPr/>
    </dgm:pt>
    <dgm:pt modelId="{B9A3052A-7630-4C34-8520-98A8B3980D07}" type="pres">
      <dgm:prSet presAssocID="{C07D7E80-FE62-4391-A8AD-F5EED6B9DCE1}" presName="composite" presStyleCnt="0"/>
      <dgm:spPr/>
    </dgm:pt>
    <dgm:pt modelId="{9CC161E9-DB0D-4097-8C90-364B4D1AE88C}" type="pres">
      <dgm:prSet presAssocID="{C07D7E80-FE62-4391-A8AD-F5EED6B9DCE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B74D6F8-2477-4F41-8C6A-3687158EF3B2}" type="pres">
      <dgm:prSet presAssocID="{C07D7E80-FE62-4391-A8AD-F5EED6B9DCE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B188E03-7B4B-4B9E-9891-FAA01075AFA7}" srcId="{C07D7E80-FE62-4391-A8AD-F5EED6B9DCE1}" destId="{96F63D96-E25F-4903-946F-79AB583DF0D2}" srcOrd="0" destOrd="0" parTransId="{D4593BC0-A2E2-4630-9AFE-26C5A55D9A53}" sibTransId="{C91BA5EB-AA70-4A14-86E5-E2F5A5AE1B65}"/>
    <dgm:cxn modelId="{E7D7BB08-D61F-4E6C-BA80-0545B313CC56}" srcId="{0E3ABB1F-96E4-48BD-ADE5-2BFE995C49DB}" destId="{4CBF7790-F13A-4248-8D72-2EBCA224361F}" srcOrd="0" destOrd="0" parTransId="{3389D248-6104-4DAD-88A7-178FCAFB50F8}" sibTransId="{4F0C11CB-0A6A-44FD-AD08-D91E4B6AB062}"/>
    <dgm:cxn modelId="{0E528614-0A41-467B-8A1D-C06D3A2F768D}" type="presOf" srcId="{70D774E0-9D45-451F-B241-60F5D7ED2A1A}" destId="{A5C26C6D-DED9-4BCD-9305-FDA2C72C0536}" srcOrd="0" destOrd="0" presId="urn:microsoft.com/office/officeart/2005/8/layout/hList1"/>
    <dgm:cxn modelId="{E2DC5518-9DC0-4526-BE90-EBCA4A06407A}" srcId="{C07D7E80-FE62-4391-A8AD-F5EED6B9DCE1}" destId="{0E3ABB1F-96E4-48BD-ADE5-2BFE995C49DB}" srcOrd="2" destOrd="0" parTransId="{4BBB8C50-5EB1-40A9-B6D5-A7DA34543489}" sibTransId="{EF7D7E24-44A4-4FD2-AF8F-1A793119DEEE}"/>
    <dgm:cxn modelId="{EF5B3E1B-2078-4F94-B461-299E30258BA2}" type="presOf" srcId="{E551505A-6581-43CD-AE70-165A6ACAB473}" destId="{825FF8B9-2E08-42E2-92E4-D320583DFFFA}" srcOrd="0" destOrd="0" presId="urn:microsoft.com/office/officeart/2005/8/layout/hList1"/>
    <dgm:cxn modelId="{915FD521-F94E-4240-B849-CAB45873D33D}" type="presOf" srcId="{6E7E2510-A3BB-4EE4-BDC7-1C72ADF45F5A}" destId="{8F89C953-DA14-450E-A164-5F17B959D235}" srcOrd="0" destOrd="0" presId="urn:microsoft.com/office/officeart/2005/8/layout/hList1"/>
    <dgm:cxn modelId="{4FD7C124-DF5B-4F4C-9FFB-C34A7742FF6C}" type="presOf" srcId="{4CBF7790-F13A-4248-8D72-2EBCA224361F}" destId="{2B74D6F8-2477-4F41-8C6A-3687158EF3B2}" srcOrd="0" destOrd="3" presId="urn:microsoft.com/office/officeart/2005/8/layout/hList1"/>
    <dgm:cxn modelId="{DADB4228-6B65-422D-BDCB-C11DD1262BBE}" srcId="{6E7E2510-A3BB-4EE4-BDC7-1C72ADF45F5A}" destId="{C07D7E80-FE62-4391-A8AD-F5EED6B9DCE1}" srcOrd="2" destOrd="0" parTransId="{55827141-2C47-4EFB-8DFC-672E3BF2A2A2}" sibTransId="{47E46314-EBC0-4389-A6BC-A81980E6F513}"/>
    <dgm:cxn modelId="{AC86472C-A4AC-459A-9367-5708C4F498B2}" srcId="{C07D7E80-FE62-4391-A8AD-F5EED6B9DCE1}" destId="{AC5B1BEE-E17E-42DB-B45D-46847F9AE515}" srcOrd="1" destOrd="0" parTransId="{CD64CCF4-46D4-4315-8C9D-534A9CAAFEF6}" sibTransId="{05C972F3-3C13-4A74-9D08-74898F66B30D}"/>
    <dgm:cxn modelId="{DB9F4B3E-3A74-4C29-A11E-6BF10710D5B2}" type="presOf" srcId="{CB533F34-CA3F-40B0-908D-CBC9A1CF5C50}" destId="{177A86C0-9BA7-45BD-995C-39C8F0948851}" srcOrd="0" destOrd="0" presId="urn:microsoft.com/office/officeart/2005/8/layout/hList1"/>
    <dgm:cxn modelId="{37991A44-218B-4AC3-B109-AB53F0CC854B}" type="presOf" srcId="{E44809B4-4B89-4401-81FB-7631B8A55140}" destId="{D75CB04B-A9C9-4EDE-B932-D5D55EF17AD9}" srcOrd="0" destOrd="0" presId="urn:microsoft.com/office/officeart/2005/8/layout/hList1"/>
    <dgm:cxn modelId="{56A8AB64-E110-4A8B-8449-1D0C1C1893CC}" srcId="{E551505A-6581-43CD-AE70-165A6ACAB473}" destId="{70D774E0-9D45-451F-B241-60F5D7ED2A1A}" srcOrd="0" destOrd="0" parTransId="{E353A55D-6A62-431A-87D3-C18D1F37300D}" sibTransId="{A0134013-BA7F-46AE-B286-03AC0A90C9D5}"/>
    <dgm:cxn modelId="{F1121366-CACC-4ED3-AAF3-5A0296F9955C}" type="presOf" srcId="{C07D7E80-FE62-4391-A8AD-F5EED6B9DCE1}" destId="{9CC161E9-DB0D-4097-8C90-364B4D1AE88C}" srcOrd="0" destOrd="0" presId="urn:microsoft.com/office/officeart/2005/8/layout/hList1"/>
    <dgm:cxn modelId="{8A18FE6C-4F1F-4520-BA9B-BB6F4EFFC8F7}" type="presOf" srcId="{AC5B1BEE-E17E-42DB-B45D-46847F9AE515}" destId="{2B74D6F8-2477-4F41-8C6A-3687158EF3B2}" srcOrd="0" destOrd="1" presId="urn:microsoft.com/office/officeart/2005/8/layout/hList1"/>
    <dgm:cxn modelId="{52BBA172-EE06-4913-A798-B16E71EB7C20}" srcId="{6E7E2510-A3BB-4EE4-BDC7-1C72ADF45F5A}" destId="{E551505A-6581-43CD-AE70-165A6ACAB473}" srcOrd="1" destOrd="0" parTransId="{98AE9652-C89E-43DC-966F-EAB295DD6B4B}" sibTransId="{FFA74699-076D-4A9F-87AB-156E47973A0E}"/>
    <dgm:cxn modelId="{036C0C56-17C5-497E-ABA8-227D4FD4F802}" srcId="{E44809B4-4B89-4401-81FB-7631B8A55140}" destId="{CB533F34-CA3F-40B0-908D-CBC9A1CF5C50}" srcOrd="0" destOrd="0" parTransId="{8042F353-10C6-4B62-B345-6F329F1463C8}" sibTransId="{D8FFB762-96FA-4DFF-968A-0A64E2DEEE22}"/>
    <dgm:cxn modelId="{5A86177A-F87D-47EB-AF41-59C5A18923F3}" type="presOf" srcId="{0E3ABB1F-96E4-48BD-ADE5-2BFE995C49DB}" destId="{2B74D6F8-2477-4F41-8C6A-3687158EF3B2}" srcOrd="0" destOrd="2" presId="urn:microsoft.com/office/officeart/2005/8/layout/hList1"/>
    <dgm:cxn modelId="{518CA8A7-C224-44E3-A1D1-E8722A7758C5}" type="presOf" srcId="{96F63D96-E25F-4903-946F-79AB583DF0D2}" destId="{2B74D6F8-2477-4F41-8C6A-3687158EF3B2}" srcOrd="0" destOrd="0" presId="urn:microsoft.com/office/officeart/2005/8/layout/hList1"/>
    <dgm:cxn modelId="{0692F4DE-03D3-485E-87C9-D2C477615C2E}" srcId="{6E7E2510-A3BB-4EE4-BDC7-1C72ADF45F5A}" destId="{E44809B4-4B89-4401-81FB-7631B8A55140}" srcOrd="0" destOrd="0" parTransId="{0BE5CD70-90F5-4230-9C53-DD5AC604F214}" sibTransId="{B398A3FA-C8F0-49DF-93A9-4FBA8012536F}"/>
    <dgm:cxn modelId="{92CD1F29-25E1-43A0-A397-AF617C7D298D}" type="presParOf" srcId="{8F89C953-DA14-450E-A164-5F17B959D235}" destId="{32E80A60-0AC6-4971-8CE7-7F7C968B1FE7}" srcOrd="0" destOrd="0" presId="urn:microsoft.com/office/officeart/2005/8/layout/hList1"/>
    <dgm:cxn modelId="{3C9D7691-8228-4AEB-81EF-CF0EEF367C6E}" type="presParOf" srcId="{32E80A60-0AC6-4971-8CE7-7F7C968B1FE7}" destId="{D75CB04B-A9C9-4EDE-B932-D5D55EF17AD9}" srcOrd="0" destOrd="0" presId="urn:microsoft.com/office/officeart/2005/8/layout/hList1"/>
    <dgm:cxn modelId="{7AFAAA0D-0543-4000-8C9B-46E8D1232035}" type="presParOf" srcId="{32E80A60-0AC6-4971-8CE7-7F7C968B1FE7}" destId="{177A86C0-9BA7-45BD-995C-39C8F0948851}" srcOrd="1" destOrd="0" presId="urn:microsoft.com/office/officeart/2005/8/layout/hList1"/>
    <dgm:cxn modelId="{71A3BFD2-12CD-4E37-BAE6-EF596299F54B}" type="presParOf" srcId="{8F89C953-DA14-450E-A164-5F17B959D235}" destId="{D229D58C-09C9-434E-8D2B-B578E7BC1ED5}" srcOrd="1" destOrd="0" presId="urn:microsoft.com/office/officeart/2005/8/layout/hList1"/>
    <dgm:cxn modelId="{5AB8F336-858B-469E-8DF1-527A9E6F4E8F}" type="presParOf" srcId="{8F89C953-DA14-450E-A164-5F17B959D235}" destId="{7C61CA80-922E-4D79-9ABE-0071B322C24B}" srcOrd="2" destOrd="0" presId="urn:microsoft.com/office/officeart/2005/8/layout/hList1"/>
    <dgm:cxn modelId="{50C12DFD-F1D7-4AF9-98FB-1A3D98CFA652}" type="presParOf" srcId="{7C61CA80-922E-4D79-9ABE-0071B322C24B}" destId="{825FF8B9-2E08-42E2-92E4-D320583DFFFA}" srcOrd="0" destOrd="0" presId="urn:microsoft.com/office/officeart/2005/8/layout/hList1"/>
    <dgm:cxn modelId="{67D76F87-4375-44C0-BDDF-2FF32BEF425D}" type="presParOf" srcId="{7C61CA80-922E-4D79-9ABE-0071B322C24B}" destId="{A5C26C6D-DED9-4BCD-9305-FDA2C72C0536}" srcOrd="1" destOrd="0" presId="urn:microsoft.com/office/officeart/2005/8/layout/hList1"/>
    <dgm:cxn modelId="{73CE48EE-ACA2-4262-961D-D4B21CEA26A2}" type="presParOf" srcId="{8F89C953-DA14-450E-A164-5F17B959D235}" destId="{E6027E7E-59F9-4EAB-A3E8-C3160B747F5E}" srcOrd="3" destOrd="0" presId="urn:microsoft.com/office/officeart/2005/8/layout/hList1"/>
    <dgm:cxn modelId="{8317DDE7-ECBB-45AE-AE4B-AB20EAB3D8A6}" type="presParOf" srcId="{8F89C953-DA14-450E-A164-5F17B959D235}" destId="{B9A3052A-7630-4C34-8520-98A8B3980D07}" srcOrd="4" destOrd="0" presId="urn:microsoft.com/office/officeart/2005/8/layout/hList1"/>
    <dgm:cxn modelId="{30D06909-22CB-485A-B672-A3532A0FDABD}" type="presParOf" srcId="{B9A3052A-7630-4C34-8520-98A8B3980D07}" destId="{9CC161E9-DB0D-4097-8C90-364B4D1AE88C}" srcOrd="0" destOrd="0" presId="urn:microsoft.com/office/officeart/2005/8/layout/hList1"/>
    <dgm:cxn modelId="{2EAA5082-AFFF-4251-AC41-AA5020C0FCC9}" type="presParOf" srcId="{B9A3052A-7630-4C34-8520-98A8B3980D07}" destId="{2B74D6F8-2477-4F41-8C6A-3687158EF3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EBF103-98FB-4D0B-87F3-85E07C957B89}" type="doc">
      <dgm:prSet loTypeId="urn:microsoft.com/office/officeart/2005/8/layout/hList1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082661EB-00CB-4EB6-B74F-F882607ED4C2}">
      <dgm:prSet phldrT="[Text]"/>
      <dgm:spPr/>
      <dgm:t>
        <a:bodyPr/>
        <a:lstStyle/>
        <a:p>
          <a:r>
            <a:rPr lang="fr-FR" dirty="0"/>
            <a:t>Transfer Learning par utilisation de </a:t>
          </a:r>
          <a:r>
            <a:rPr lang="fr-FR" b="0" i="0" dirty="0"/>
            <a:t>InceptionResnetV2</a:t>
          </a:r>
          <a:r>
            <a:rPr lang="fr-FR" dirty="0"/>
            <a:t> </a:t>
          </a:r>
        </a:p>
      </dgm:t>
    </dgm:pt>
    <dgm:pt modelId="{1EA2C296-D58A-40C5-99F0-8170FEB2F885}" type="parTrans" cxnId="{C40B7AD9-20C4-4B90-BBB3-EEAF82EBDCC9}">
      <dgm:prSet/>
      <dgm:spPr/>
      <dgm:t>
        <a:bodyPr/>
        <a:lstStyle/>
        <a:p>
          <a:endParaRPr lang="fr-FR"/>
        </a:p>
      </dgm:t>
    </dgm:pt>
    <dgm:pt modelId="{D50176AC-4A54-4429-BA30-B44DAF78F8B8}" type="sibTrans" cxnId="{C40B7AD9-20C4-4B90-BBB3-EEAF82EBDCC9}">
      <dgm:prSet/>
      <dgm:spPr/>
      <dgm:t>
        <a:bodyPr/>
        <a:lstStyle/>
        <a:p>
          <a:endParaRPr lang="fr-FR"/>
        </a:p>
      </dgm:t>
    </dgm:pt>
    <dgm:pt modelId="{E89B462E-05D0-421D-A563-9322172E6799}">
      <dgm:prSet phldrT="[Text]"/>
      <dgm:spPr/>
      <dgm:t>
        <a:bodyPr/>
        <a:lstStyle/>
        <a:p>
          <a:r>
            <a:rPr lang="fr-FR" dirty="0"/>
            <a:t>Technique plus rapide que SIFT</a:t>
          </a:r>
        </a:p>
      </dgm:t>
    </dgm:pt>
    <dgm:pt modelId="{F969224A-2312-4A32-BB69-EFAFC9E00F43}" type="parTrans" cxnId="{52DB3188-0C4D-49C1-A96E-DBF38FA445ED}">
      <dgm:prSet/>
      <dgm:spPr/>
      <dgm:t>
        <a:bodyPr/>
        <a:lstStyle/>
        <a:p>
          <a:endParaRPr lang="fr-FR"/>
        </a:p>
      </dgm:t>
    </dgm:pt>
    <dgm:pt modelId="{F8BFB863-00DF-4395-B0AD-CEAE7FC2DAC5}" type="sibTrans" cxnId="{52DB3188-0C4D-49C1-A96E-DBF38FA445ED}">
      <dgm:prSet/>
      <dgm:spPr/>
      <dgm:t>
        <a:bodyPr/>
        <a:lstStyle/>
        <a:p>
          <a:endParaRPr lang="fr-FR"/>
        </a:p>
      </dgm:t>
    </dgm:pt>
    <dgm:pt modelId="{AB619851-7D27-4F90-AB00-69F6F5A995C0}">
      <dgm:prSet phldrT="[Text]"/>
      <dgm:spPr/>
      <dgm:t>
        <a:bodyPr/>
        <a:lstStyle/>
        <a:p>
          <a:r>
            <a:rPr lang="fr-FR" b="0" i="0" dirty="0" err="1"/>
            <a:t>Scale</a:t>
          </a:r>
          <a:r>
            <a:rPr lang="fr-FR" b="0" i="0" dirty="0"/>
            <a:t>-invariant </a:t>
          </a:r>
          <a:r>
            <a:rPr lang="fr-FR" b="0" i="0" dirty="0" err="1"/>
            <a:t>feature</a:t>
          </a:r>
          <a:r>
            <a:rPr lang="fr-FR" b="0" i="0" dirty="0"/>
            <a:t> </a:t>
          </a:r>
          <a:r>
            <a:rPr lang="fr-FR" b="0" i="0" dirty="0" err="1"/>
            <a:t>transform</a:t>
          </a:r>
          <a:r>
            <a:rPr lang="fr-FR" b="0" i="0" dirty="0"/>
            <a:t> </a:t>
          </a:r>
          <a:r>
            <a:rPr lang="fr-FR" dirty="0"/>
            <a:t>(SIFT)</a:t>
          </a:r>
        </a:p>
      </dgm:t>
    </dgm:pt>
    <dgm:pt modelId="{5D0BA814-D4A1-4265-B544-FA43CC450199}" type="parTrans" cxnId="{FD316F9D-F4FF-467F-AB21-F3E3227150A4}">
      <dgm:prSet/>
      <dgm:spPr/>
      <dgm:t>
        <a:bodyPr/>
        <a:lstStyle/>
        <a:p>
          <a:endParaRPr lang="fr-FR"/>
        </a:p>
      </dgm:t>
    </dgm:pt>
    <dgm:pt modelId="{2D58843A-BB1E-4734-AC47-374FEF2C399F}" type="sibTrans" cxnId="{FD316F9D-F4FF-467F-AB21-F3E3227150A4}">
      <dgm:prSet/>
      <dgm:spPr/>
      <dgm:t>
        <a:bodyPr/>
        <a:lstStyle/>
        <a:p>
          <a:endParaRPr lang="fr-FR"/>
        </a:p>
      </dgm:t>
    </dgm:pt>
    <dgm:pt modelId="{99456F12-767A-437A-B280-60E851ABEE57}">
      <dgm:prSet phldrT="[Text]"/>
      <dgm:spPr/>
      <dgm:t>
        <a:bodyPr/>
        <a:lstStyle/>
        <a:p>
          <a:r>
            <a:rPr lang="fr-FR" dirty="0"/>
            <a:t>Extraction des </a:t>
          </a:r>
          <a:r>
            <a:rPr lang="fr-FR" dirty="0" err="1"/>
            <a:t>features</a:t>
          </a:r>
          <a:r>
            <a:rPr lang="fr-FR" dirty="0"/>
            <a:t> de l’image</a:t>
          </a:r>
        </a:p>
      </dgm:t>
    </dgm:pt>
    <dgm:pt modelId="{7E10D4EC-F4E4-4441-9548-770D4CF1044E}" type="parTrans" cxnId="{FB3C39D2-DC4E-42E2-A0BB-F69B778CB592}">
      <dgm:prSet/>
      <dgm:spPr/>
      <dgm:t>
        <a:bodyPr/>
        <a:lstStyle/>
        <a:p>
          <a:endParaRPr lang="fr-FR"/>
        </a:p>
      </dgm:t>
    </dgm:pt>
    <dgm:pt modelId="{697780C3-64C8-4A7C-AAEC-E0B65B7CD58F}" type="sibTrans" cxnId="{FB3C39D2-DC4E-42E2-A0BB-F69B778CB592}">
      <dgm:prSet/>
      <dgm:spPr/>
      <dgm:t>
        <a:bodyPr/>
        <a:lstStyle/>
        <a:p>
          <a:endParaRPr lang="fr-FR"/>
        </a:p>
      </dgm:t>
    </dgm:pt>
    <dgm:pt modelId="{CB078EAE-71B1-483F-8026-F51EC92055F8}">
      <dgm:prSet phldrT="[Text]"/>
      <dgm:spPr/>
      <dgm:t>
        <a:bodyPr/>
        <a:lstStyle/>
        <a:p>
          <a:endParaRPr lang="fr-FR" dirty="0"/>
        </a:p>
      </dgm:t>
    </dgm:pt>
    <dgm:pt modelId="{776C6AB0-38C0-4503-B9FF-51F705C53E78}" type="parTrans" cxnId="{8423AEAB-BCD2-4DB0-AAAE-8ED9C5F766C1}">
      <dgm:prSet/>
      <dgm:spPr/>
      <dgm:t>
        <a:bodyPr/>
        <a:lstStyle/>
        <a:p>
          <a:endParaRPr lang="fr-FR"/>
        </a:p>
      </dgm:t>
    </dgm:pt>
    <dgm:pt modelId="{8C56B463-F16A-4E05-A3C7-75AE644FB331}" type="sibTrans" cxnId="{8423AEAB-BCD2-4DB0-AAAE-8ED9C5F766C1}">
      <dgm:prSet/>
      <dgm:spPr/>
      <dgm:t>
        <a:bodyPr/>
        <a:lstStyle/>
        <a:p>
          <a:endParaRPr lang="fr-FR"/>
        </a:p>
      </dgm:t>
    </dgm:pt>
    <dgm:pt modelId="{A6061AFA-F83E-4ADF-B148-9C28D4B430F3}">
      <dgm:prSet phldrT="[Text]"/>
      <dgm:spPr/>
      <dgm:t>
        <a:bodyPr/>
        <a:lstStyle/>
        <a:p>
          <a:r>
            <a:rPr lang="fr-FR" dirty="0"/>
            <a:t>Calcul des descripteurs</a:t>
          </a:r>
        </a:p>
      </dgm:t>
    </dgm:pt>
    <dgm:pt modelId="{B95E1C48-79EF-4E99-AC8C-ACB2D5C22952}" type="parTrans" cxnId="{C29BE238-E238-4EEB-8353-222082D7AB7E}">
      <dgm:prSet/>
      <dgm:spPr/>
    </dgm:pt>
    <dgm:pt modelId="{F146D2FE-D5E1-4471-A190-DB76289E15B6}" type="sibTrans" cxnId="{C29BE238-E238-4EEB-8353-222082D7AB7E}">
      <dgm:prSet/>
      <dgm:spPr/>
    </dgm:pt>
    <dgm:pt modelId="{858CD61C-7B3B-44E7-A8D5-4F304B429441}">
      <dgm:prSet phldrT="[Text]"/>
      <dgm:spPr/>
      <dgm:t>
        <a:bodyPr/>
        <a:lstStyle/>
        <a:p>
          <a:r>
            <a:rPr lang="fr-FR" dirty="0"/>
            <a:t>Rassemblement des </a:t>
          </a:r>
          <a:r>
            <a:rPr lang="fr-FR" dirty="0" err="1"/>
            <a:t>features</a:t>
          </a:r>
          <a:r>
            <a:rPr lang="fr-FR" dirty="0"/>
            <a:t> en paires par </a:t>
          </a:r>
          <a:r>
            <a:rPr lang="fr-FR" dirty="0" err="1"/>
            <a:t>BOWKmeansTrainer</a:t>
          </a:r>
          <a:endParaRPr lang="fr-FR" dirty="0"/>
        </a:p>
      </dgm:t>
    </dgm:pt>
    <dgm:pt modelId="{15C37DDD-276B-44CA-804D-0D0C601ACE16}" type="parTrans" cxnId="{DB6D96CA-FDCB-4662-A0BA-8638B2B7DAA8}">
      <dgm:prSet/>
      <dgm:spPr/>
    </dgm:pt>
    <dgm:pt modelId="{AC85DC03-29B0-46F3-89CD-BDDB34DAE2F7}" type="sibTrans" cxnId="{DB6D96CA-FDCB-4662-A0BA-8638B2B7DAA8}">
      <dgm:prSet/>
      <dgm:spPr/>
    </dgm:pt>
    <dgm:pt modelId="{227CA8D2-72D7-43AE-99F0-171128DF8926}">
      <dgm:prSet phldrT="[Text]"/>
      <dgm:spPr/>
      <dgm:t>
        <a:bodyPr/>
        <a:lstStyle/>
        <a:p>
          <a:r>
            <a:rPr lang="fr-FR" dirty="0"/>
            <a:t>Histogrammes de fréquence des BOW dans l’image</a:t>
          </a:r>
        </a:p>
      </dgm:t>
    </dgm:pt>
    <dgm:pt modelId="{CD5433E4-97AB-4D8C-B257-E49F42FC00E3}" type="parTrans" cxnId="{9AC5F605-7A7E-4435-B952-AEE91306EC95}">
      <dgm:prSet/>
      <dgm:spPr/>
    </dgm:pt>
    <dgm:pt modelId="{07A30D6C-0547-4EF6-BDA2-4D3F08277C96}" type="sibTrans" cxnId="{9AC5F605-7A7E-4435-B952-AEE91306EC95}">
      <dgm:prSet/>
      <dgm:spPr/>
    </dgm:pt>
    <dgm:pt modelId="{F9FBE5C4-61FE-451D-8E8B-6C995B5F9CF4}">
      <dgm:prSet phldrT="[Text]"/>
      <dgm:spPr/>
      <dgm:t>
        <a:bodyPr/>
        <a:lstStyle/>
        <a:p>
          <a:r>
            <a:rPr lang="fr-FR" dirty="0"/>
            <a:t>Modèle pré-entraîné → plus précis</a:t>
          </a:r>
        </a:p>
      </dgm:t>
    </dgm:pt>
    <dgm:pt modelId="{7D769AE9-946C-4ACC-9751-4EC58CBA0982}" type="parTrans" cxnId="{2656AD74-417B-4687-81F4-6ED240D20A38}">
      <dgm:prSet/>
      <dgm:spPr/>
    </dgm:pt>
    <dgm:pt modelId="{CC6ECC8C-0B3B-430C-9556-954DF7007BA7}" type="sibTrans" cxnId="{2656AD74-417B-4687-81F4-6ED240D20A38}">
      <dgm:prSet/>
      <dgm:spPr/>
    </dgm:pt>
    <dgm:pt modelId="{7EABFEF2-9C78-4236-A2DB-ADD237F44E8E}">
      <dgm:prSet phldrT="[Text]"/>
      <dgm:spPr/>
      <dgm:t>
        <a:bodyPr/>
        <a:lstStyle/>
        <a:p>
          <a:r>
            <a:rPr lang="fr-FR" dirty="0"/>
            <a:t>Création d’un </a:t>
          </a:r>
          <a:r>
            <a:rPr lang="fr-FR" dirty="0" err="1"/>
            <a:t>ImageDataGenerator</a:t>
          </a:r>
          <a:r>
            <a:rPr lang="fr-FR" dirty="0"/>
            <a:t> avec nos images</a:t>
          </a:r>
        </a:p>
      </dgm:t>
    </dgm:pt>
    <dgm:pt modelId="{09C0E1A2-B72F-4056-B136-02301F31AC3B}" type="parTrans" cxnId="{F03F0227-A577-4C74-A082-216D4A73B3FE}">
      <dgm:prSet/>
      <dgm:spPr/>
    </dgm:pt>
    <dgm:pt modelId="{A6A2B726-07C8-453F-A287-2336AAC07912}" type="sibTrans" cxnId="{F03F0227-A577-4C74-A082-216D4A73B3FE}">
      <dgm:prSet/>
      <dgm:spPr/>
    </dgm:pt>
    <dgm:pt modelId="{5B71D097-68BF-4AFA-8DF5-927CC963EBB8}">
      <dgm:prSet phldrT="[Text]"/>
      <dgm:spPr/>
      <dgm:t>
        <a:bodyPr/>
        <a:lstStyle/>
        <a:p>
          <a:endParaRPr lang="fr-FR" dirty="0"/>
        </a:p>
      </dgm:t>
    </dgm:pt>
    <dgm:pt modelId="{AC37B758-771C-4FEA-9AB7-1300CE110CF9}" type="parTrans" cxnId="{DA387CF8-50C7-4A4D-9110-9398AC16AE7D}">
      <dgm:prSet/>
      <dgm:spPr/>
    </dgm:pt>
    <dgm:pt modelId="{2788C157-79A7-4CB8-9EBE-6195EC5B8E58}" type="sibTrans" cxnId="{DA387CF8-50C7-4A4D-9110-9398AC16AE7D}">
      <dgm:prSet/>
      <dgm:spPr/>
    </dgm:pt>
    <dgm:pt modelId="{92863F45-877A-4D80-AFDD-F182325A3E27}">
      <dgm:prSet phldrT="[Text]"/>
      <dgm:spPr/>
      <dgm:t>
        <a:bodyPr/>
        <a:lstStyle/>
        <a:p>
          <a:r>
            <a:rPr lang="fr-FR" dirty="0"/>
            <a:t>Calcul des </a:t>
          </a:r>
          <a:r>
            <a:rPr lang="fr-FR" dirty="0" err="1"/>
            <a:t>features</a:t>
          </a:r>
          <a:r>
            <a:rPr lang="fr-FR" dirty="0"/>
            <a:t> par le modèle</a:t>
          </a:r>
        </a:p>
      </dgm:t>
    </dgm:pt>
    <dgm:pt modelId="{2ED47B95-318F-4D9C-AC64-878C1F15D80D}" type="parTrans" cxnId="{6E90FADE-6051-466E-BB77-3FE40175A169}">
      <dgm:prSet/>
      <dgm:spPr/>
    </dgm:pt>
    <dgm:pt modelId="{466597C4-944A-45CA-AE41-72C80CCE61C1}" type="sibTrans" cxnId="{6E90FADE-6051-466E-BB77-3FE40175A169}">
      <dgm:prSet/>
      <dgm:spPr/>
    </dgm:pt>
    <dgm:pt modelId="{28509B98-2F64-46C1-A286-D446E54C38C7}" type="pres">
      <dgm:prSet presAssocID="{1CEBF103-98FB-4D0B-87F3-85E07C957B89}" presName="Name0" presStyleCnt="0">
        <dgm:presLayoutVars>
          <dgm:dir val="rev"/>
          <dgm:animLvl val="lvl"/>
          <dgm:resizeHandles val="exact"/>
        </dgm:presLayoutVars>
      </dgm:prSet>
      <dgm:spPr/>
    </dgm:pt>
    <dgm:pt modelId="{19274234-C6E9-4252-89BE-477424C3F1BC}" type="pres">
      <dgm:prSet presAssocID="{082661EB-00CB-4EB6-B74F-F882607ED4C2}" presName="composite" presStyleCnt="0"/>
      <dgm:spPr/>
    </dgm:pt>
    <dgm:pt modelId="{BD9A776F-F5EA-4148-A4EE-7C7C35F6187D}" type="pres">
      <dgm:prSet presAssocID="{082661EB-00CB-4EB6-B74F-F882607ED4C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97B5E54-951E-4435-A5B3-179B0485D596}" type="pres">
      <dgm:prSet presAssocID="{082661EB-00CB-4EB6-B74F-F882607ED4C2}" presName="desTx" presStyleLbl="alignAccFollowNode1" presStyleIdx="0" presStyleCnt="2">
        <dgm:presLayoutVars>
          <dgm:bulletEnabled val="1"/>
        </dgm:presLayoutVars>
      </dgm:prSet>
      <dgm:spPr/>
    </dgm:pt>
    <dgm:pt modelId="{DBFC178B-193A-4752-8DF8-A921A8122740}" type="pres">
      <dgm:prSet presAssocID="{D50176AC-4A54-4429-BA30-B44DAF78F8B8}" presName="space" presStyleCnt="0"/>
      <dgm:spPr/>
    </dgm:pt>
    <dgm:pt modelId="{0C780DF8-7D48-4D02-B449-34F6EFCEF907}" type="pres">
      <dgm:prSet presAssocID="{AB619851-7D27-4F90-AB00-69F6F5A995C0}" presName="composite" presStyleCnt="0"/>
      <dgm:spPr/>
    </dgm:pt>
    <dgm:pt modelId="{3AD068C7-C7E0-439A-BAA1-5FEE7EF68F6C}" type="pres">
      <dgm:prSet presAssocID="{AB619851-7D27-4F90-AB00-69F6F5A995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0AA704C-C52E-4DE2-8B87-2B42640B2062}" type="pres">
      <dgm:prSet presAssocID="{AB619851-7D27-4F90-AB00-69F6F5A995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AC5F605-7A7E-4435-B952-AEE91306EC95}" srcId="{AB619851-7D27-4F90-AB00-69F6F5A995C0}" destId="{227CA8D2-72D7-43AE-99F0-171128DF8926}" srcOrd="3" destOrd="0" parTransId="{CD5433E4-97AB-4D8C-B257-E49F42FC00E3}" sibTransId="{07A30D6C-0547-4EF6-BDA2-4D3F08277C96}"/>
    <dgm:cxn modelId="{2CA97406-931C-47DC-B351-55BC7AE8BC91}" type="presOf" srcId="{99456F12-767A-437A-B280-60E851ABEE57}" destId="{70AA704C-C52E-4DE2-8B87-2B42640B2062}" srcOrd="0" destOrd="0" presId="urn:microsoft.com/office/officeart/2005/8/layout/hList1"/>
    <dgm:cxn modelId="{1D16821D-25C5-4402-8590-E83AA82C5B1B}" type="presOf" srcId="{AB619851-7D27-4F90-AB00-69F6F5A995C0}" destId="{3AD068C7-C7E0-439A-BAA1-5FEE7EF68F6C}" srcOrd="0" destOrd="0" presId="urn:microsoft.com/office/officeart/2005/8/layout/hList1"/>
    <dgm:cxn modelId="{F03F0227-A577-4C74-A082-216D4A73B3FE}" srcId="{082661EB-00CB-4EB6-B74F-F882607ED4C2}" destId="{7EABFEF2-9C78-4236-A2DB-ADD237F44E8E}" srcOrd="2" destOrd="0" parTransId="{09C0E1A2-B72F-4056-B136-02301F31AC3B}" sibTransId="{A6A2B726-07C8-453F-A287-2336AAC07912}"/>
    <dgm:cxn modelId="{54588D29-455F-4FB6-B767-58BC2D0C0A85}" type="presOf" srcId="{858CD61C-7B3B-44E7-A8D5-4F304B429441}" destId="{70AA704C-C52E-4DE2-8B87-2B42640B2062}" srcOrd="0" destOrd="2" presId="urn:microsoft.com/office/officeart/2005/8/layout/hList1"/>
    <dgm:cxn modelId="{C29BE238-E238-4EEB-8353-222082D7AB7E}" srcId="{AB619851-7D27-4F90-AB00-69F6F5A995C0}" destId="{A6061AFA-F83E-4ADF-B148-9C28D4B430F3}" srcOrd="1" destOrd="0" parTransId="{B95E1C48-79EF-4E99-AC8C-ACB2D5C22952}" sibTransId="{F146D2FE-D5E1-4471-A190-DB76289E15B6}"/>
    <dgm:cxn modelId="{6FE1B270-A910-411B-A916-B03EEBCCC7D5}" type="presOf" srcId="{F9FBE5C4-61FE-451D-8E8B-6C995B5F9CF4}" destId="{597B5E54-951E-4435-A5B3-179B0485D596}" srcOrd="0" destOrd="1" presId="urn:microsoft.com/office/officeart/2005/8/layout/hList1"/>
    <dgm:cxn modelId="{F4FAA553-78A2-4A86-94CB-97B1451E12F1}" type="presOf" srcId="{227CA8D2-72D7-43AE-99F0-171128DF8926}" destId="{70AA704C-C52E-4DE2-8B87-2B42640B2062}" srcOrd="0" destOrd="3" presId="urn:microsoft.com/office/officeart/2005/8/layout/hList1"/>
    <dgm:cxn modelId="{2656AD74-417B-4687-81F4-6ED240D20A38}" srcId="{082661EB-00CB-4EB6-B74F-F882607ED4C2}" destId="{F9FBE5C4-61FE-451D-8E8B-6C995B5F9CF4}" srcOrd="1" destOrd="0" parTransId="{7D769AE9-946C-4ACC-9751-4EC58CBA0982}" sibTransId="{CC6ECC8C-0B3B-430C-9556-954DF7007BA7}"/>
    <dgm:cxn modelId="{EE661058-5141-4721-B84C-94EAFE36E766}" type="presOf" srcId="{A6061AFA-F83E-4ADF-B148-9C28D4B430F3}" destId="{70AA704C-C52E-4DE2-8B87-2B42640B2062}" srcOrd="0" destOrd="1" presId="urn:microsoft.com/office/officeart/2005/8/layout/hList1"/>
    <dgm:cxn modelId="{B1E3C084-B3DC-402B-8EE0-F1672CEE0A2F}" type="presOf" srcId="{5B71D097-68BF-4AFA-8DF5-927CC963EBB8}" destId="{597B5E54-951E-4435-A5B3-179B0485D596}" srcOrd="0" destOrd="4" presId="urn:microsoft.com/office/officeart/2005/8/layout/hList1"/>
    <dgm:cxn modelId="{52DB3188-0C4D-49C1-A96E-DBF38FA445ED}" srcId="{082661EB-00CB-4EB6-B74F-F882607ED4C2}" destId="{E89B462E-05D0-421D-A563-9322172E6799}" srcOrd="0" destOrd="0" parTransId="{F969224A-2312-4A32-BB69-EFAFC9E00F43}" sibTransId="{F8BFB863-00DF-4395-B0AD-CEAE7FC2DAC5}"/>
    <dgm:cxn modelId="{FD316F9D-F4FF-467F-AB21-F3E3227150A4}" srcId="{1CEBF103-98FB-4D0B-87F3-85E07C957B89}" destId="{AB619851-7D27-4F90-AB00-69F6F5A995C0}" srcOrd="1" destOrd="0" parTransId="{5D0BA814-D4A1-4265-B544-FA43CC450199}" sibTransId="{2D58843A-BB1E-4734-AC47-374FEF2C399F}"/>
    <dgm:cxn modelId="{4FDFACAB-A04C-4B4C-90FE-13D0C715FCDB}" type="presOf" srcId="{1CEBF103-98FB-4D0B-87F3-85E07C957B89}" destId="{28509B98-2F64-46C1-A286-D446E54C38C7}" srcOrd="0" destOrd="0" presId="urn:microsoft.com/office/officeart/2005/8/layout/hList1"/>
    <dgm:cxn modelId="{8423AEAB-BCD2-4DB0-AAAE-8ED9C5F766C1}" srcId="{082661EB-00CB-4EB6-B74F-F882607ED4C2}" destId="{CB078EAE-71B1-483F-8026-F51EC92055F8}" srcOrd="5" destOrd="0" parTransId="{776C6AB0-38C0-4503-B9FF-51F705C53E78}" sibTransId="{8C56B463-F16A-4E05-A3C7-75AE644FB331}"/>
    <dgm:cxn modelId="{456DA2B2-499E-40A9-AD30-2D559EE099DF}" type="presOf" srcId="{082661EB-00CB-4EB6-B74F-F882607ED4C2}" destId="{BD9A776F-F5EA-4148-A4EE-7C7C35F6187D}" srcOrd="0" destOrd="0" presId="urn:microsoft.com/office/officeart/2005/8/layout/hList1"/>
    <dgm:cxn modelId="{D08531C5-6958-4C4F-A202-E0FA13A6E0A2}" type="presOf" srcId="{E89B462E-05D0-421D-A563-9322172E6799}" destId="{597B5E54-951E-4435-A5B3-179B0485D596}" srcOrd="0" destOrd="0" presId="urn:microsoft.com/office/officeart/2005/8/layout/hList1"/>
    <dgm:cxn modelId="{DB6D96CA-FDCB-4662-A0BA-8638B2B7DAA8}" srcId="{AB619851-7D27-4F90-AB00-69F6F5A995C0}" destId="{858CD61C-7B3B-44E7-A8D5-4F304B429441}" srcOrd="2" destOrd="0" parTransId="{15C37DDD-276B-44CA-804D-0D0C601ACE16}" sibTransId="{AC85DC03-29B0-46F3-89CD-BDDB34DAE2F7}"/>
    <dgm:cxn modelId="{FB3C39D2-DC4E-42E2-A0BB-F69B778CB592}" srcId="{AB619851-7D27-4F90-AB00-69F6F5A995C0}" destId="{99456F12-767A-437A-B280-60E851ABEE57}" srcOrd="0" destOrd="0" parTransId="{7E10D4EC-F4E4-4441-9548-770D4CF1044E}" sibTransId="{697780C3-64C8-4A7C-AAEC-E0B65B7CD58F}"/>
    <dgm:cxn modelId="{C40B7AD9-20C4-4B90-BBB3-EEAF82EBDCC9}" srcId="{1CEBF103-98FB-4D0B-87F3-85E07C957B89}" destId="{082661EB-00CB-4EB6-B74F-F882607ED4C2}" srcOrd="0" destOrd="0" parTransId="{1EA2C296-D58A-40C5-99F0-8170FEB2F885}" sibTransId="{D50176AC-4A54-4429-BA30-B44DAF78F8B8}"/>
    <dgm:cxn modelId="{6E90FADE-6051-466E-BB77-3FE40175A169}" srcId="{082661EB-00CB-4EB6-B74F-F882607ED4C2}" destId="{92863F45-877A-4D80-AFDD-F182325A3E27}" srcOrd="3" destOrd="0" parTransId="{2ED47B95-318F-4D9C-AC64-878C1F15D80D}" sibTransId="{466597C4-944A-45CA-AE41-72C80CCE61C1}"/>
    <dgm:cxn modelId="{96D1DBE3-5CC4-4E5A-B6B2-CCBB2AB24126}" type="presOf" srcId="{92863F45-877A-4D80-AFDD-F182325A3E27}" destId="{597B5E54-951E-4435-A5B3-179B0485D596}" srcOrd="0" destOrd="3" presId="urn:microsoft.com/office/officeart/2005/8/layout/hList1"/>
    <dgm:cxn modelId="{B32566E8-6A30-4646-A19F-91AA883093EF}" type="presOf" srcId="{7EABFEF2-9C78-4236-A2DB-ADD237F44E8E}" destId="{597B5E54-951E-4435-A5B3-179B0485D596}" srcOrd="0" destOrd="2" presId="urn:microsoft.com/office/officeart/2005/8/layout/hList1"/>
    <dgm:cxn modelId="{57EC0DEC-A2EC-4361-9EE1-4A98D6A21B87}" type="presOf" srcId="{CB078EAE-71B1-483F-8026-F51EC92055F8}" destId="{597B5E54-951E-4435-A5B3-179B0485D596}" srcOrd="0" destOrd="5" presId="urn:microsoft.com/office/officeart/2005/8/layout/hList1"/>
    <dgm:cxn modelId="{DA387CF8-50C7-4A4D-9110-9398AC16AE7D}" srcId="{082661EB-00CB-4EB6-B74F-F882607ED4C2}" destId="{5B71D097-68BF-4AFA-8DF5-927CC963EBB8}" srcOrd="4" destOrd="0" parTransId="{AC37B758-771C-4FEA-9AB7-1300CE110CF9}" sibTransId="{2788C157-79A7-4CB8-9EBE-6195EC5B8E58}"/>
    <dgm:cxn modelId="{0F019CD8-B1A9-4B86-94B8-3EFAEEA6946D}" type="presParOf" srcId="{28509B98-2F64-46C1-A286-D446E54C38C7}" destId="{19274234-C6E9-4252-89BE-477424C3F1BC}" srcOrd="0" destOrd="0" presId="urn:microsoft.com/office/officeart/2005/8/layout/hList1"/>
    <dgm:cxn modelId="{CCAF39ED-42F4-49B4-A0E3-111E658B4435}" type="presParOf" srcId="{19274234-C6E9-4252-89BE-477424C3F1BC}" destId="{BD9A776F-F5EA-4148-A4EE-7C7C35F6187D}" srcOrd="0" destOrd="0" presId="urn:microsoft.com/office/officeart/2005/8/layout/hList1"/>
    <dgm:cxn modelId="{ACE0CFAF-0C93-456F-9ACA-04BB9DCAACDC}" type="presParOf" srcId="{19274234-C6E9-4252-89BE-477424C3F1BC}" destId="{597B5E54-951E-4435-A5B3-179B0485D596}" srcOrd="1" destOrd="0" presId="urn:microsoft.com/office/officeart/2005/8/layout/hList1"/>
    <dgm:cxn modelId="{06DA73F0-AEED-46E2-80E9-60616534BEB6}" type="presParOf" srcId="{28509B98-2F64-46C1-A286-D446E54C38C7}" destId="{DBFC178B-193A-4752-8DF8-A921A8122740}" srcOrd="1" destOrd="0" presId="urn:microsoft.com/office/officeart/2005/8/layout/hList1"/>
    <dgm:cxn modelId="{389FFABB-6F48-49E6-8E61-B1097C57CFAC}" type="presParOf" srcId="{28509B98-2F64-46C1-A286-D446E54C38C7}" destId="{0C780DF8-7D48-4D02-B449-34F6EFCEF907}" srcOrd="2" destOrd="0" presId="urn:microsoft.com/office/officeart/2005/8/layout/hList1"/>
    <dgm:cxn modelId="{C5387EC7-85FB-4E83-B66A-3FF9F7F1A885}" type="presParOf" srcId="{0C780DF8-7D48-4D02-B449-34F6EFCEF907}" destId="{3AD068C7-C7E0-439A-BAA1-5FEE7EF68F6C}" srcOrd="0" destOrd="0" presId="urn:microsoft.com/office/officeart/2005/8/layout/hList1"/>
    <dgm:cxn modelId="{89E10BA5-162E-4F12-9C10-630E5B4CDD53}" type="presParOf" srcId="{0C780DF8-7D48-4D02-B449-34F6EFCEF907}" destId="{70AA704C-C52E-4DE2-8B87-2B42640B20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AF513D-032D-4DC6-86F9-F04D714D6048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DBB093E8-062E-4C9A-B993-65EC76643E98}">
      <dgm:prSet phldrT="[Text]"/>
      <dgm:spPr/>
      <dgm:t>
        <a:bodyPr/>
        <a:lstStyle/>
        <a:p>
          <a:r>
            <a:rPr lang="fr-FR" dirty="0"/>
            <a:t>Réduction de dimensions (</a:t>
          </a:r>
          <a:r>
            <a:rPr lang="fr-FR" dirty="0" err="1"/>
            <a:t>TruncatedSVD</a:t>
          </a:r>
          <a:r>
            <a:rPr lang="fr-FR" dirty="0"/>
            <a:t>)</a:t>
          </a:r>
        </a:p>
      </dgm:t>
    </dgm:pt>
    <dgm:pt modelId="{04FF0C72-F1F4-48FF-BD6A-825FA4177492}" type="parTrans" cxnId="{797E3A67-090B-460D-AEDF-47E0E499C265}">
      <dgm:prSet/>
      <dgm:spPr/>
      <dgm:t>
        <a:bodyPr/>
        <a:lstStyle/>
        <a:p>
          <a:endParaRPr lang="fr-FR"/>
        </a:p>
      </dgm:t>
    </dgm:pt>
    <dgm:pt modelId="{247401F6-64B6-4E82-8D34-12C8E126FF07}" type="sibTrans" cxnId="{797E3A67-090B-460D-AEDF-47E0E499C265}">
      <dgm:prSet/>
      <dgm:spPr/>
      <dgm:t>
        <a:bodyPr/>
        <a:lstStyle/>
        <a:p>
          <a:endParaRPr lang="fr-FR"/>
        </a:p>
      </dgm:t>
    </dgm:pt>
    <dgm:pt modelId="{477695DD-6698-4B4A-AA06-A4B352E269DA}">
      <dgm:prSet phldrT="[Text]"/>
      <dgm:spPr/>
      <dgm:t>
        <a:bodyPr/>
        <a:lstStyle/>
        <a:p>
          <a:r>
            <a:rPr lang="fr-FR" dirty="0" err="1"/>
            <a:t>Kmeans</a:t>
          </a:r>
          <a:r>
            <a:rPr lang="fr-FR" dirty="0"/>
            <a:t> à 7 clusters</a:t>
          </a:r>
        </a:p>
      </dgm:t>
    </dgm:pt>
    <dgm:pt modelId="{F891B9BE-B7F8-4657-9DDD-E6EBE82B7EE9}" type="parTrans" cxnId="{D6159177-1F51-4609-8686-B1E5CA72EA93}">
      <dgm:prSet/>
      <dgm:spPr/>
      <dgm:t>
        <a:bodyPr/>
        <a:lstStyle/>
        <a:p>
          <a:endParaRPr lang="fr-FR"/>
        </a:p>
      </dgm:t>
    </dgm:pt>
    <dgm:pt modelId="{258D69B0-726A-4A9D-8035-97749661BBFB}" type="sibTrans" cxnId="{D6159177-1F51-4609-8686-B1E5CA72EA93}">
      <dgm:prSet/>
      <dgm:spPr/>
      <dgm:t>
        <a:bodyPr/>
        <a:lstStyle/>
        <a:p>
          <a:endParaRPr lang="fr-FR"/>
        </a:p>
      </dgm:t>
    </dgm:pt>
    <dgm:pt modelId="{68786CEF-B730-4F79-A36E-15422138FC30}">
      <dgm:prSet phldrT="[Text]"/>
      <dgm:spPr/>
      <dgm:t>
        <a:bodyPr/>
        <a:lstStyle/>
        <a:p>
          <a:r>
            <a:rPr lang="fr-FR" dirty="0"/>
            <a:t>Affichages des graphiques TSNE selon les catégories et les clusters</a:t>
          </a:r>
        </a:p>
      </dgm:t>
    </dgm:pt>
    <dgm:pt modelId="{7B6E5D10-E74C-447B-BE68-A30B5751536D}" type="parTrans" cxnId="{976CC00E-921E-44DB-8ED9-978194F1EBFB}">
      <dgm:prSet/>
      <dgm:spPr/>
      <dgm:t>
        <a:bodyPr/>
        <a:lstStyle/>
        <a:p>
          <a:endParaRPr lang="fr-FR"/>
        </a:p>
      </dgm:t>
    </dgm:pt>
    <dgm:pt modelId="{F68BB33A-06EE-4F0D-812B-8794C5D5A028}" type="sibTrans" cxnId="{976CC00E-921E-44DB-8ED9-978194F1EBFB}">
      <dgm:prSet/>
      <dgm:spPr/>
      <dgm:t>
        <a:bodyPr/>
        <a:lstStyle/>
        <a:p>
          <a:endParaRPr lang="fr-FR"/>
        </a:p>
      </dgm:t>
    </dgm:pt>
    <dgm:pt modelId="{0E12AF4B-70BE-4565-AACD-AD4656709990}" type="pres">
      <dgm:prSet presAssocID="{7BAF513D-032D-4DC6-86F9-F04D714D6048}" presName="Name0" presStyleCnt="0">
        <dgm:presLayoutVars>
          <dgm:dir/>
          <dgm:resizeHandles val="exact"/>
        </dgm:presLayoutVars>
      </dgm:prSet>
      <dgm:spPr/>
    </dgm:pt>
    <dgm:pt modelId="{A470FD90-CA0E-4ED3-A651-B196DEA47705}" type="pres">
      <dgm:prSet presAssocID="{DBB093E8-062E-4C9A-B993-65EC76643E98}" presName="node" presStyleLbl="node1" presStyleIdx="0" presStyleCnt="3">
        <dgm:presLayoutVars>
          <dgm:bulletEnabled val="1"/>
        </dgm:presLayoutVars>
      </dgm:prSet>
      <dgm:spPr/>
    </dgm:pt>
    <dgm:pt modelId="{6BC07BC6-E957-4A8F-86A7-22121D98977D}" type="pres">
      <dgm:prSet presAssocID="{247401F6-64B6-4E82-8D34-12C8E126FF07}" presName="sibTrans" presStyleLbl="sibTrans2D1" presStyleIdx="0" presStyleCnt="2"/>
      <dgm:spPr/>
    </dgm:pt>
    <dgm:pt modelId="{C6BAB1B9-C8CF-44F3-AEF8-9CB9D811AD5C}" type="pres">
      <dgm:prSet presAssocID="{247401F6-64B6-4E82-8D34-12C8E126FF07}" presName="connectorText" presStyleLbl="sibTrans2D1" presStyleIdx="0" presStyleCnt="2"/>
      <dgm:spPr/>
    </dgm:pt>
    <dgm:pt modelId="{429FF7BB-EAC1-480C-B273-95E6836ABE95}" type="pres">
      <dgm:prSet presAssocID="{477695DD-6698-4B4A-AA06-A4B352E269DA}" presName="node" presStyleLbl="node1" presStyleIdx="1" presStyleCnt="3">
        <dgm:presLayoutVars>
          <dgm:bulletEnabled val="1"/>
        </dgm:presLayoutVars>
      </dgm:prSet>
      <dgm:spPr/>
    </dgm:pt>
    <dgm:pt modelId="{CC306DDB-E244-4E79-8E9A-FD6713CDCF88}" type="pres">
      <dgm:prSet presAssocID="{258D69B0-726A-4A9D-8035-97749661BBFB}" presName="sibTrans" presStyleLbl="sibTrans2D1" presStyleIdx="1" presStyleCnt="2"/>
      <dgm:spPr/>
    </dgm:pt>
    <dgm:pt modelId="{EC33A3AA-6C40-4EBA-A603-BC0ADF99B717}" type="pres">
      <dgm:prSet presAssocID="{258D69B0-726A-4A9D-8035-97749661BBFB}" presName="connectorText" presStyleLbl="sibTrans2D1" presStyleIdx="1" presStyleCnt="2"/>
      <dgm:spPr/>
    </dgm:pt>
    <dgm:pt modelId="{C679AE97-82AF-4842-8AE3-5601C557B272}" type="pres">
      <dgm:prSet presAssocID="{68786CEF-B730-4F79-A36E-15422138FC30}" presName="node" presStyleLbl="node1" presStyleIdx="2" presStyleCnt="3">
        <dgm:presLayoutVars>
          <dgm:bulletEnabled val="1"/>
        </dgm:presLayoutVars>
      </dgm:prSet>
      <dgm:spPr/>
    </dgm:pt>
  </dgm:ptLst>
  <dgm:cxnLst>
    <dgm:cxn modelId="{976CC00E-921E-44DB-8ED9-978194F1EBFB}" srcId="{7BAF513D-032D-4DC6-86F9-F04D714D6048}" destId="{68786CEF-B730-4F79-A36E-15422138FC30}" srcOrd="2" destOrd="0" parTransId="{7B6E5D10-E74C-447B-BE68-A30B5751536D}" sibTransId="{F68BB33A-06EE-4F0D-812B-8794C5D5A028}"/>
    <dgm:cxn modelId="{026AF75C-8503-41A1-89CA-9F62084ED436}" type="presOf" srcId="{247401F6-64B6-4E82-8D34-12C8E126FF07}" destId="{C6BAB1B9-C8CF-44F3-AEF8-9CB9D811AD5C}" srcOrd="1" destOrd="0" presId="urn:microsoft.com/office/officeart/2005/8/layout/process1"/>
    <dgm:cxn modelId="{ADB8E461-C3E6-4211-86C7-FB5D24DF5F80}" type="presOf" srcId="{247401F6-64B6-4E82-8D34-12C8E126FF07}" destId="{6BC07BC6-E957-4A8F-86A7-22121D98977D}" srcOrd="0" destOrd="0" presId="urn:microsoft.com/office/officeart/2005/8/layout/process1"/>
    <dgm:cxn modelId="{60ECB164-F48B-45EB-86AC-42805243A0AE}" type="presOf" srcId="{DBB093E8-062E-4C9A-B993-65EC76643E98}" destId="{A470FD90-CA0E-4ED3-A651-B196DEA47705}" srcOrd="0" destOrd="0" presId="urn:microsoft.com/office/officeart/2005/8/layout/process1"/>
    <dgm:cxn modelId="{797E3A67-090B-460D-AEDF-47E0E499C265}" srcId="{7BAF513D-032D-4DC6-86F9-F04D714D6048}" destId="{DBB093E8-062E-4C9A-B993-65EC76643E98}" srcOrd="0" destOrd="0" parTransId="{04FF0C72-F1F4-48FF-BD6A-825FA4177492}" sibTransId="{247401F6-64B6-4E82-8D34-12C8E126FF07}"/>
    <dgm:cxn modelId="{E6267F6D-81A3-405E-9A75-FB56FD5E11EB}" type="presOf" srcId="{258D69B0-726A-4A9D-8035-97749661BBFB}" destId="{CC306DDB-E244-4E79-8E9A-FD6713CDCF88}" srcOrd="0" destOrd="0" presId="urn:microsoft.com/office/officeart/2005/8/layout/process1"/>
    <dgm:cxn modelId="{49809C52-2669-45B3-8158-57C426C2E31C}" type="presOf" srcId="{258D69B0-726A-4A9D-8035-97749661BBFB}" destId="{EC33A3AA-6C40-4EBA-A603-BC0ADF99B717}" srcOrd="1" destOrd="0" presId="urn:microsoft.com/office/officeart/2005/8/layout/process1"/>
    <dgm:cxn modelId="{D6159177-1F51-4609-8686-B1E5CA72EA93}" srcId="{7BAF513D-032D-4DC6-86F9-F04D714D6048}" destId="{477695DD-6698-4B4A-AA06-A4B352E269DA}" srcOrd="1" destOrd="0" parTransId="{F891B9BE-B7F8-4657-9DDD-E6EBE82B7EE9}" sibTransId="{258D69B0-726A-4A9D-8035-97749661BBFB}"/>
    <dgm:cxn modelId="{746D18C8-C842-4009-8A52-AC4B8FB2A4EA}" type="presOf" srcId="{477695DD-6698-4B4A-AA06-A4B352E269DA}" destId="{429FF7BB-EAC1-480C-B273-95E6836ABE95}" srcOrd="0" destOrd="0" presId="urn:microsoft.com/office/officeart/2005/8/layout/process1"/>
    <dgm:cxn modelId="{244CC3D7-8C7E-4D65-A7B8-5DD4B6E32131}" type="presOf" srcId="{7BAF513D-032D-4DC6-86F9-F04D714D6048}" destId="{0E12AF4B-70BE-4565-AACD-AD4656709990}" srcOrd="0" destOrd="0" presId="urn:microsoft.com/office/officeart/2005/8/layout/process1"/>
    <dgm:cxn modelId="{D0260EEC-F082-49E4-8799-4AABA2599C18}" type="presOf" srcId="{68786CEF-B730-4F79-A36E-15422138FC30}" destId="{C679AE97-82AF-4842-8AE3-5601C557B272}" srcOrd="0" destOrd="0" presId="urn:microsoft.com/office/officeart/2005/8/layout/process1"/>
    <dgm:cxn modelId="{EAC3E589-4CA2-4CE8-A0EB-D3A31E69BC18}" type="presParOf" srcId="{0E12AF4B-70BE-4565-AACD-AD4656709990}" destId="{A470FD90-CA0E-4ED3-A651-B196DEA47705}" srcOrd="0" destOrd="0" presId="urn:microsoft.com/office/officeart/2005/8/layout/process1"/>
    <dgm:cxn modelId="{BAECC07F-C95F-4228-9CFE-65D04ABC14DC}" type="presParOf" srcId="{0E12AF4B-70BE-4565-AACD-AD4656709990}" destId="{6BC07BC6-E957-4A8F-86A7-22121D98977D}" srcOrd="1" destOrd="0" presId="urn:microsoft.com/office/officeart/2005/8/layout/process1"/>
    <dgm:cxn modelId="{72C24C28-13DB-4BBB-BD84-365D771579C6}" type="presParOf" srcId="{6BC07BC6-E957-4A8F-86A7-22121D98977D}" destId="{C6BAB1B9-C8CF-44F3-AEF8-9CB9D811AD5C}" srcOrd="0" destOrd="0" presId="urn:microsoft.com/office/officeart/2005/8/layout/process1"/>
    <dgm:cxn modelId="{7A537A53-329B-479A-A285-D98726A2214C}" type="presParOf" srcId="{0E12AF4B-70BE-4565-AACD-AD4656709990}" destId="{429FF7BB-EAC1-480C-B273-95E6836ABE95}" srcOrd="2" destOrd="0" presId="urn:microsoft.com/office/officeart/2005/8/layout/process1"/>
    <dgm:cxn modelId="{09E9A13C-BBCB-43EA-BBA6-6A747F5C0CAD}" type="presParOf" srcId="{0E12AF4B-70BE-4565-AACD-AD4656709990}" destId="{CC306DDB-E244-4E79-8E9A-FD6713CDCF88}" srcOrd="3" destOrd="0" presId="urn:microsoft.com/office/officeart/2005/8/layout/process1"/>
    <dgm:cxn modelId="{BBADFE2E-50D1-4A02-9CDD-E371C6BD0D88}" type="presParOf" srcId="{CC306DDB-E244-4E79-8E9A-FD6713CDCF88}" destId="{EC33A3AA-6C40-4EBA-A603-BC0ADF99B717}" srcOrd="0" destOrd="0" presId="urn:microsoft.com/office/officeart/2005/8/layout/process1"/>
    <dgm:cxn modelId="{5B1B0B19-5C45-420D-A18C-48EAD8107D6F}" type="presParOf" srcId="{0E12AF4B-70BE-4565-AACD-AD4656709990}" destId="{C679AE97-82AF-4842-8AE3-5601C557B2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AF513D-032D-4DC6-86F9-F04D714D6048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DBB093E8-062E-4C9A-B993-65EC76643E98}">
      <dgm:prSet phldrT="[Text]"/>
      <dgm:spPr/>
      <dgm:t>
        <a:bodyPr/>
        <a:lstStyle/>
        <a:p>
          <a:r>
            <a:rPr lang="fr-FR" dirty="0"/>
            <a:t>Réduction de dimensions (</a:t>
          </a:r>
          <a:r>
            <a:rPr lang="fr-FR" dirty="0" err="1"/>
            <a:t>TruncatedSVD</a:t>
          </a:r>
          <a:r>
            <a:rPr lang="fr-FR" dirty="0"/>
            <a:t>)</a:t>
          </a:r>
        </a:p>
      </dgm:t>
    </dgm:pt>
    <dgm:pt modelId="{04FF0C72-F1F4-48FF-BD6A-825FA4177492}" type="parTrans" cxnId="{797E3A67-090B-460D-AEDF-47E0E499C265}">
      <dgm:prSet/>
      <dgm:spPr/>
      <dgm:t>
        <a:bodyPr/>
        <a:lstStyle/>
        <a:p>
          <a:endParaRPr lang="fr-FR"/>
        </a:p>
      </dgm:t>
    </dgm:pt>
    <dgm:pt modelId="{247401F6-64B6-4E82-8D34-12C8E126FF07}" type="sibTrans" cxnId="{797E3A67-090B-460D-AEDF-47E0E499C265}">
      <dgm:prSet/>
      <dgm:spPr/>
      <dgm:t>
        <a:bodyPr/>
        <a:lstStyle/>
        <a:p>
          <a:endParaRPr lang="fr-FR"/>
        </a:p>
      </dgm:t>
    </dgm:pt>
    <dgm:pt modelId="{477695DD-6698-4B4A-AA06-A4B352E269DA}">
      <dgm:prSet phldrT="[Text]"/>
      <dgm:spPr/>
      <dgm:t>
        <a:bodyPr/>
        <a:lstStyle/>
        <a:p>
          <a:r>
            <a:rPr lang="fr-FR" dirty="0" err="1"/>
            <a:t>Kmeans</a:t>
          </a:r>
          <a:r>
            <a:rPr lang="fr-FR" dirty="0"/>
            <a:t> à 7 clusters</a:t>
          </a:r>
        </a:p>
      </dgm:t>
    </dgm:pt>
    <dgm:pt modelId="{F891B9BE-B7F8-4657-9DDD-E6EBE82B7EE9}" type="parTrans" cxnId="{D6159177-1F51-4609-8686-B1E5CA72EA93}">
      <dgm:prSet/>
      <dgm:spPr/>
      <dgm:t>
        <a:bodyPr/>
        <a:lstStyle/>
        <a:p>
          <a:endParaRPr lang="fr-FR"/>
        </a:p>
      </dgm:t>
    </dgm:pt>
    <dgm:pt modelId="{258D69B0-726A-4A9D-8035-97749661BBFB}" type="sibTrans" cxnId="{D6159177-1F51-4609-8686-B1E5CA72EA93}">
      <dgm:prSet/>
      <dgm:spPr/>
      <dgm:t>
        <a:bodyPr/>
        <a:lstStyle/>
        <a:p>
          <a:endParaRPr lang="fr-FR"/>
        </a:p>
      </dgm:t>
    </dgm:pt>
    <dgm:pt modelId="{68786CEF-B730-4F79-A36E-15422138FC30}">
      <dgm:prSet phldrT="[Text]"/>
      <dgm:spPr/>
      <dgm:t>
        <a:bodyPr/>
        <a:lstStyle/>
        <a:p>
          <a:r>
            <a:rPr lang="fr-FR" dirty="0"/>
            <a:t>Affichages des graphiques TSNE selon les catégories et les clusters</a:t>
          </a:r>
        </a:p>
      </dgm:t>
    </dgm:pt>
    <dgm:pt modelId="{7B6E5D10-E74C-447B-BE68-A30B5751536D}" type="parTrans" cxnId="{976CC00E-921E-44DB-8ED9-978194F1EBFB}">
      <dgm:prSet/>
      <dgm:spPr/>
      <dgm:t>
        <a:bodyPr/>
        <a:lstStyle/>
        <a:p>
          <a:endParaRPr lang="fr-FR"/>
        </a:p>
      </dgm:t>
    </dgm:pt>
    <dgm:pt modelId="{F68BB33A-06EE-4F0D-812B-8794C5D5A028}" type="sibTrans" cxnId="{976CC00E-921E-44DB-8ED9-978194F1EBFB}">
      <dgm:prSet/>
      <dgm:spPr/>
      <dgm:t>
        <a:bodyPr/>
        <a:lstStyle/>
        <a:p>
          <a:endParaRPr lang="fr-FR"/>
        </a:p>
      </dgm:t>
    </dgm:pt>
    <dgm:pt modelId="{0E12AF4B-70BE-4565-AACD-AD4656709990}" type="pres">
      <dgm:prSet presAssocID="{7BAF513D-032D-4DC6-86F9-F04D714D6048}" presName="Name0" presStyleCnt="0">
        <dgm:presLayoutVars>
          <dgm:dir/>
          <dgm:resizeHandles val="exact"/>
        </dgm:presLayoutVars>
      </dgm:prSet>
      <dgm:spPr/>
    </dgm:pt>
    <dgm:pt modelId="{A470FD90-CA0E-4ED3-A651-B196DEA47705}" type="pres">
      <dgm:prSet presAssocID="{DBB093E8-062E-4C9A-B993-65EC76643E98}" presName="node" presStyleLbl="node1" presStyleIdx="0" presStyleCnt="3">
        <dgm:presLayoutVars>
          <dgm:bulletEnabled val="1"/>
        </dgm:presLayoutVars>
      </dgm:prSet>
      <dgm:spPr/>
    </dgm:pt>
    <dgm:pt modelId="{6BC07BC6-E957-4A8F-86A7-22121D98977D}" type="pres">
      <dgm:prSet presAssocID="{247401F6-64B6-4E82-8D34-12C8E126FF07}" presName="sibTrans" presStyleLbl="sibTrans2D1" presStyleIdx="0" presStyleCnt="2"/>
      <dgm:spPr/>
    </dgm:pt>
    <dgm:pt modelId="{C6BAB1B9-C8CF-44F3-AEF8-9CB9D811AD5C}" type="pres">
      <dgm:prSet presAssocID="{247401F6-64B6-4E82-8D34-12C8E126FF07}" presName="connectorText" presStyleLbl="sibTrans2D1" presStyleIdx="0" presStyleCnt="2"/>
      <dgm:spPr/>
    </dgm:pt>
    <dgm:pt modelId="{429FF7BB-EAC1-480C-B273-95E6836ABE95}" type="pres">
      <dgm:prSet presAssocID="{477695DD-6698-4B4A-AA06-A4B352E269DA}" presName="node" presStyleLbl="node1" presStyleIdx="1" presStyleCnt="3">
        <dgm:presLayoutVars>
          <dgm:bulletEnabled val="1"/>
        </dgm:presLayoutVars>
      </dgm:prSet>
      <dgm:spPr/>
    </dgm:pt>
    <dgm:pt modelId="{CC306DDB-E244-4E79-8E9A-FD6713CDCF88}" type="pres">
      <dgm:prSet presAssocID="{258D69B0-726A-4A9D-8035-97749661BBFB}" presName="sibTrans" presStyleLbl="sibTrans2D1" presStyleIdx="1" presStyleCnt="2"/>
      <dgm:spPr/>
    </dgm:pt>
    <dgm:pt modelId="{EC33A3AA-6C40-4EBA-A603-BC0ADF99B717}" type="pres">
      <dgm:prSet presAssocID="{258D69B0-726A-4A9D-8035-97749661BBFB}" presName="connectorText" presStyleLbl="sibTrans2D1" presStyleIdx="1" presStyleCnt="2"/>
      <dgm:spPr/>
    </dgm:pt>
    <dgm:pt modelId="{C679AE97-82AF-4842-8AE3-5601C557B272}" type="pres">
      <dgm:prSet presAssocID="{68786CEF-B730-4F79-A36E-15422138FC30}" presName="node" presStyleLbl="node1" presStyleIdx="2" presStyleCnt="3">
        <dgm:presLayoutVars>
          <dgm:bulletEnabled val="1"/>
        </dgm:presLayoutVars>
      </dgm:prSet>
      <dgm:spPr/>
    </dgm:pt>
  </dgm:ptLst>
  <dgm:cxnLst>
    <dgm:cxn modelId="{976CC00E-921E-44DB-8ED9-978194F1EBFB}" srcId="{7BAF513D-032D-4DC6-86F9-F04D714D6048}" destId="{68786CEF-B730-4F79-A36E-15422138FC30}" srcOrd="2" destOrd="0" parTransId="{7B6E5D10-E74C-447B-BE68-A30B5751536D}" sibTransId="{F68BB33A-06EE-4F0D-812B-8794C5D5A028}"/>
    <dgm:cxn modelId="{026AF75C-8503-41A1-89CA-9F62084ED436}" type="presOf" srcId="{247401F6-64B6-4E82-8D34-12C8E126FF07}" destId="{C6BAB1B9-C8CF-44F3-AEF8-9CB9D811AD5C}" srcOrd="1" destOrd="0" presId="urn:microsoft.com/office/officeart/2005/8/layout/process1"/>
    <dgm:cxn modelId="{ADB8E461-C3E6-4211-86C7-FB5D24DF5F80}" type="presOf" srcId="{247401F6-64B6-4E82-8D34-12C8E126FF07}" destId="{6BC07BC6-E957-4A8F-86A7-22121D98977D}" srcOrd="0" destOrd="0" presId="urn:microsoft.com/office/officeart/2005/8/layout/process1"/>
    <dgm:cxn modelId="{60ECB164-F48B-45EB-86AC-42805243A0AE}" type="presOf" srcId="{DBB093E8-062E-4C9A-B993-65EC76643E98}" destId="{A470FD90-CA0E-4ED3-A651-B196DEA47705}" srcOrd="0" destOrd="0" presId="urn:microsoft.com/office/officeart/2005/8/layout/process1"/>
    <dgm:cxn modelId="{797E3A67-090B-460D-AEDF-47E0E499C265}" srcId="{7BAF513D-032D-4DC6-86F9-F04D714D6048}" destId="{DBB093E8-062E-4C9A-B993-65EC76643E98}" srcOrd="0" destOrd="0" parTransId="{04FF0C72-F1F4-48FF-BD6A-825FA4177492}" sibTransId="{247401F6-64B6-4E82-8D34-12C8E126FF07}"/>
    <dgm:cxn modelId="{E6267F6D-81A3-405E-9A75-FB56FD5E11EB}" type="presOf" srcId="{258D69B0-726A-4A9D-8035-97749661BBFB}" destId="{CC306DDB-E244-4E79-8E9A-FD6713CDCF88}" srcOrd="0" destOrd="0" presId="urn:microsoft.com/office/officeart/2005/8/layout/process1"/>
    <dgm:cxn modelId="{49809C52-2669-45B3-8158-57C426C2E31C}" type="presOf" srcId="{258D69B0-726A-4A9D-8035-97749661BBFB}" destId="{EC33A3AA-6C40-4EBA-A603-BC0ADF99B717}" srcOrd="1" destOrd="0" presId="urn:microsoft.com/office/officeart/2005/8/layout/process1"/>
    <dgm:cxn modelId="{D6159177-1F51-4609-8686-B1E5CA72EA93}" srcId="{7BAF513D-032D-4DC6-86F9-F04D714D6048}" destId="{477695DD-6698-4B4A-AA06-A4B352E269DA}" srcOrd="1" destOrd="0" parTransId="{F891B9BE-B7F8-4657-9DDD-E6EBE82B7EE9}" sibTransId="{258D69B0-726A-4A9D-8035-97749661BBFB}"/>
    <dgm:cxn modelId="{746D18C8-C842-4009-8A52-AC4B8FB2A4EA}" type="presOf" srcId="{477695DD-6698-4B4A-AA06-A4B352E269DA}" destId="{429FF7BB-EAC1-480C-B273-95E6836ABE95}" srcOrd="0" destOrd="0" presId="urn:microsoft.com/office/officeart/2005/8/layout/process1"/>
    <dgm:cxn modelId="{244CC3D7-8C7E-4D65-A7B8-5DD4B6E32131}" type="presOf" srcId="{7BAF513D-032D-4DC6-86F9-F04D714D6048}" destId="{0E12AF4B-70BE-4565-AACD-AD4656709990}" srcOrd="0" destOrd="0" presId="urn:microsoft.com/office/officeart/2005/8/layout/process1"/>
    <dgm:cxn modelId="{D0260EEC-F082-49E4-8799-4AABA2599C18}" type="presOf" srcId="{68786CEF-B730-4F79-A36E-15422138FC30}" destId="{C679AE97-82AF-4842-8AE3-5601C557B272}" srcOrd="0" destOrd="0" presId="urn:microsoft.com/office/officeart/2005/8/layout/process1"/>
    <dgm:cxn modelId="{EAC3E589-4CA2-4CE8-A0EB-D3A31E69BC18}" type="presParOf" srcId="{0E12AF4B-70BE-4565-AACD-AD4656709990}" destId="{A470FD90-CA0E-4ED3-A651-B196DEA47705}" srcOrd="0" destOrd="0" presId="urn:microsoft.com/office/officeart/2005/8/layout/process1"/>
    <dgm:cxn modelId="{BAECC07F-C95F-4228-9CFE-65D04ABC14DC}" type="presParOf" srcId="{0E12AF4B-70BE-4565-AACD-AD4656709990}" destId="{6BC07BC6-E957-4A8F-86A7-22121D98977D}" srcOrd="1" destOrd="0" presId="urn:microsoft.com/office/officeart/2005/8/layout/process1"/>
    <dgm:cxn modelId="{72C24C28-13DB-4BBB-BD84-365D771579C6}" type="presParOf" srcId="{6BC07BC6-E957-4A8F-86A7-22121D98977D}" destId="{C6BAB1B9-C8CF-44F3-AEF8-9CB9D811AD5C}" srcOrd="0" destOrd="0" presId="urn:microsoft.com/office/officeart/2005/8/layout/process1"/>
    <dgm:cxn modelId="{7A537A53-329B-479A-A285-D98726A2214C}" type="presParOf" srcId="{0E12AF4B-70BE-4565-AACD-AD4656709990}" destId="{429FF7BB-EAC1-480C-B273-95E6836ABE95}" srcOrd="2" destOrd="0" presId="urn:microsoft.com/office/officeart/2005/8/layout/process1"/>
    <dgm:cxn modelId="{09E9A13C-BBCB-43EA-BBA6-6A747F5C0CAD}" type="presParOf" srcId="{0E12AF4B-70BE-4565-AACD-AD4656709990}" destId="{CC306DDB-E244-4E79-8E9A-FD6713CDCF88}" srcOrd="3" destOrd="0" presId="urn:microsoft.com/office/officeart/2005/8/layout/process1"/>
    <dgm:cxn modelId="{BBADFE2E-50D1-4A02-9CDD-E371C6BD0D88}" type="presParOf" srcId="{CC306DDB-E244-4E79-8E9A-FD6713CDCF88}" destId="{EC33A3AA-6C40-4EBA-A603-BC0ADF99B717}" srcOrd="0" destOrd="0" presId="urn:microsoft.com/office/officeart/2005/8/layout/process1"/>
    <dgm:cxn modelId="{5B1B0B19-5C45-420D-A18C-48EAD8107D6F}" type="presParOf" srcId="{0E12AF4B-70BE-4565-AACD-AD4656709990}" destId="{C679AE97-82AF-4842-8AE3-5601C557B2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6BC4D-F2C1-436B-A9E9-CB7B436A036B}">
      <dsp:nvSpPr>
        <dsp:cNvPr id="0" name=""/>
        <dsp:cNvSpPr/>
      </dsp:nvSpPr>
      <dsp:spPr>
        <a:xfrm>
          <a:off x="3497" y="595603"/>
          <a:ext cx="3409609" cy="892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Désignation</a:t>
          </a:r>
        </a:p>
      </dsp:txBody>
      <dsp:txXfrm>
        <a:off x="3497" y="595603"/>
        <a:ext cx="3409609" cy="892800"/>
      </dsp:txXfrm>
    </dsp:sp>
    <dsp:sp modelId="{5C486523-093F-41CF-BA03-94E7546B20CD}">
      <dsp:nvSpPr>
        <dsp:cNvPr id="0" name=""/>
        <dsp:cNvSpPr/>
      </dsp:nvSpPr>
      <dsp:spPr>
        <a:xfrm>
          <a:off x="3497" y="1488403"/>
          <a:ext cx="3409609" cy="33346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ID du produit et PID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b="1" kern="1200" dirty="0">
              <a:solidFill>
                <a:schemeClr val="bg2"/>
              </a:solidFill>
            </a:rPr>
            <a:t>Nom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URL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Spécifications</a:t>
          </a:r>
        </a:p>
      </dsp:txBody>
      <dsp:txXfrm>
        <a:off x="3497" y="1488403"/>
        <a:ext cx="3409609" cy="3334660"/>
      </dsp:txXfrm>
    </dsp:sp>
    <dsp:sp modelId="{4361C905-3B16-45AE-84BC-43D885946EC1}">
      <dsp:nvSpPr>
        <dsp:cNvPr id="0" name=""/>
        <dsp:cNvSpPr/>
      </dsp:nvSpPr>
      <dsp:spPr>
        <a:xfrm>
          <a:off x="3890452" y="595603"/>
          <a:ext cx="3409609" cy="892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Commerce</a:t>
          </a:r>
        </a:p>
      </dsp:txBody>
      <dsp:txXfrm>
        <a:off x="3890452" y="595603"/>
        <a:ext cx="3409609" cy="892800"/>
      </dsp:txXfrm>
    </dsp:sp>
    <dsp:sp modelId="{3AB4F7A0-CE01-479F-974E-D3B8E043A3D2}">
      <dsp:nvSpPr>
        <dsp:cNvPr id="0" name=""/>
        <dsp:cNvSpPr/>
      </dsp:nvSpPr>
      <dsp:spPr>
        <a:xfrm>
          <a:off x="3890452" y="1488403"/>
          <a:ext cx="3409609" cy="33346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Prix du produit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Prix en réduction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Note du produit</a:t>
          </a:r>
        </a:p>
      </dsp:txBody>
      <dsp:txXfrm>
        <a:off x="3890452" y="1488403"/>
        <a:ext cx="3409609" cy="3334660"/>
      </dsp:txXfrm>
    </dsp:sp>
    <dsp:sp modelId="{72ABE3C1-4BA3-4C41-AFAC-1BC802A641D6}">
      <dsp:nvSpPr>
        <dsp:cNvPr id="0" name=""/>
        <dsp:cNvSpPr/>
      </dsp:nvSpPr>
      <dsp:spPr>
        <a:xfrm>
          <a:off x="7777407" y="595603"/>
          <a:ext cx="3409609" cy="892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Description</a:t>
          </a:r>
        </a:p>
      </dsp:txBody>
      <dsp:txXfrm>
        <a:off x="7777407" y="595603"/>
        <a:ext cx="3409609" cy="892800"/>
      </dsp:txXfrm>
    </dsp:sp>
    <dsp:sp modelId="{B5840CC5-490A-4A19-81C7-21BDCFD0211B}">
      <dsp:nvSpPr>
        <dsp:cNvPr id="0" name=""/>
        <dsp:cNvSpPr/>
      </dsp:nvSpPr>
      <dsp:spPr>
        <a:xfrm>
          <a:off x="7777407" y="1488403"/>
          <a:ext cx="3409609" cy="33346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Date d’ajout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b="1" kern="1200" dirty="0">
              <a:solidFill>
                <a:schemeClr val="bg2"/>
              </a:solidFill>
            </a:rPr>
            <a:t>Catégorie manuelle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b="1" kern="1200" dirty="0">
              <a:solidFill>
                <a:schemeClr val="bg2"/>
              </a:solidFill>
            </a:rPr>
            <a:t>Image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b="1" kern="1200" dirty="0">
              <a:solidFill>
                <a:schemeClr val="bg2"/>
              </a:solidFill>
            </a:rPr>
            <a:t>Description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Marque</a:t>
          </a:r>
        </a:p>
      </dsp:txBody>
      <dsp:txXfrm>
        <a:off x="7777407" y="1488403"/>
        <a:ext cx="3409609" cy="3334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A776F-F5EA-4148-A4EE-7C7C35F6187D}">
      <dsp:nvSpPr>
        <dsp:cNvPr id="0" name=""/>
        <dsp:cNvSpPr/>
      </dsp:nvSpPr>
      <dsp:spPr>
        <a:xfrm>
          <a:off x="6231914" y="155030"/>
          <a:ext cx="5466541" cy="15178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 err="1"/>
            <a:t>CountVectorizer</a:t>
          </a:r>
          <a:r>
            <a:rPr lang="fr-FR" sz="2700" kern="1200" dirty="0"/>
            <a:t> (CV) -&gt; chaque document pris </a:t>
          </a:r>
          <a:r>
            <a:rPr lang="fr-FR" sz="2700" kern="1200" dirty="0" err="1"/>
            <a:t>séparement</a:t>
          </a:r>
          <a:endParaRPr lang="fr-FR" sz="2700" kern="1200" dirty="0"/>
        </a:p>
      </dsp:txBody>
      <dsp:txXfrm>
        <a:off x="6231914" y="155030"/>
        <a:ext cx="5466541" cy="1517884"/>
      </dsp:txXfrm>
    </dsp:sp>
    <dsp:sp modelId="{597B5E54-951E-4435-A5B3-179B0485D596}">
      <dsp:nvSpPr>
        <dsp:cNvPr id="0" name=""/>
        <dsp:cNvSpPr/>
      </dsp:nvSpPr>
      <dsp:spPr>
        <a:xfrm>
          <a:off x="6231914" y="1672915"/>
          <a:ext cx="5466541" cy="24457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Technique seule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CV + classification non supervisée  -&gt; </a:t>
          </a:r>
          <a:r>
            <a:rPr lang="fr-FR" sz="2700" b="0" i="0" kern="1200" dirty="0"/>
            <a:t>Latent Dirichlet Allocation (LDA) à 500 topics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700" kern="1200" dirty="0"/>
        </a:p>
      </dsp:txBody>
      <dsp:txXfrm>
        <a:off x="6231914" y="1672915"/>
        <a:ext cx="5466541" cy="2445795"/>
      </dsp:txXfrm>
    </dsp:sp>
    <dsp:sp modelId="{3AD068C7-C7E0-439A-BAA1-5FEE7EF68F6C}">
      <dsp:nvSpPr>
        <dsp:cNvPr id="0" name=""/>
        <dsp:cNvSpPr/>
      </dsp:nvSpPr>
      <dsp:spPr>
        <a:xfrm>
          <a:off x="57" y="155030"/>
          <a:ext cx="5466541" cy="15178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0" i="0" kern="1200" dirty="0" err="1"/>
            <a:t>Term</a:t>
          </a:r>
          <a:r>
            <a:rPr lang="fr-FR" sz="2700" b="0" i="0" kern="1200" dirty="0"/>
            <a:t>-Frequency - Inverse Document Frequency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(TF-IDF)</a:t>
          </a:r>
        </a:p>
      </dsp:txBody>
      <dsp:txXfrm>
        <a:off x="57" y="155030"/>
        <a:ext cx="5466541" cy="1517884"/>
      </dsp:txXfrm>
    </dsp:sp>
    <dsp:sp modelId="{70AA704C-C52E-4DE2-8B87-2B42640B2062}">
      <dsp:nvSpPr>
        <dsp:cNvPr id="0" name=""/>
        <dsp:cNvSpPr/>
      </dsp:nvSpPr>
      <dsp:spPr>
        <a:xfrm>
          <a:off x="57" y="1672915"/>
          <a:ext cx="5466541" cy="24457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Technique seule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TF-IDF + classification non supervisée -&gt; </a:t>
          </a:r>
          <a:r>
            <a:rPr lang="fr-FR" sz="2700" b="0" i="0" kern="1200" dirty="0" err="1"/>
            <a:t>Negative</a:t>
          </a:r>
          <a:r>
            <a:rPr lang="fr-FR" sz="2700" b="0" i="0" kern="1200" dirty="0"/>
            <a:t> Matrix Factorisation (</a:t>
          </a:r>
          <a:r>
            <a:rPr lang="fr-FR" sz="2700" kern="1200" dirty="0"/>
            <a:t>NMF</a:t>
          </a:r>
          <a:r>
            <a:rPr lang="fr-FR" sz="2700" b="0" i="0" kern="1200" dirty="0"/>
            <a:t>) à 500 topics</a:t>
          </a:r>
          <a:endParaRPr lang="fr-FR" sz="2700" kern="1200" dirty="0"/>
        </a:p>
      </dsp:txBody>
      <dsp:txXfrm>
        <a:off x="57" y="1672915"/>
        <a:ext cx="5466541" cy="2445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0FD90-CA0E-4ED3-A651-B196DEA47705}">
      <dsp:nvSpPr>
        <dsp:cNvPr id="0" name=""/>
        <dsp:cNvSpPr/>
      </dsp:nvSpPr>
      <dsp:spPr>
        <a:xfrm>
          <a:off x="7863" y="1326664"/>
          <a:ext cx="2350374" cy="15424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Réduction de dimensions (</a:t>
          </a:r>
          <a:r>
            <a:rPr lang="fr-FR" sz="1800" kern="1200" dirty="0" err="1"/>
            <a:t>TruncatedSVD</a:t>
          </a:r>
          <a:r>
            <a:rPr lang="fr-FR" sz="1800" kern="1200" dirty="0"/>
            <a:t>)</a:t>
          </a:r>
        </a:p>
      </dsp:txBody>
      <dsp:txXfrm>
        <a:off x="53039" y="1371840"/>
        <a:ext cx="2260022" cy="1452081"/>
      </dsp:txXfrm>
    </dsp:sp>
    <dsp:sp modelId="{6BC07BC6-E957-4A8F-86A7-22121D98977D}">
      <dsp:nvSpPr>
        <dsp:cNvPr id="0" name=""/>
        <dsp:cNvSpPr/>
      </dsp:nvSpPr>
      <dsp:spPr>
        <a:xfrm>
          <a:off x="2593275" y="1806434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593275" y="1923012"/>
        <a:ext cx="348795" cy="349736"/>
      </dsp:txXfrm>
    </dsp:sp>
    <dsp:sp modelId="{429FF7BB-EAC1-480C-B273-95E6836ABE95}">
      <dsp:nvSpPr>
        <dsp:cNvPr id="0" name=""/>
        <dsp:cNvSpPr/>
      </dsp:nvSpPr>
      <dsp:spPr>
        <a:xfrm>
          <a:off x="3298387" y="1326664"/>
          <a:ext cx="2350374" cy="15424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Kmeans</a:t>
          </a:r>
          <a:r>
            <a:rPr lang="fr-FR" sz="1800" kern="1200" dirty="0"/>
            <a:t> à 7 clusters</a:t>
          </a:r>
        </a:p>
      </dsp:txBody>
      <dsp:txXfrm>
        <a:off x="3343563" y="1371840"/>
        <a:ext cx="2260022" cy="1452081"/>
      </dsp:txXfrm>
    </dsp:sp>
    <dsp:sp modelId="{CC306DDB-E244-4E79-8E9A-FD6713CDCF88}">
      <dsp:nvSpPr>
        <dsp:cNvPr id="0" name=""/>
        <dsp:cNvSpPr/>
      </dsp:nvSpPr>
      <dsp:spPr>
        <a:xfrm>
          <a:off x="5883799" y="1806434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5883799" y="1923012"/>
        <a:ext cx="348795" cy="349736"/>
      </dsp:txXfrm>
    </dsp:sp>
    <dsp:sp modelId="{C679AE97-82AF-4842-8AE3-5601C557B272}">
      <dsp:nvSpPr>
        <dsp:cNvPr id="0" name=""/>
        <dsp:cNvSpPr/>
      </dsp:nvSpPr>
      <dsp:spPr>
        <a:xfrm>
          <a:off x="6588911" y="1326664"/>
          <a:ext cx="2350374" cy="15424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Affichages des graphiques T-SNE  selon les catégories et les clusters</a:t>
          </a:r>
        </a:p>
      </dsp:txBody>
      <dsp:txXfrm>
        <a:off x="6634087" y="1371840"/>
        <a:ext cx="2260022" cy="1452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CB04B-A9C9-4EDE-B932-D5D55EF17AD9}">
      <dsp:nvSpPr>
        <dsp:cNvPr id="0" name=""/>
        <dsp:cNvSpPr/>
      </dsp:nvSpPr>
      <dsp:spPr>
        <a:xfrm>
          <a:off x="3809" y="10697"/>
          <a:ext cx="3714749" cy="1008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Exposition</a:t>
          </a:r>
        </a:p>
      </dsp:txBody>
      <dsp:txXfrm>
        <a:off x="3809" y="10697"/>
        <a:ext cx="3714749" cy="1008000"/>
      </dsp:txXfrm>
    </dsp:sp>
    <dsp:sp modelId="{177A86C0-9BA7-45BD-995C-39C8F0948851}">
      <dsp:nvSpPr>
        <dsp:cNvPr id="0" name=""/>
        <dsp:cNvSpPr/>
      </dsp:nvSpPr>
      <dsp:spPr>
        <a:xfrm>
          <a:off x="3809" y="1018697"/>
          <a:ext cx="3714749" cy="18734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Etirement des histogrammes</a:t>
          </a:r>
        </a:p>
      </dsp:txBody>
      <dsp:txXfrm>
        <a:off x="3809" y="1018697"/>
        <a:ext cx="3714749" cy="1873462"/>
      </dsp:txXfrm>
    </dsp:sp>
    <dsp:sp modelId="{825FF8B9-2E08-42E2-92E4-D320583DFFFA}">
      <dsp:nvSpPr>
        <dsp:cNvPr id="0" name=""/>
        <dsp:cNvSpPr/>
      </dsp:nvSpPr>
      <dsp:spPr>
        <a:xfrm>
          <a:off x="4238624" y="10697"/>
          <a:ext cx="3714749" cy="1008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Contraste</a:t>
          </a:r>
        </a:p>
      </dsp:txBody>
      <dsp:txXfrm>
        <a:off x="4238624" y="10697"/>
        <a:ext cx="3714749" cy="1008000"/>
      </dsp:txXfrm>
    </dsp:sp>
    <dsp:sp modelId="{A5C26C6D-DED9-4BCD-9305-FDA2C72C0536}">
      <dsp:nvSpPr>
        <dsp:cNvPr id="0" name=""/>
        <dsp:cNvSpPr/>
      </dsp:nvSpPr>
      <dsp:spPr>
        <a:xfrm>
          <a:off x="4238624" y="1018697"/>
          <a:ext cx="3714749" cy="18734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Egalisation des histogrammes</a:t>
          </a:r>
        </a:p>
      </dsp:txBody>
      <dsp:txXfrm>
        <a:off x="4238624" y="1018697"/>
        <a:ext cx="3714749" cy="1873462"/>
      </dsp:txXfrm>
    </dsp:sp>
    <dsp:sp modelId="{9CC161E9-DB0D-4097-8C90-364B4D1AE88C}">
      <dsp:nvSpPr>
        <dsp:cNvPr id="0" name=""/>
        <dsp:cNvSpPr/>
      </dsp:nvSpPr>
      <dsp:spPr>
        <a:xfrm>
          <a:off x="8473439" y="10697"/>
          <a:ext cx="3714749" cy="1008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Lissages</a:t>
          </a:r>
        </a:p>
      </dsp:txBody>
      <dsp:txXfrm>
        <a:off x="8473439" y="10697"/>
        <a:ext cx="3714749" cy="1008000"/>
      </dsp:txXfrm>
    </dsp:sp>
    <dsp:sp modelId="{2B74D6F8-2477-4F41-8C6A-3687158EF3B2}">
      <dsp:nvSpPr>
        <dsp:cNvPr id="0" name=""/>
        <dsp:cNvSpPr/>
      </dsp:nvSpPr>
      <dsp:spPr>
        <a:xfrm>
          <a:off x="8473439" y="1018697"/>
          <a:ext cx="3714749" cy="18734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Par moyennage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Gaussien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400" kern="1200" dirty="0"/>
            <a:t>Retrait du bruit</a:t>
          </a:r>
        </a:p>
      </dsp:txBody>
      <dsp:txXfrm>
        <a:off x="8473439" y="1018697"/>
        <a:ext cx="3714749" cy="18734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A776F-F5EA-4148-A4EE-7C7C35F6187D}">
      <dsp:nvSpPr>
        <dsp:cNvPr id="0" name=""/>
        <dsp:cNvSpPr/>
      </dsp:nvSpPr>
      <dsp:spPr>
        <a:xfrm>
          <a:off x="6231914" y="132031"/>
          <a:ext cx="5466541" cy="85292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Transfer Learning par utilisation de </a:t>
          </a:r>
          <a:r>
            <a:rPr lang="fr-FR" sz="2300" b="0" i="0" kern="1200" dirty="0"/>
            <a:t>InceptionResnetV2</a:t>
          </a:r>
          <a:r>
            <a:rPr lang="fr-FR" sz="2300" kern="1200" dirty="0"/>
            <a:t> </a:t>
          </a:r>
        </a:p>
      </dsp:txBody>
      <dsp:txXfrm>
        <a:off x="6231914" y="132031"/>
        <a:ext cx="5466541" cy="852927"/>
      </dsp:txXfrm>
    </dsp:sp>
    <dsp:sp modelId="{597B5E54-951E-4435-A5B3-179B0485D596}">
      <dsp:nvSpPr>
        <dsp:cNvPr id="0" name=""/>
        <dsp:cNvSpPr/>
      </dsp:nvSpPr>
      <dsp:spPr>
        <a:xfrm>
          <a:off x="6231914" y="984959"/>
          <a:ext cx="5466541" cy="31567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Technique plus rapide que SIFT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Modèle pré-entraîné → plus précis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Création d’un </a:t>
          </a:r>
          <a:r>
            <a:rPr lang="fr-FR" sz="2300" kern="1200" dirty="0" err="1"/>
            <a:t>ImageDataGenerator</a:t>
          </a:r>
          <a:r>
            <a:rPr lang="fr-FR" sz="2300" kern="1200" dirty="0"/>
            <a:t> avec nos images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Calcul des </a:t>
          </a:r>
          <a:r>
            <a:rPr lang="fr-FR" sz="2300" kern="1200" dirty="0" err="1"/>
            <a:t>features</a:t>
          </a:r>
          <a:r>
            <a:rPr lang="fr-FR" sz="2300" kern="1200" dirty="0"/>
            <a:t> par le modèle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</dsp:txBody>
      <dsp:txXfrm>
        <a:off x="6231914" y="984959"/>
        <a:ext cx="5466541" cy="3156750"/>
      </dsp:txXfrm>
    </dsp:sp>
    <dsp:sp modelId="{3AD068C7-C7E0-439A-BAA1-5FEE7EF68F6C}">
      <dsp:nvSpPr>
        <dsp:cNvPr id="0" name=""/>
        <dsp:cNvSpPr/>
      </dsp:nvSpPr>
      <dsp:spPr>
        <a:xfrm>
          <a:off x="57" y="132031"/>
          <a:ext cx="5466541" cy="85292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 dirty="0" err="1"/>
            <a:t>Scale</a:t>
          </a:r>
          <a:r>
            <a:rPr lang="fr-FR" sz="2300" b="0" i="0" kern="1200" dirty="0"/>
            <a:t>-invariant </a:t>
          </a:r>
          <a:r>
            <a:rPr lang="fr-FR" sz="2300" b="0" i="0" kern="1200" dirty="0" err="1"/>
            <a:t>feature</a:t>
          </a:r>
          <a:r>
            <a:rPr lang="fr-FR" sz="2300" b="0" i="0" kern="1200" dirty="0"/>
            <a:t> </a:t>
          </a:r>
          <a:r>
            <a:rPr lang="fr-FR" sz="2300" b="0" i="0" kern="1200" dirty="0" err="1"/>
            <a:t>transform</a:t>
          </a:r>
          <a:r>
            <a:rPr lang="fr-FR" sz="2300" b="0" i="0" kern="1200" dirty="0"/>
            <a:t> </a:t>
          </a:r>
          <a:r>
            <a:rPr lang="fr-FR" sz="2300" kern="1200" dirty="0"/>
            <a:t>(SIFT)</a:t>
          </a:r>
        </a:p>
      </dsp:txBody>
      <dsp:txXfrm>
        <a:off x="57" y="132031"/>
        <a:ext cx="5466541" cy="852927"/>
      </dsp:txXfrm>
    </dsp:sp>
    <dsp:sp modelId="{70AA704C-C52E-4DE2-8B87-2B42640B2062}">
      <dsp:nvSpPr>
        <dsp:cNvPr id="0" name=""/>
        <dsp:cNvSpPr/>
      </dsp:nvSpPr>
      <dsp:spPr>
        <a:xfrm>
          <a:off x="57" y="984959"/>
          <a:ext cx="5466541" cy="31567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Extraction des </a:t>
          </a:r>
          <a:r>
            <a:rPr lang="fr-FR" sz="2300" kern="1200" dirty="0" err="1"/>
            <a:t>features</a:t>
          </a:r>
          <a:r>
            <a:rPr lang="fr-FR" sz="2300" kern="1200" dirty="0"/>
            <a:t> de l’image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Calcul des descripteurs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Rassemblement des </a:t>
          </a:r>
          <a:r>
            <a:rPr lang="fr-FR" sz="2300" kern="1200" dirty="0" err="1"/>
            <a:t>features</a:t>
          </a:r>
          <a:r>
            <a:rPr lang="fr-FR" sz="2300" kern="1200" dirty="0"/>
            <a:t> en paires par </a:t>
          </a:r>
          <a:r>
            <a:rPr lang="fr-FR" sz="2300" kern="1200" dirty="0" err="1"/>
            <a:t>BOWKmeansTrainer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Histogrammes de fréquence des BOW dans l’image</a:t>
          </a:r>
        </a:p>
      </dsp:txBody>
      <dsp:txXfrm>
        <a:off x="57" y="984959"/>
        <a:ext cx="5466541" cy="31567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0FD90-CA0E-4ED3-A651-B196DEA47705}">
      <dsp:nvSpPr>
        <dsp:cNvPr id="0" name=""/>
        <dsp:cNvSpPr/>
      </dsp:nvSpPr>
      <dsp:spPr>
        <a:xfrm>
          <a:off x="7863" y="1326664"/>
          <a:ext cx="2350374" cy="15424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Réduction de dimensions (</a:t>
          </a:r>
          <a:r>
            <a:rPr lang="fr-FR" sz="1800" kern="1200" dirty="0" err="1"/>
            <a:t>TruncatedSVD</a:t>
          </a:r>
          <a:r>
            <a:rPr lang="fr-FR" sz="1800" kern="1200" dirty="0"/>
            <a:t>)</a:t>
          </a:r>
        </a:p>
      </dsp:txBody>
      <dsp:txXfrm>
        <a:off x="53039" y="1371840"/>
        <a:ext cx="2260022" cy="1452081"/>
      </dsp:txXfrm>
    </dsp:sp>
    <dsp:sp modelId="{6BC07BC6-E957-4A8F-86A7-22121D98977D}">
      <dsp:nvSpPr>
        <dsp:cNvPr id="0" name=""/>
        <dsp:cNvSpPr/>
      </dsp:nvSpPr>
      <dsp:spPr>
        <a:xfrm>
          <a:off x="2593275" y="1806434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593275" y="1923012"/>
        <a:ext cx="348795" cy="349736"/>
      </dsp:txXfrm>
    </dsp:sp>
    <dsp:sp modelId="{429FF7BB-EAC1-480C-B273-95E6836ABE95}">
      <dsp:nvSpPr>
        <dsp:cNvPr id="0" name=""/>
        <dsp:cNvSpPr/>
      </dsp:nvSpPr>
      <dsp:spPr>
        <a:xfrm>
          <a:off x="3298387" y="1326664"/>
          <a:ext cx="2350374" cy="15424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Kmeans</a:t>
          </a:r>
          <a:r>
            <a:rPr lang="fr-FR" sz="1800" kern="1200" dirty="0"/>
            <a:t> à 7 clusters</a:t>
          </a:r>
        </a:p>
      </dsp:txBody>
      <dsp:txXfrm>
        <a:off x="3343563" y="1371840"/>
        <a:ext cx="2260022" cy="1452081"/>
      </dsp:txXfrm>
    </dsp:sp>
    <dsp:sp modelId="{CC306DDB-E244-4E79-8E9A-FD6713CDCF88}">
      <dsp:nvSpPr>
        <dsp:cNvPr id="0" name=""/>
        <dsp:cNvSpPr/>
      </dsp:nvSpPr>
      <dsp:spPr>
        <a:xfrm>
          <a:off x="5883799" y="1806434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5883799" y="1923012"/>
        <a:ext cx="348795" cy="349736"/>
      </dsp:txXfrm>
    </dsp:sp>
    <dsp:sp modelId="{C679AE97-82AF-4842-8AE3-5601C557B272}">
      <dsp:nvSpPr>
        <dsp:cNvPr id="0" name=""/>
        <dsp:cNvSpPr/>
      </dsp:nvSpPr>
      <dsp:spPr>
        <a:xfrm>
          <a:off x="6588911" y="1326664"/>
          <a:ext cx="2350374" cy="15424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Affichages des graphiques TSNE selon les catégories et les clusters</a:t>
          </a:r>
        </a:p>
      </dsp:txBody>
      <dsp:txXfrm>
        <a:off x="6634087" y="1371840"/>
        <a:ext cx="2260022" cy="14520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0FD90-CA0E-4ED3-A651-B196DEA47705}">
      <dsp:nvSpPr>
        <dsp:cNvPr id="0" name=""/>
        <dsp:cNvSpPr/>
      </dsp:nvSpPr>
      <dsp:spPr>
        <a:xfrm>
          <a:off x="7863" y="1326664"/>
          <a:ext cx="2350374" cy="15424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Réduction de dimensions (</a:t>
          </a:r>
          <a:r>
            <a:rPr lang="fr-FR" sz="1800" kern="1200" dirty="0" err="1"/>
            <a:t>TruncatedSVD</a:t>
          </a:r>
          <a:r>
            <a:rPr lang="fr-FR" sz="1800" kern="1200" dirty="0"/>
            <a:t>)</a:t>
          </a:r>
        </a:p>
      </dsp:txBody>
      <dsp:txXfrm>
        <a:off x="53039" y="1371840"/>
        <a:ext cx="2260022" cy="1452081"/>
      </dsp:txXfrm>
    </dsp:sp>
    <dsp:sp modelId="{6BC07BC6-E957-4A8F-86A7-22121D98977D}">
      <dsp:nvSpPr>
        <dsp:cNvPr id="0" name=""/>
        <dsp:cNvSpPr/>
      </dsp:nvSpPr>
      <dsp:spPr>
        <a:xfrm>
          <a:off x="2593275" y="1806434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593275" y="1923012"/>
        <a:ext cx="348795" cy="349736"/>
      </dsp:txXfrm>
    </dsp:sp>
    <dsp:sp modelId="{429FF7BB-EAC1-480C-B273-95E6836ABE95}">
      <dsp:nvSpPr>
        <dsp:cNvPr id="0" name=""/>
        <dsp:cNvSpPr/>
      </dsp:nvSpPr>
      <dsp:spPr>
        <a:xfrm>
          <a:off x="3298387" y="1326664"/>
          <a:ext cx="2350374" cy="15424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Kmeans</a:t>
          </a:r>
          <a:r>
            <a:rPr lang="fr-FR" sz="1800" kern="1200" dirty="0"/>
            <a:t> à 7 clusters</a:t>
          </a:r>
        </a:p>
      </dsp:txBody>
      <dsp:txXfrm>
        <a:off x="3343563" y="1371840"/>
        <a:ext cx="2260022" cy="1452081"/>
      </dsp:txXfrm>
    </dsp:sp>
    <dsp:sp modelId="{CC306DDB-E244-4E79-8E9A-FD6713CDCF88}">
      <dsp:nvSpPr>
        <dsp:cNvPr id="0" name=""/>
        <dsp:cNvSpPr/>
      </dsp:nvSpPr>
      <dsp:spPr>
        <a:xfrm>
          <a:off x="5883799" y="1806434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5883799" y="1923012"/>
        <a:ext cx="348795" cy="349736"/>
      </dsp:txXfrm>
    </dsp:sp>
    <dsp:sp modelId="{C679AE97-82AF-4842-8AE3-5601C557B272}">
      <dsp:nvSpPr>
        <dsp:cNvPr id="0" name=""/>
        <dsp:cNvSpPr/>
      </dsp:nvSpPr>
      <dsp:spPr>
        <a:xfrm>
          <a:off x="6588911" y="1326664"/>
          <a:ext cx="2350374" cy="15424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Affichages des graphiques TSNE selon les catégories et les clusters</a:t>
          </a:r>
        </a:p>
      </dsp:txBody>
      <dsp:txXfrm>
        <a:off x="6634087" y="1371840"/>
        <a:ext cx="2260022" cy="1452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0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566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817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61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191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138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139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6844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009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9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9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3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419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88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ebservices.amazon.com/onca/xml?Service=AWSECommerceServi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812834-AB0B-4959-A640-26654DB00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348551"/>
            <a:ext cx="8825658" cy="3329581"/>
          </a:xfrm>
        </p:spPr>
        <p:txBody>
          <a:bodyPr/>
          <a:lstStyle/>
          <a:p>
            <a:r>
              <a:rPr lang="fr-FR" b="1" dirty="0"/>
              <a:t>Classifiez automatiquement des biens de consommation</a:t>
            </a:r>
            <a:endParaRPr lang="fr-FR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8E8FBE-20E5-47D7-B2E9-7AB672438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678132"/>
            <a:ext cx="8825658" cy="861420"/>
          </a:xfrm>
        </p:spPr>
        <p:txBody>
          <a:bodyPr/>
          <a:lstStyle/>
          <a:p>
            <a:r>
              <a:rPr lang="fr-FR" dirty="0"/>
              <a:t>Projet 6 du parcours Data </a:t>
            </a:r>
            <a:r>
              <a:rPr lang="fr-FR" dirty="0" err="1"/>
              <a:t>scientist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93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9C4B-26A3-4EF5-95DD-CB473CBA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Spécificités dans notre étude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7B9A7-7ADB-4BB8-9DB6-014CAC683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Mêmes étapes de nettoyage que précédemment.</a:t>
            </a:r>
          </a:p>
          <a:p>
            <a:r>
              <a:rPr lang="fr-FR" dirty="0"/>
              <a:t>Quelques ajouts de critères pendant la tokenisation :</a:t>
            </a:r>
          </a:p>
          <a:p>
            <a:pPr lvl="1"/>
            <a:r>
              <a:rPr lang="fr-FR" dirty="0"/>
              <a:t>Conservation uniquement des noms et des verbes</a:t>
            </a:r>
          </a:p>
          <a:p>
            <a:pPr lvl="1"/>
            <a:r>
              <a:rPr lang="fr-FR" dirty="0"/>
              <a:t>Mots de plus de 3 lettres</a:t>
            </a:r>
          </a:p>
          <a:p>
            <a:pPr lvl="1"/>
            <a:r>
              <a:rPr lang="fr-FR" dirty="0"/>
              <a:t>Suppression des chiffres/nombres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316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6C79E6-3E5C-47B4-A782-210D70A4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</a:t>
            </a:r>
            <a:r>
              <a:rPr lang="fr-FR" dirty="0" err="1"/>
              <a:t>processing</a:t>
            </a:r>
            <a:r>
              <a:rPr lang="fr-FR" dirty="0"/>
              <a:t> des descriptions des produits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BCC30-0B5C-4477-A024-1AD4745D0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90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BBF430-FF47-4743-9ABE-76D5204A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méthodes de   pré-</a:t>
            </a:r>
            <a:r>
              <a:rPr lang="fr-FR" dirty="0" err="1"/>
              <a:t>processing</a:t>
            </a:r>
            <a:endParaRPr lang="fr-FR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133917E-1115-4FBF-BC3A-7A7A80C8A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027571"/>
              </p:ext>
            </p:extLst>
          </p:nvPr>
        </p:nvGraphicFramePr>
        <p:xfrm>
          <a:off x="246743" y="2467428"/>
          <a:ext cx="11698514" cy="4273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7A0DB2-640C-460B-B9C1-D84CD4EA5711}"/>
              </a:ext>
            </a:extLst>
          </p:cNvPr>
          <p:cNvSpPr txBox="1"/>
          <p:nvPr/>
        </p:nvSpPr>
        <p:spPr>
          <a:xfrm>
            <a:off x="1103684" y="1853248"/>
            <a:ext cx="8817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Techniques de pondération des mots selon la fréquence d’utilisation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Formation de bag of </a:t>
            </a:r>
            <a:r>
              <a:rPr lang="fr-FR" dirty="0" err="1"/>
              <a:t>words</a:t>
            </a:r>
            <a:r>
              <a:rPr lang="fr-FR" dirty="0"/>
              <a:t> représentant les catégories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678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EA61-46F7-49FA-8DE5-0848E673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des </a:t>
            </a:r>
            <a:r>
              <a:rPr lang="fr-FR" dirty="0" err="1"/>
              <a:t>features</a:t>
            </a:r>
            <a:r>
              <a:rPr lang="fr-FR" dirty="0"/>
              <a:t> obtenues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31BFB38-3DF4-49A5-90E5-49897EBF6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27910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612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F4F1-E2BE-47A9-A963-F3F50876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0566400" cy="1400530"/>
          </a:xfrm>
        </p:spPr>
        <p:txBody>
          <a:bodyPr/>
          <a:lstStyle/>
          <a:p>
            <a:r>
              <a:rPr lang="fr-FR" dirty="0"/>
              <a:t>Résultats du TF-IDF seul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F8-5648-48B6-A6D6-5BE808DAC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37845"/>
            <a:ext cx="8946541" cy="805542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00CDDFD-0F04-4D4B-B3CB-9BC17A39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8250"/>
            <a:ext cx="5715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FF67F4-79C5-45FA-A784-0642D7C2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671" y="1238250"/>
            <a:ext cx="5715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01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0CF8-9255-4643-A4D1-1EE71FF1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" y="452718"/>
            <a:ext cx="9903877" cy="1400530"/>
          </a:xfrm>
        </p:spPr>
        <p:txBody>
          <a:bodyPr/>
          <a:lstStyle/>
          <a:p>
            <a:r>
              <a:rPr lang="fr-FR" dirty="0"/>
              <a:t>Résultats du TF-IDF + NMF à 500 topics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37D10-1C14-499B-8902-4F257AE0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7" y="1238250"/>
            <a:ext cx="5715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04FF8AE-46E3-46B2-92E5-80082FCD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40" y="1238250"/>
            <a:ext cx="5715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957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D81B-D54D-44DB-A00D-423731CB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452718"/>
            <a:ext cx="9891177" cy="1400530"/>
          </a:xfrm>
        </p:spPr>
        <p:txBody>
          <a:bodyPr/>
          <a:lstStyle/>
          <a:p>
            <a:r>
              <a:rPr lang="fr-FR" dirty="0"/>
              <a:t>Résultats du CV seul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BC05-DD8A-455C-9BB5-19D75643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BD6E225-EBDE-4C47-9372-2E0A2DB74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7" y="1238249"/>
            <a:ext cx="5715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F51525E-287B-48D5-BE21-F5378C190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343" y="1238250"/>
            <a:ext cx="5715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455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69F0-A196-4786-A637-851F6EED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du CV + LDA à 500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914B-1E2A-49F5-955D-20AD96B2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7B6B2E6-D1B9-410D-8E64-59A3A393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27" y="1238250"/>
            <a:ext cx="5715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0C46235-C759-4AFE-A4F4-0A8079A9B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3" y="1238250"/>
            <a:ext cx="5715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01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DBF8-7A1E-4A0F-B716-47C6AC16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du pré-</a:t>
            </a:r>
            <a:r>
              <a:rPr lang="fr-FR" dirty="0" err="1"/>
              <a:t>processing</a:t>
            </a:r>
            <a:r>
              <a:rPr lang="fr-FR" dirty="0"/>
              <a:t> par 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599D-3EDC-4A31-884A-F13AAF93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Visualisation possible de groupes, mais pas de méthodes surpassant les autres</a:t>
            </a:r>
          </a:p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montrant une répartition en groupes inégale, avec un groupe prépondérant</a:t>
            </a:r>
          </a:p>
          <a:p>
            <a:r>
              <a:rPr lang="fr-FR" dirty="0"/>
              <a:t>Meilleure méthode à considérer ici : CV + LDA à 500 topics</a:t>
            </a:r>
          </a:p>
        </p:txBody>
      </p:sp>
    </p:spTree>
    <p:extLst>
      <p:ext uri="{BB962C8B-B14F-4D97-AF65-F5344CB8AC3E}">
        <p14:creationId xmlns:p14="http://schemas.microsoft.com/office/powerpoint/2010/main" val="92975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637E81-66D0-41A8-B97D-ADDA7140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</a:t>
            </a:r>
            <a:r>
              <a:rPr lang="fr-FR" dirty="0" err="1"/>
              <a:t>processing</a:t>
            </a:r>
            <a:r>
              <a:rPr lang="fr-FR" dirty="0"/>
              <a:t> des images des produits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77F34-9887-4325-AB2F-AB4C1BE75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36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0CFE-1771-45C5-9C20-1D4A4821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Place de Marché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3A011-FEFE-4021-B526-C38C255AE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de lancement d’une marketplace e-commerce</a:t>
            </a:r>
          </a:p>
          <a:p>
            <a:r>
              <a:rPr lang="fr-FR" dirty="0"/>
              <a:t>Catégorisation manuelle des produits -&gt; peu fiable</a:t>
            </a:r>
          </a:p>
          <a:p>
            <a:r>
              <a:rPr lang="fr-FR" dirty="0"/>
              <a:t>Pour chaque article proposé, une photo et une description -&gt; automatisation de la classification</a:t>
            </a:r>
          </a:p>
          <a:p>
            <a:endParaRPr lang="fr-FR" dirty="0"/>
          </a:p>
          <a:p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But : étudier la faisabilité d’un moteur de classification des articles en catégories avec un niveau de précision suffisant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5A6A7-2009-494F-B95D-9645F619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52" y="-10236"/>
            <a:ext cx="2142147" cy="216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7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BD2EBB-C426-49EB-BBEC-0DA7DDE0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</a:t>
            </a:r>
            <a:r>
              <a:rPr lang="fr-FR" dirty="0" err="1"/>
              <a:t>processing</a:t>
            </a:r>
            <a:r>
              <a:rPr lang="fr-FR" dirty="0"/>
              <a:t> des 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0068BC-C5A7-4365-9E81-5AEA1EF8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fr-FR" dirty="0"/>
              <a:t>Images devant être à la même taille, en </a:t>
            </a:r>
            <a:r>
              <a:rPr lang="fr-FR" dirty="0" err="1"/>
              <a:t>greyscale</a:t>
            </a:r>
            <a:r>
              <a:rPr lang="fr-FR" dirty="0"/>
              <a:t> et aux détails les plus visibles possibles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0FFEC34-E1C9-4ACD-B79C-23385DF2D3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118289"/>
              </p:ext>
            </p:extLst>
          </p:nvPr>
        </p:nvGraphicFramePr>
        <p:xfrm>
          <a:off x="0" y="2238565"/>
          <a:ext cx="12191999" cy="2902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35183-A553-4CA9-9202-D35EA61F6574}"/>
              </a:ext>
            </a:extLst>
          </p:cNvPr>
          <p:cNvSpPr txBox="1"/>
          <p:nvPr/>
        </p:nvSpPr>
        <p:spPr>
          <a:xfrm>
            <a:off x="1104293" y="5526740"/>
            <a:ext cx="1068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Changements visibles uniquement en améliorant le contraste → seul traitement conservé dans notre étude</a:t>
            </a:r>
          </a:p>
        </p:txBody>
      </p:sp>
    </p:spTree>
    <p:extLst>
      <p:ext uri="{BB962C8B-B14F-4D97-AF65-F5344CB8AC3E}">
        <p14:creationId xmlns:p14="http://schemas.microsoft.com/office/powerpoint/2010/main" val="2458794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2D23-2791-43AC-9A84-7CC5E710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méthodes de classification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B956EC20-8A7D-4D77-B815-F99B09DA5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812853"/>
              </p:ext>
            </p:extLst>
          </p:nvPr>
        </p:nvGraphicFramePr>
        <p:xfrm>
          <a:off x="246743" y="2467428"/>
          <a:ext cx="11698514" cy="4273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24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EA61-46F7-49FA-8DE5-0848E673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des </a:t>
            </a:r>
            <a:r>
              <a:rPr lang="fr-FR" dirty="0" err="1"/>
              <a:t>features</a:t>
            </a:r>
            <a:r>
              <a:rPr lang="fr-FR" dirty="0"/>
              <a:t> obtenues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31BFB38-3DF4-49A5-90E5-49897EBF6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34435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5655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2D9B-CBCA-469B-A26D-9910926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9" y="322090"/>
            <a:ext cx="10000343" cy="1400530"/>
          </a:xfrm>
        </p:spPr>
        <p:txBody>
          <a:bodyPr/>
          <a:lstStyle/>
          <a:p>
            <a:r>
              <a:rPr lang="fr-FR" dirty="0"/>
              <a:t>Résultats du SIFT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EA92F93-C041-43B6-985F-2CC5358C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2" y="1213078"/>
            <a:ext cx="5715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1F7A5ECA-AEBA-4551-92B1-E449F6CB2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08" y="1238250"/>
            <a:ext cx="5715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820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B01A-5B5A-4F8B-A5E3-0A287628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0334170" cy="1400530"/>
          </a:xfrm>
        </p:spPr>
        <p:txBody>
          <a:bodyPr/>
          <a:lstStyle/>
          <a:p>
            <a:r>
              <a:rPr lang="fr-FR"/>
              <a:t>Résultats </a:t>
            </a:r>
            <a:r>
              <a:rPr lang="fr-FR" dirty="0"/>
              <a:t>du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EADA-9467-4FB2-BE8D-075DA9B77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07BB83B-A17A-4A35-95A7-C7588E73F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59" y="1853248"/>
            <a:ext cx="11840682" cy="459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ADD71-5BB4-4E42-B6BE-FBBB117B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</a:t>
            </a:r>
            <a:r>
              <a:rPr lang="fr-FR" dirty="0" err="1"/>
              <a:t>processing</a:t>
            </a:r>
            <a:r>
              <a:rPr lang="fr-FR" dirty="0"/>
              <a:t> combiné des images et des descriptions des produits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CCD2E-954D-4A96-9E2F-37FE38278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19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06DCD-83A6-4A71-A975-7BD9E4B0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de la classification combinée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F15331-E4A5-4071-8E18-6EA1AC5D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Combinaison par concaténation des </a:t>
            </a:r>
            <a:r>
              <a:rPr lang="fr-FR" dirty="0" err="1"/>
              <a:t>features</a:t>
            </a:r>
            <a:r>
              <a:rPr lang="fr-FR" dirty="0"/>
              <a:t> de classification du texte et des images</a:t>
            </a:r>
          </a:p>
          <a:p>
            <a:pPr lvl="1"/>
            <a:r>
              <a:rPr lang="fr-FR" dirty="0"/>
              <a:t>Utilisation pour le texte du CV-LDA à 500 topics</a:t>
            </a:r>
          </a:p>
          <a:p>
            <a:pPr lvl="1"/>
            <a:r>
              <a:rPr lang="fr-FR" dirty="0"/>
              <a:t>Utilisation pour les images du Transfer Learning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AE5BB7E-D85D-4293-80CC-951D2098EB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998280"/>
              </p:ext>
            </p:extLst>
          </p:nvPr>
        </p:nvGraphicFramePr>
        <p:xfrm>
          <a:off x="1103312" y="3039610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4653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0B3C-1997-4532-9F25-DAE6CCB8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5" y="0"/>
            <a:ext cx="9404723" cy="1400530"/>
          </a:xfrm>
        </p:spPr>
        <p:txBody>
          <a:bodyPr/>
          <a:lstStyle/>
          <a:p>
            <a:r>
              <a:rPr lang="fr-FR" dirty="0"/>
              <a:t>Résultats du pré-</a:t>
            </a:r>
            <a:r>
              <a:rPr lang="fr-FR" dirty="0" err="1"/>
              <a:t>processing</a:t>
            </a:r>
            <a:r>
              <a:rPr lang="fr-FR" dirty="0"/>
              <a:t> combiné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1F9CF1D-DD20-4033-BA15-B4C1E448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5715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5128EA1-823C-4EB4-991C-282C0F326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360" y="1238250"/>
            <a:ext cx="5715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676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70A1-CC26-4D04-BE9F-5AA66029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2E803-9D7F-4F7E-900F-1A6795FF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d’un pré-</a:t>
            </a:r>
            <a:r>
              <a:rPr lang="fr-FR" dirty="0" err="1"/>
              <a:t>processing</a:t>
            </a:r>
            <a:r>
              <a:rPr lang="fr-FR" dirty="0"/>
              <a:t> combiné du texte et des images pour obtenir une meilleure classification de base</a:t>
            </a:r>
          </a:p>
          <a:p>
            <a:r>
              <a:rPr lang="fr-FR" dirty="0"/>
              <a:t>Cependant, utilisation seule du Transfer Learning pour les images donnant des résultats très similaires → utilisation des images plus efficaces pour notre classification des produits</a:t>
            </a:r>
          </a:p>
          <a:p>
            <a:r>
              <a:rPr lang="fr-FR" dirty="0"/>
              <a:t>Améliorations possibles :</a:t>
            </a:r>
          </a:p>
          <a:p>
            <a:pPr lvl="1"/>
            <a:r>
              <a:rPr lang="fr-FR" dirty="0"/>
              <a:t>Pour le texte : trouver un meilleur nettoyage pour avoir des groupes plus précis</a:t>
            </a:r>
          </a:p>
          <a:p>
            <a:pPr lvl="1"/>
            <a:r>
              <a:rPr lang="fr-FR" dirty="0"/>
              <a:t>Pour les images : créer potentiellement un nouveau modèle pour faire le vrai moteur de classification pour le </a:t>
            </a:r>
            <a:r>
              <a:rPr lang="fr-FR" dirty="0" err="1"/>
              <a:t>fitter</a:t>
            </a:r>
            <a:r>
              <a:rPr lang="fr-FR" dirty="0"/>
              <a:t> plus précisément à nos données, mais prend plus de temps</a:t>
            </a:r>
          </a:p>
        </p:txBody>
      </p:sp>
    </p:spTree>
    <p:extLst>
      <p:ext uri="{BB962C8B-B14F-4D97-AF65-F5344CB8AC3E}">
        <p14:creationId xmlns:p14="http://schemas.microsoft.com/office/powerpoint/2010/main" val="41803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F08B4-0285-4217-A416-C6FAE3E9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5463C-E6BA-4091-9734-82818B18E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84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9BA4-DE40-4562-81B9-7F71583E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133C-5AC0-4B44-985C-12278097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8357"/>
            <a:ext cx="8946541" cy="4195481"/>
          </a:xfrm>
        </p:spPr>
        <p:txBody>
          <a:bodyPr/>
          <a:lstStyle/>
          <a:p>
            <a:r>
              <a:rPr lang="fr-FR" dirty="0"/>
              <a:t>Actuellement, mise à disposition d’une base de données de produits</a:t>
            </a:r>
          </a:p>
          <a:p>
            <a:r>
              <a:rPr lang="fr-FR" dirty="0"/>
              <a:t>Cependant, faible nombre de produits disponibles : récupération d’autres produits via l’API d’Amazon (Amazon Product Advertising)</a:t>
            </a:r>
          </a:p>
          <a:p>
            <a:pPr lvl="1"/>
            <a:r>
              <a:rPr lang="fr-FR" dirty="0"/>
              <a:t>Possibilité de récupération des produits par un système de requêtes</a:t>
            </a:r>
          </a:p>
          <a:p>
            <a:pPr lvl="1"/>
            <a:r>
              <a:rPr lang="fr-FR" dirty="0"/>
              <a:t>Création d’une URL pour récupérer tous les produits d’une catégorie, puis récupération des paramètres d’intérêt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775BC-5CE2-4A89-BE2C-DD7ED2361869}"/>
              </a:ext>
            </a:extLst>
          </p:cNvPr>
          <p:cNvSpPr/>
          <p:nvPr/>
        </p:nvSpPr>
        <p:spPr>
          <a:xfrm>
            <a:off x="646111" y="4549676"/>
            <a:ext cx="1154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  <a:hlinkClick r:id="rId2"/>
              </a:rPr>
              <a:t>http://webservices.amazon.com/onca/xml?Service=AWSECommerceService</a:t>
            </a:r>
            <a:endParaRPr 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&amp;</a:t>
            </a:r>
            <a:r>
              <a:rPr 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AWSAccessKeyId</a:t>
            </a:r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=[</a:t>
            </a:r>
            <a:r>
              <a:rPr 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AWSAccessKeyID</a:t>
            </a:r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&amp;</a:t>
            </a:r>
            <a:r>
              <a:rPr 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AssociateTag</a:t>
            </a:r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=[</a:t>
            </a:r>
            <a:r>
              <a:rPr 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AssociateID</a:t>
            </a:r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&amp;</a:t>
            </a:r>
            <a:r>
              <a:rPr 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Operation</a:t>
            </a:r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</a:t>
            </a:r>
            <a:r>
              <a:rPr 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ItemLookup</a:t>
            </a:r>
            <a:endParaRPr 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&amp;</a:t>
            </a:r>
            <a:r>
              <a:rPr 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SearchIndex</a:t>
            </a:r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</a:t>
            </a:r>
            <a:r>
              <a:rPr 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PetSupplies</a:t>
            </a:r>
            <a:endParaRPr 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&amp;</a:t>
            </a:r>
            <a:r>
              <a:rPr 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ResponseGroup</a:t>
            </a:r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=Medium</a:t>
            </a:r>
          </a:p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&amp;Timestamp=",timestamp,"  </a:t>
            </a:r>
          </a:p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&amp;Signature=[</a:t>
            </a:r>
            <a:r>
              <a:rPr 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RequestSignature</a:t>
            </a:r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]"</a:t>
            </a:r>
            <a:endParaRPr lang="fr-FR" b="0" dirty="0"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49410-1B2D-42BD-BBB2-F1EADC572238}"/>
              </a:ext>
            </a:extLst>
          </p:cNvPr>
          <p:cNvSpPr txBox="1"/>
          <p:nvPr/>
        </p:nvSpPr>
        <p:spPr>
          <a:xfrm>
            <a:off x="3900488" y="5386029"/>
            <a:ext cx="718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d’items</a:t>
            </a:r>
          </a:p>
          <a:p>
            <a:r>
              <a:rPr lang="fr-FR" dirty="0"/>
              <a:t>Dans la catégorie « Pet Supplies »</a:t>
            </a:r>
          </a:p>
          <a:p>
            <a:r>
              <a:rPr lang="fr-FR" dirty="0"/>
              <a:t>Sortir certains paramètres dont la description et l’image</a:t>
            </a:r>
          </a:p>
          <a:p>
            <a:r>
              <a:rPr lang="fr-FR" dirty="0"/>
              <a:t>Date de la recherche paramétrée sur le temps en direct</a:t>
            </a:r>
          </a:p>
        </p:txBody>
      </p:sp>
    </p:spTree>
    <p:extLst>
      <p:ext uri="{BB962C8B-B14F-4D97-AF65-F5344CB8AC3E}">
        <p14:creationId xmlns:p14="http://schemas.microsoft.com/office/powerpoint/2010/main" val="370942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74C7-BE80-4730-9ADA-1E791208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6789"/>
            <a:ext cx="9688060" cy="1400530"/>
          </a:xfrm>
        </p:spPr>
        <p:txBody>
          <a:bodyPr/>
          <a:lstStyle/>
          <a:p>
            <a:r>
              <a:rPr lang="fr-FR" dirty="0"/>
              <a:t>Base de données disponible hors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A04D-ACA5-47B5-A858-D47B6C3DC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630" y="940584"/>
            <a:ext cx="8946541" cy="805197"/>
          </a:xfrm>
        </p:spPr>
        <p:txBody>
          <a:bodyPr/>
          <a:lstStyle/>
          <a:p>
            <a:r>
              <a:rPr lang="fr-FR" dirty="0"/>
              <a:t>Présence de 1050 produits au total, dans 7 catégories principales (catégorie parente)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871895B-75CF-4FB4-BFBC-243B7AC278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637588"/>
              </p:ext>
            </p:extLst>
          </p:nvPr>
        </p:nvGraphicFramePr>
        <p:xfrm>
          <a:off x="646111" y="1149046"/>
          <a:ext cx="1119051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190759-A44F-4452-B460-2F41B85ADC9A}"/>
              </a:ext>
            </a:extLst>
          </p:cNvPr>
          <p:cNvSpPr txBox="1">
            <a:spLocks/>
          </p:cNvSpPr>
          <p:nvPr/>
        </p:nvSpPr>
        <p:spPr>
          <a:xfrm>
            <a:off x="1518257" y="6165114"/>
            <a:ext cx="9889971" cy="80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Possibilité de catégorisation par le texte (Description) ou par les images</a:t>
            </a:r>
          </a:p>
        </p:txBody>
      </p:sp>
    </p:spTree>
    <p:extLst>
      <p:ext uri="{BB962C8B-B14F-4D97-AF65-F5344CB8AC3E}">
        <p14:creationId xmlns:p14="http://schemas.microsoft.com/office/powerpoint/2010/main" val="207947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FB5A5-69E3-4EB8-A25F-FFF555E2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des descriptions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2795D-AE93-4847-9970-788399393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13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E35D85-C1B7-48FF-9048-5FC60272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"/>
            <a:ext cx="5668726" cy="1654629"/>
          </a:xfrm>
        </p:spPr>
        <p:txBody>
          <a:bodyPr/>
          <a:lstStyle/>
          <a:p>
            <a:pPr algn="ctr"/>
            <a:r>
              <a:rPr lang="fr-FR" dirty="0"/>
              <a:t>Etapes du nettoyage du texte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D4367-4777-44C4-AAD0-11115A29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4628"/>
            <a:ext cx="5668725" cy="490582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1. </a:t>
            </a:r>
            <a:r>
              <a:rPr lang="fr-FR" dirty="0"/>
              <a:t>Tokenisation : étude de la répartition des mots dans chaque description, sans ponctuation ou majuscule 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Peu de mots uniques (&lt;2000 mots)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Forte répétition (entre 4 et 8 fois plus)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Nécessité de retrait des mots trop répétés, pour une plus grande précision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AD317E9-38C5-40BA-8BBC-78F00D6C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-1"/>
            <a:ext cx="5473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51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E35D85-C1B7-48FF-9048-5FC60272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"/>
            <a:ext cx="5668726" cy="1654629"/>
          </a:xfrm>
        </p:spPr>
        <p:txBody>
          <a:bodyPr/>
          <a:lstStyle/>
          <a:p>
            <a:pPr algn="ctr"/>
            <a:r>
              <a:rPr lang="fr-FR" dirty="0"/>
              <a:t>Etapes du nettoyage du texte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D4367-4777-44C4-AAD0-11115A29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4628"/>
            <a:ext cx="5668725" cy="490582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2. </a:t>
            </a:r>
            <a:r>
              <a:rPr lang="fr-FR" dirty="0"/>
              <a:t>Nouvelle tokenisation après retrait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des mots communs (</a:t>
            </a:r>
            <a:r>
              <a:rPr lang="fr-FR" dirty="0" err="1"/>
              <a:t>stopwords</a:t>
            </a:r>
            <a:r>
              <a:rPr lang="fr-F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des 100 mots les plus communs des descriptions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Forte réduction de mots uniques </a:t>
            </a:r>
          </a:p>
          <a:p>
            <a:pPr marL="0" indent="0">
              <a:buNone/>
            </a:pPr>
            <a:r>
              <a:rPr lang="fr-FR" dirty="0"/>
              <a:t>(~1000-1500 mots)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Forte réduction de la répétitivité (moitié moins environ)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6876FDC-9D71-493C-93DA-E42C65F82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908" y="0"/>
            <a:ext cx="5473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59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E35D85-C1B7-48FF-9048-5FC60272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"/>
            <a:ext cx="5668726" cy="1654629"/>
          </a:xfrm>
        </p:spPr>
        <p:txBody>
          <a:bodyPr/>
          <a:lstStyle/>
          <a:p>
            <a:pPr algn="ctr"/>
            <a:r>
              <a:rPr lang="fr-FR" dirty="0"/>
              <a:t>Etapes du nettoyage du texte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D4367-4777-44C4-AAD0-11115A29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4628"/>
            <a:ext cx="5668725" cy="490582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3. </a:t>
            </a:r>
            <a:r>
              <a:rPr lang="fr-FR" dirty="0"/>
              <a:t>Lemmatisation : regroupement des variations d’un même mot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Stabilisation du nombre de mots uniques </a:t>
            </a:r>
          </a:p>
          <a:p>
            <a:pPr marL="0" indent="0">
              <a:buNone/>
            </a:pPr>
            <a:r>
              <a:rPr lang="fr-FR" dirty="0"/>
              <a:t>(~1000 mots)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Forte réduction de la répétitivité (entre 2500 et 6000 mots)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C9FC94E-4C20-447B-A719-21623E38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0"/>
            <a:ext cx="5473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77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908</Words>
  <Application>Microsoft Office PowerPoint</Application>
  <PresentationFormat>Widescreen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Wingdings</vt:lpstr>
      <vt:lpstr>Wingdings 3</vt:lpstr>
      <vt:lpstr>Ion</vt:lpstr>
      <vt:lpstr>Classifiez automatiquement des biens de consommation</vt:lpstr>
      <vt:lpstr>Place de Marché</vt:lpstr>
      <vt:lpstr>Présentation du jeu de données</vt:lpstr>
      <vt:lpstr>Présentation du jeu de données</vt:lpstr>
      <vt:lpstr>Base de données disponible hors API</vt:lpstr>
      <vt:lpstr>Nettoyage des descriptions</vt:lpstr>
      <vt:lpstr>Etapes du nettoyage du texte</vt:lpstr>
      <vt:lpstr>Etapes du nettoyage du texte</vt:lpstr>
      <vt:lpstr>Etapes du nettoyage du texte</vt:lpstr>
      <vt:lpstr>Spécificités dans notre étude</vt:lpstr>
      <vt:lpstr>Pré-processing des descriptions des produits</vt:lpstr>
      <vt:lpstr>Présentation des méthodes de   pré-processing</vt:lpstr>
      <vt:lpstr>Traitement des features obtenues</vt:lpstr>
      <vt:lpstr>Résultats du TF-IDF seul</vt:lpstr>
      <vt:lpstr>Résultats du TF-IDF + NMF à 500 topics</vt:lpstr>
      <vt:lpstr>Résultats du CV seul</vt:lpstr>
      <vt:lpstr>Résultats du CV + LDA à 500 topics</vt:lpstr>
      <vt:lpstr>Conclusion du pré-processing par texte</vt:lpstr>
      <vt:lpstr>Pré-processing des images des produits</vt:lpstr>
      <vt:lpstr>Pré-processing des images</vt:lpstr>
      <vt:lpstr>Présentation des méthodes de classification</vt:lpstr>
      <vt:lpstr>Traitement des features obtenues</vt:lpstr>
      <vt:lpstr>Résultats du SIFT</vt:lpstr>
      <vt:lpstr>Résultats du Transfer Learning</vt:lpstr>
      <vt:lpstr>Pré-processing combiné des images et des descriptions des produits</vt:lpstr>
      <vt:lpstr>Processus de la classification combinée</vt:lpstr>
      <vt:lpstr>Résultats du pré-processing combiné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2020-04-10T08:48:59Z</dcterms:created>
  <dcterms:modified xsi:type="dcterms:W3CDTF">2020-04-23T08:49:59Z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