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88" r:id="rId7"/>
    <p:sldId id="289" r:id="rId8"/>
    <p:sldId id="290" r:id="rId9"/>
    <p:sldId id="291" r:id="rId10"/>
    <p:sldId id="292" r:id="rId11"/>
    <p:sldId id="267" r:id="rId12"/>
    <p:sldId id="269" r:id="rId13"/>
    <p:sldId id="270" r:id="rId14"/>
    <p:sldId id="273" r:id="rId15"/>
    <p:sldId id="274" r:id="rId16"/>
    <p:sldId id="293" r:id="rId17"/>
    <p:sldId id="276" r:id="rId18"/>
    <p:sldId id="278" r:id="rId19"/>
    <p:sldId id="286" r:id="rId20"/>
    <p:sldId id="279" r:id="rId21"/>
    <p:sldId id="277" r:id="rId22"/>
    <p:sldId id="281" r:id="rId23"/>
    <p:sldId id="287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AC709C-6EDF-4C6D-BD04-ED27ED9C333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D265942-74C9-47B1-BAD8-CC47507F5F91}">
      <dgm:prSet phldrT="[Text]" custT="1"/>
      <dgm:spPr/>
      <dgm:t>
        <a:bodyPr/>
        <a:lstStyle/>
        <a:p>
          <a:pPr algn="ctr"/>
          <a:r>
            <a:rPr lang="fr-FR" sz="4000" dirty="0"/>
            <a:t>Produits</a:t>
          </a:r>
        </a:p>
      </dgm:t>
    </dgm:pt>
    <dgm:pt modelId="{D23319A3-BD1C-45E9-BF42-9B9B676B5FDE}" type="parTrans" cxnId="{0ECCD52A-1CB0-43F0-A6F1-1130BEBA67D5}">
      <dgm:prSet/>
      <dgm:spPr/>
      <dgm:t>
        <a:bodyPr/>
        <a:lstStyle/>
        <a:p>
          <a:pPr algn="ctr"/>
          <a:endParaRPr lang="fr-FR"/>
        </a:p>
      </dgm:t>
    </dgm:pt>
    <dgm:pt modelId="{EA737C27-BE91-4067-B87F-B47A78629D23}" type="sibTrans" cxnId="{0ECCD52A-1CB0-43F0-A6F1-1130BEBA67D5}">
      <dgm:prSet/>
      <dgm:spPr/>
      <dgm:t>
        <a:bodyPr/>
        <a:lstStyle/>
        <a:p>
          <a:pPr algn="ctr"/>
          <a:endParaRPr lang="fr-FR"/>
        </a:p>
      </dgm:t>
    </dgm:pt>
    <dgm:pt modelId="{73E348BA-3D7C-4B59-BA33-2A434A2682D1}">
      <dgm:prSet phldrT="[Text]"/>
      <dgm:spPr/>
      <dgm:t>
        <a:bodyPr/>
        <a:lstStyle/>
        <a:p>
          <a:pPr algn="ctr"/>
          <a:r>
            <a:rPr lang="fr-FR" dirty="0"/>
            <a:t>900 000 produits avec code-barres</a:t>
          </a:r>
        </a:p>
      </dgm:t>
    </dgm:pt>
    <dgm:pt modelId="{E2D6ADA2-22EE-4E15-8495-956985090E1D}" type="parTrans" cxnId="{3D08EB24-AFB9-497E-B052-2C76D2B1E69B}">
      <dgm:prSet/>
      <dgm:spPr/>
      <dgm:t>
        <a:bodyPr/>
        <a:lstStyle/>
        <a:p>
          <a:pPr algn="ctr"/>
          <a:endParaRPr lang="fr-FR"/>
        </a:p>
      </dgm:t>
    </dgm:pt>
    <dgm:pt modelId="{74B26678-3B57-402F-9318-ED5116876B30}" type="sibTrans" cxnId="{3D08EB24-AFB9-497E-B052-2C76D2B1E69B}">
      <dgm:prSet/>
      <dgm:spPr/>
      <dgm:t>
        <a:bodyPr/>
        <a:lstStyle/>
        <a:p>
          <a:pPr algn="ctr"/>
          <a:endParaRPr lang="fr-FR"/>
        </a:p>
      </dgm:t>
    </dgm:pt>
    <dgm:pt modelId="{4D67B8B1-8465-4424-A23C-933495814180}">
      <dgm:prSet phldrT="[Text]"/>
      <dgm:spPr/>
      <dgm:t>
        <a:bodyPr/>
        <a:lstStyle/>
        <a:p>
          <a:pPr algn="ctr"/>
          <a:r>
            <a:rPr lang="fr-FR" dirty="0"/>
            <a:t>66 000 sans nom, &lt;100 000 avec nom générique</a:t>
          </a:r>
        </a:p>
      </dgm:t>
    </dgm:pt>
    <dgm:pt modelId="{8B44DD65-ECC0-43FB-9065-11984D9BA16E}" type="parTrans" cxnId="{7EFA8480-FF9A-4A34-AEDD-6FF47AEB0007}">
      <dgm:prSet/>
      <dgm:spPr/>
      <dgm:t>
        <a:bodyPr/>
        <a:lstStyle/>
        <a:p>
          <a:pPr algn="ctr"/>
          <a:endParaRPr lang="fr-FR"/>
        </a:p>
      </dgm:t>
    </dgm:pt>
    <dgm:pt modelId="{F97D7DE2-F9C3-4D43-A100-71AC2EB11AB5}" type="sibTrans" cxnId="{7EFA8480-FF9A-4A34-AEDD-6FF47AEB0007}">
      <dgm:prSet/>
      <dgm:spPr/>
      <dgm:t>
        <a:bodyPr/>
        <a:lstStyle/>
        <a:p>
          <a:pPr algn="ctr"/>
          <a:endParaRPr lang="fr-FR"/>
        </a:p>
      </dgm:t>
    </dgm:pt>
    <dgm:pt modelId="{BA80C347-9E31-4F76-9BDA-32411A0970C9}">
      <dgm:prSet phldrT="[Text]" custT="1"/>
      <dgm:spPr/>
      <dgm:t>
        <a:bodyPr/>
        <a:lstStyle/>
        <a:p>
          <a:pPr algn="ctr"/>
          <a:r>
            <a:rPr lang="fr-FR" sz="4000" dirty="0"/>
            <a:t>Fiche</a:t>
          </a:r>
        </a:p>
      </dgm:t>
    </dgm:pt>
    <dgm:pt modelId="{F2E946BC-B30D-4B5C-94FB-681D1E19ED2F}" type="parTrans" cxnId="{784D3D19-15D4-4E99-BA69-807DC2C0A35E}">
      <dgm:prSet/>
      <dgm:spPr/>
      <dgm:t>
        <a:bodyPr/>
        <a:lstStyle/>
        <a:p>
          <a:pPr algn="ctr"/>
          <a:endParaRPr lang="fr-FR"/>
        </a:p>
      </dgm:t>
    </dgm:pt>
    <dgm:pt modelId="{104FA7D7-C11D-4B3B-8B14-07FA2CEA5ABD}" type="sibTrans" cxnId="{784D3D19-15D4-4E99-BA69-807DC2C0A35E}">
      <dgm:prSet/>
      <dgm:spPr/>
      <dgm:t>
        <a:bodyPr/>
        <a:lstStyle/>
        <a:p>
          <a:pPr algn="ctr"/>
          <a:endParaRPr lang="fr-FR"/>
        </a:p>
      </dgm:t>
    </dgm:pt>
    <dgm:pt modelId="{FDA6801C-75C2-4433-92AE-1BB7E55088AF}">
      <dgm:prSet phldrT="[Text]"/>
      <dgm:spPr/>
      <dgm:t>
        <a:bodyPr/>
        <a:lstStyle/>
        <a:p>
          <a:pPr algn="ctr"/>
          <a:r>
            <a:rPr lang="fr-FR" dirty="0"/>
            <a:t>URL</a:t>
          </a:r>
        </a:p>
      </dgm:t>
    </dgm:pt>
    <dgm:pt modelId="{8CDAEB59-9F28-45AB-AFAA-416CCD04F523}" type="parTrans" cxnId="{F8573943-6483-4EA6-9896-27F31D604130}">
      <dgm:prSet/>
      <dgm:spPr/>
      <dgm:t>
        <a:bodyPr/>
        <a:lstStyle/>
        <a:p>
          <a:pPr algn="ctr"/>
          <a:endParaRPr lang="fr-FR"/>
        </a:p>
      </dgm:t>
    </dgm:pt>
    <dgm:pt modelId="{AC6FABB5-C7CD-4AFB-9A9B-EE168B63FAAF}" type="sibTrans" cxnId="{F8573943-6483-4EA6-9896-27F31D604130}">
      <dgm:prSet/>
      <dgm:spPr/>
      <dgm:t>
        <a:bodyPr/>
        <a:lstStyle/>
        <a:p>
          <a:pPr algn="ctr"/>
          <a:endParaRPr lang="fr-FR"/>
        </a:p>
      </dgm:t>
    </dgm:pt>
    <dgm:pt modelId="{84BC95FE-330E-4D4D-BE73-C5E45E48DD14}">
      <dgm:prSet phldrT="[Text]"/>
      <dgm:spPr/>
      <dgm:t>
        <a:bodyPr/>
        <a:lstStyle/>
        <a:p>
          <a:pPr algn="ctr"/>
          <a:r>
            <a:rPr lang="fr-FR" dirty="0"/>
            <a:t>Quantité du produit (&lt;300 000)</a:t>
          </a:r>
        </a:p>
      </dgm:t>
    </dgm:pt>
    <dgm:pt modelId="{A21E32FB-AC39-4027-883B-23FD89F05D3C}" type="parTrans" cxnId="{623A3546-A1BC-4D35-816E-77A32DCE623A}">
      <dgm:prSet/>
      <dgm:spPr/>
      <dgm:t>
        <a:bodyPr/>
        <a:lstStyle/>
        <a:p>
          <a:pPr algn="ctr"/>
          <a:endParaRPr lang="fr-FR"/>
        </a:p>
      </dgm:t>
    </dgm:pt>
    <dgm:pt modelId="{29E1FC95-15CC-4694-B78D-20662457CCBF}" type="sibTrans" cxnId="{623A3546-A1BC-4D35-816E-77A32DCE623A}">
      <dgm:prSet/>
      <dgm:spPr/>
      <dgm:t>
        <a:bodyPr/>
        <a:lstStyle/>
        <a:p>
          <a:pPr algn="ctr"/>
          <a:endParaRPr lang="fr-FR"/>
        </a:p>
      </dgm:t>
    </dgm:pt>
    <dgm:pt modelId="{606E313E-B6DC-4FE8-BE41-DA286F5A0ADD}">
      <dgm:prSet phldrT="[Text]"/>
      <dgm:spPr/>
      <dgm:t>
        <a:bodyPr/>
        <a:lstStyle/>
        <a:p>
          <a:pPr algn="ctr"/>
          <a:r>
            <a:rPr lang="fr-FR" dirty="0"/>
            <a:t>Créateurs des fiches</a:t>
          </a:r>
        </a:p>
      </dgm:t>
    </dgm:pt>
    <dgm:pt modelId="{535F3954-43E9-4C7E-8EE5-21CE0F6305F3}" type="parTrans" cxnId="{77DE2AD3-D346-4E56-8A06-F5C3329EFAB9}">
      <dgm:prSet/>
      <dgm:spPr/>
      <dgm:t>
        <a:bodyPr/>
        <a:lstStyle/>
        <a:p>
          <a:pPr algn="ctr"/>
          <a:endParaRPr lang="fr-FR"/>
        </a:p>
      </dgm:t>
    </dgm:pt>
    <dgm:pt modelId="{AF535AE6-1310-4F08-9818-176BF9BDE9D1}" type="sibTrans" cxnId="{77DE2AD3-D346-4E56-8A06-F5C3329EFAB9}">
      <dgm:prSet/>
      <dgm:spPr/>
      <dgm:t>
        <a:bodyPr/>
        <a:lstStyle/>
        <a:p>
          <a:pPr algn="ctr"/>
          <a:endParaRPr lang="fr-FR"/>
        </a:p>
      </dgm:t>
    </dgm:pt>
    <dgm:pt modelId="{DB136BBD-A01F-41FC-8F6C-508E85802B79}">
      <dgm:prSet phldrT="[Text]"/>
      <dgm:spPr/>
      <dgm:t>
        <a:bodyPr/>
        <a:lstStyle/>
        <a:p>
          <a:pPr algn="ctr"/>
          <a:r>
            <a:rPr lang="fr-FR" dirty="0"/>
            <a:t>Dates d’ajout et de dernière modification en UNIX timestamp et date classique</a:t>
          </a:r>
        </a:p>
      </dgm:t>
    </dgm:pt>
    <dgm:pt modelId="{31B4B07C-C789-4214-9E28-517682E8588D}" type="parTrans" cxnId="{72CEC09C-1D40-4E32-B80A-8511DEB302A5}">
      <dgm:prSet/>
      <dgm:spPr/>
      <dgm:t>
        <a:bodyPr/>
        <a:lstStyle/>
        <a:p>
          <a:pPr algn="ctr"/>
          <a:endParaRPr lang="fr-FR"/>
        </a:p>
      </dgm:t>
    </dgm:pt>
    <dgm:pt modelId="{90123823-3B6A-4130-8F36-1FDF29B601FC}" type="sibTrans" cxnId="{72CEC09C-1D40-4E32-B80A-8511DEB302A5}">
      <dgm:prSet/>
      <dgm:spPr/>
      <dgm:t>
        <a:bodyPr/>
        <a:lstStyle/>
        <a:p>
          <a:pPr algn="ctr"/>
          <a:endParaRPr lang="fr-FR"/>
        </a:p>
      </dgm:t>
    </dgm:pt>
    <dgm:pt modelId="{6B198441-92BB-47BF-96D8-4231C95D5946}" type="pres">
      <dgm:prSet presAssocID="{23AC709C-6EDF-4C6D-BD04-ED27ED9C3333}" presName="Name0" presStyleCnt="0">
        <dgm:presLayoutVars>
          <dgm:dir/>
          <dgm:animLvl val="lvl"/>
          <dgm:resizeHandles val="exact"/>
        </dgm:presLayoutVars>
      </dgm:prSet>
      <dgm:spPr/>
    </dgm:pt>
    <dgm:pt modelId="{2B06C124-90FF-40AE-9579-D04F627BE627}" type="pres">
      <dgm:prSet presAssocID="{2D265942-74C9-47B1-BAD8-CC47507F5F91}" presName="linNode" presStyleCnt="0"/>
      <dgm:spPr/>
    </dgm:pt>
    <dgm:pt modelId="{E7FAE4B0-FD40-408A-894E-CEDAEA85FB5C}" type="pres">
      <dgm:prSet presAssocID="{2D265942-74C9-47B1-BAD8-CC47507F5F9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5194A6B-E5E9-45CA-A2BA-4D21005FD5DE}" type="pres">
      <dgm:prSet presAssocID="{2D265942-74C9-47B1-BAD8-CC47507F5F91}" presName="descendantText" presStyleLbl="alignAccFollowNode1" presStyleIdx="0" presStyleCnt="2">
        <dgm:presLayoutVars>
          <dgm:bulletEnabled val="1"/>
        </dgm:presLayoutVars>
      </dgm:prSet>
      <dgm:spPr/>
    </dgm:pt>
    <dgm:pt modelId="{2A713A96-04FC-4724-8C35-C9EEE5D83A95}" type="pres">
      <dgm:prSet presAssocID="{EA737C27-BE91-4067-B87F-B47A78629D23}" presName="sp" presStyleCnt="0"/>
      <dgm:spPr/>
    </dgm:pt>
    <dgm:pt modelId="{7F824BA3-B5F2-4B7E-9538-C37053CD8468}" type="pres">
      <dgm:prSet presAssocID="{BA80C347-9E31-4F76-9BDA-32411A0970C9}" presName="linNode" presStyleCnt="0"/>
      <dgm:spPr/>
    </dgm:pt>
    <dgm:pt modelId="{B3AA15A5-608B-49EE-A9C4-7EF9261208F6}" type="pres">
      <dgm:prSet presAssocID="{BA80C347-9E31-4F76-9BDA-32411A0970C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47427F6-2F31-4673-863B-3F0B95C533B8}" type="pres">
      <dgm:prSet presAssocID="{BA80C347-9E31-4F76-9BDA-32411A0970C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84D3D19-15D4-4E99-BA69-807DC2C0A35E}" srcId="{23AC709C-6EDF-4C6D-BD04-ED27ED9C3333}" destId="{BA80C347-9E31-4F76-9BDA-32411A0970C9}" srcOrd="1" destOrd="0" parTransId="{F2E946BC-B30D-4B5C-94FB-681D1E19ED2F}" sibTransId="{104FA7D7-C11D-4B3B-8B14-07FA2CEA5ABD}"/>
    <dgm:cxn modelId="{3D08EB24-AFB9-497E-B052-2C76D2B1E69B}" srcId="{2D265942-74C9-47B1-BAD8-CC47507F5F91}" destId="{73E348BA-3D7C-4B59-BA33-2A434A2682D1}" srcOrd="0" destOrd="0" parTransId="{E2D6ADA2-22EE-4E15-8495-956985090E1D}" sibTransId="{74B26678-3B57-402F-9318-ED5116876B30}"/>
    <dgm:cxn modelId="{0ECCD52A-1CB0-43F0-A6F1-1130BEBA67D5}" srcId="{23AC709C-6EDF-4C6D-BD04-ED27ED9C3333}" destId="{2D265942-74C9-47B1-BAD8-CC47507F5F91}" srcOrd="0" destOrd="0" parTransId="{D23319A3-BD1C-45E9-BF42-9B9B676B5FDE}" sibTransId="{EA737C27-BE91-4067-B87F-B47A78629D23}"/>
    <dgm:cxn modelId="{F8573943-6483-4EA6-9896-27F31D604130}" srcId="{BA80C347-9E31-4F76-9BDA-32411A0970C9}" destId="{FDA6801C-75C2-4433-92AE-1BB7E55088AF}" srcOrd="0" destOrd="0" parTransId="{8CDAEB59-9F28-45AB-AFAA-416CCD04F523}" sibTransId="{AC6FABB5-C7CD-4AFB-9A9B-EE168B63FAAF}"/>
    <dgm:cxn modelId="{623A3546-A1BC-4D35-816E-77A32DCE623A}" srcId="{2D265942-74C9-47B1-BAD8-CC47507F5F91}" destId="{84BC95FE-330E-4D4D-BE73-C5E45E48DD14}" srcOrd="2" destOrd="0" parTransId="{A21E32FB-AC39-4027-883B-23FD89F05D3C}" sibTransId="{29E1FC95-15CC-4694-B78D-20662457CCBF}"/>
    <dgm:cxn modelId="{D6B65749-A5BC-43E7-96E7-C0B4CBA94B50}" type="presOf" srcId="{DB136BBD-A01F-41FC-8F6C-508E85802B79}" destId="{E47427F6-2F31-4673-863B-3F0B95C533B8}" srcOrd="0" destOrd="2" presId="urn:microsoft.com/office/officeart/2005/8/layout/vList5"/>
    <dgm:cxn modelId="{55275C51-2B04-4B29-A3BC-DE84762911BC}" type="presOf" srcId="{606E313E-B6DC-4FE8-BE41-DA286F5A0ADD}" destId="{E47427F6-2F31-4673-863B-3F0B95C533B8}" srcOrd="0" destOrd="1" presId="urn:microsoft.com/office/officeart/2005/8/layout/vList5"/>
    <dgm:cxn modelId="{7EFA8480-FF9A-4A34-AEDD-6FF47AEB0007}" srcId="{2D265942-74C9-47B1-BAD8-CC47507F5F91}" destId="{4D67B8B1-8465-4424-A23C-933495814180}" srcOrd="1" destOrd="0" parTransId="{8B44DD65-ECC0-43FB-9065-11984D9BA16E}" sibTransId="{F97D7DE2-F9C3-4D43-A100-71AC2EB11AB5}"/>
    <dgm:cxn modelId="{72CEC09C-1D40-4E32-B80A-8511DEB302A5}" srcId="{BA80C347-9E31-4F76-9BDA-32411A0970C9}" destId="{DB136BBD-A01F-41FC-8F6C-508E85802B79}" srcOrd="2" destOrd="0" parTransId="{31B4B07C-C789-4214-9E28-517682E8588D}" sibTransId="{90123823-3B6A-4130-8F36-1FDF29B601FC}"/>
    <dgm:cxn modelId="{4EB982A0-2129-4C2D-84C1-8290CE695184}" type="presOf" srcId="{23AC709C-6EDF-4C6D-BD04-ED27ED9C3333}" destId="{6B198441-92BB-47BF-96D8-4231C95D5946}" srcOrd="0" destOrd="0" presId="urn:microsoft.com/office/officeart/2005/8/layout/vList5"/>
    <dgm:cxn modelId="{14D661AE-AE03-44BE-A4B0-914D74B4FD6B}" type="presOf" srcId="{4D67B8B1-8465-4424-A23C-933495814180}" destId="{B5194A6B-E5E9-45CA-A2BA-4D21005FD5DE}" srcOrd="0" destOrd="1" presId="urn:microsoft.com/office/officeart/2005/8/layout/vList5"/>
    <dgm:cxn modelId="{AC29A7AF-7BC7-4794-BE0F-6A0C9F79CE5A}" type="presOf" srcId="{FDA6801C-75C2-4433-92AE-1BB7E55088AF}" destId="{E47427F6-2F31-4673-863B-3F0B95C533B8}" srcOrd="0" destOrd="0" presId="urn:microsoft.com/office/officeart/2005/8/layout/vList5"/>
    <dgm:cxn modelId="{77DE2AD3-D346-4E56-8A06-F5C3329EFAB9}" srcId="{BA80C347-9E31-4F76-9BDA-32411A0970C9}" destId="{606E313E-B6DC-4FE8-BE41-DA286F5A0ADD}" srcOrd="1" destOrd="0" parTransId="{535F3954-43E9-4C7E-8EE5-21CE0F6305F3}" sibTransId="{AF535AE6-1310-4F08-9818-176BF9BDE9D1}"/>
    <dgm:cxn modelId="{61D484D4-7E25-4E67-A9D1-AC2D7BD0DFBC}" type="presOf" srcId="{BA80C347-9E31-4F76-9BDA-32411A0970C9}" destId="{B3AA15A5-608B-49EE-A9C4-7EF9261208F6}" srcOrd="0" destOrd="0" presId="urn:microsoft.com/office/officeart/2005/8/layout/vList5"/>
    <dgm:cxn modelId="{4A0826DA-7738-4373-AB0D-D3E34EE6D025}" type="presOf" srcId="{84BC95FE-330E-4D4D-BE73-C5E45E48DD14}" destId="{B5194A6B-E5E9-45CA-A2BA-4D21005FD5DE}" srcOrd="0" destOrd="2" presId="urn:microsoft.com/office/officeart/2005/8/layout/vList5"/>
    <dgm:cxn modelId="{4F2AE7E9-DDAD-4C59-BBB2-DFEDB7EBEA11}" type="presOf" srcId="{2D265942-74C9-47B1-BAD8-CC47507F5F91}" destId="{E7FAE4B0-FD40-408A-894E-CEDAEA85FB5C}" srcOrd="0" destOrd="0" presId="urn:microsoft.com/office/officeart/2005/8/layout/vList5"/>
    <dgm:cxn modelId="{DC93CFF5-F2A7-4520-9257-0D7289413364}" type="presOf" srcId="{73E348BA-3D7C-4B59-BA33-2A434A2682D1}" destId="{B5194A6B-E5E9-45CA-A2BA-4D21005FD5DE}" srcOrd="0" destOrd="0" presId="urn:microsoft.com/office/officeart/2005/8/layout/vList5"/>
    <dgm:cxn modelId="{EF59F0F0-76F1-43EE-BF63-C03071AAE909}" type="presParOf" srcId="{6B198441-92BB-47BF-96D8-4231C95D5946}" destId="{2B06C124-90FF-40AE-9579-D04F627BE627}" srcOrd="0" destOrd="0" presId="urn:microsoft.com/office/officeart/2005/8/layout/vList5"/>
    <dgm:cxn modelId="{47CA5270-5FF4-4A1A-BC71-E962686AD4AD}" type="presParOf" srcId="{2B06C124-90FF-40AE-9579-D04F627BE627}" destId="{E7FAE4B0-FD40-408A-894E-CEDAEA85FB5C}" srcOrd="0" destOrd="0" presId="urn:microsoft.com/office/officeart/2005/8/layout/vList5"/>
    <dgm:cxn modelId="{A2C0E45E-3CE0-458E-8A14-26A8FCD354C5}" type="presParOf" srcId="{2B06C124-90FF-40AE-9579-D04F627BE627}" destId="{B5194A6B-E5E9-45CA-A2BA-4D21005FD5DE}" srcOrd="1" destOrd="0" presId="urn:microsoft.com/office/officeart/2005/8/layout/vList5"/>
    <dgm:cxn modelId="{E8A3BA0D-AA48-4390-ACDC-4C9E8DEBD87C}" type="presParOf" srcId="{6B198441-92BB-47BF-96D8-4231C95D5946}" destId="{2A713A96-04FC-4724-8C35-C9EEE5D83A95}" srcOrd="1" destOrd="0" presId="urn:microsoft.com/office/officeart/2005/8/layout/vList5"/>
    <dgm:cxn modelId="{6668AD68-0DFC-4504-9BA0-4689AB6A0C3F}" type="presParOf" srcId="{6B198441-92BB-47BF-96D8-4231C95D5946}" destId="{7F824BA3-B5F2-4B7E-9538-C37053CD8468}" srcOrd="2" destOrd="0" presId="urn:microsoft.com/office/officeart/2005/8/layout/vList5"/>
    <dgm:cxn modelId="{0B4E12E3-A516-42DD-B13B-CA795D8CACCE}" type="presParOf" srcId="{7F824BA3-B5F2-4B7E-9538-C37053CD8468}" destId="{B3AA15A5-608B-49EE-A9C4-7EF9261208F6}" srcOrd="0" destOrd="0" presId="urn:microsoft.com/office/officeart/2005/8/layout/vList5"/>
    <dgm:cxn modelId="{64FB8A1E-972F-4674-94AA-A8E96C29B592}" type="presParOf" srcId="{7F824BA3-B5F2-4B7E-9538-C37053CD8468}" destId="{E47427F6-2F31-4673-863B-3F0B95C533B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0890B2-36B0-4456-B217-860BABC563C0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24A750C-D6FB-46A5-BE9D-32E30E1EDD40}">
      <dgm:prSet phldrT="[Text]"/>
      <dgm:spPr/>
      <dgm:t>
        <a:bodyPr/>
        <a:lstStyle/>
        <a:p>
          <a:r>
            <a:rPr lang="fr-FR" dirty="0"/>
            <a:t>Produit</a:t>
          </a:r>
        </a:p>
      </dgm:t>
    </dgm:pt>
    <dgm:pt modelId="{D3E89FE8-9C9E-4F29-875F-6FC3F9B335AD}" type="parTrans" cxnId="{19F7C5D5-F99D-40BD-9947-DF5A495BB7A6}">
      <dgm:prSet/>
      <dgm:spPr/>
      <dgm:t>
        <a:bodyPr/>
        <a:lstStyle/>
        <a:p>
          <a:endParaRPr lang="fr-FR"/>
        </a:p>
      </dgm:t>
    </dgm:pt>
    <dgm:pt modelId="{BF04E58D-5F62-4D91-9945-BCD4210536BB}" type="sibTrans" cxnId="{19F7C5D5-F99D-40BD-9947-DF5A495BB7A6}">
      <dgm:prSet/>
      <dgm:spPr/>
      <dgm:t>
        <a:bodyPr/>
        <a:lstStyle/>
        <a:p>
          <a:endParaRPr lang="fr-FR"/>
        </a:p>
      </dgm:t>
    </dgm:pt>
    <dgm:pt modelId="{950E73C7-3FA3-4CB2-8660-019AD83C5BB1}">
      <dgm:prSet phldrT="[Text]"/>
      <dgm:spPr/>
      <dgm:t>
        <a:bodyPr/>
        <a:lstStyle/>
        <a:p>
          <a:r>
            <a:rPr lang="fr-FR" dirty="0">
              <a:solidFill>
                <a:schemeClr val="accent1">
                  <a:lumMod val="50000"/>
                </a:schemeClr>
              </a:solidFill>
            </a:rPr>
            <a:t>Packaging</a:t>
          </a:r>
        </a:p>
      </dgm:t>
    </dgm:pt>
    <dgm:pt modelId="{D6E38F06-2624-4FB5-BC40-5EBFD64E28A8}" type="parTrans" cxnId="{C11D2C73-BFEA-4C0D-8072-F6448838E81F}">
      <dgm:prSet/>
      <dgm:spPr/>
      <dgm:t>
        <a:bodyPr/>
        <a:lstStyle/>
        <a:p>
          <a:endParaRPr lang="fr-FR"/>
        </a:p>
      </dgm:t>
    </dgm:pt>
    <dgm:pt modelId="{73A7E56D-5411-41D8-B595-280DA2F31847}" type="sibTrans" cxnId="{C11D2C73-BFEA-4C0D-8072-F6448838E81F}">
      <dgm:prSet/>
      <dgm:spPr/>
      <dgm:t>
        <a:bodyPr/>
        <a:lstStyle/>
        <a:p>
          <a:endParaRPr lang="fr-FR"/>
        </a:p>
      </dgm:t>
    </dgm:pt>
    <dgm:pt modelId="{068F5A09-E040-4A77-A23A-5CFA93B756F4}">
      <dgm:prSet phldrT="[Text]"/>
      <dgm:spPr/>
      <dgm:t>
        <a:bodyPr/>
        <a:lstStyle/>
        <a:p>
          <a:r>
            <a:rPr lang="fr-FR" dirty="0">
              <a:solidFill>
                <a:schemeClr val="accent1">
                  <a:lumMod val="50000"/>
                </a:schemeClr>
              </a:solidFill>
            </a:rPr>
            <a:t>Catégories</a:t>
          </a:r>
        </a:p>
      </dgm:t>
    </dgm:pt>
    <dgm:pt modelId="{1DEC882A-5B6F-42DA-B013-61DCE732D21D}" type="parTrans" cxnId="{A260BF2A-A659-4034-A520-4F3C6EE9890D}">
      <dgm:prSet/>
      <dgm:spPr/>
      <dgm:t>
        <a:bodyPr/>
        <a:lstStyle/>
        <a:p>
          <a:endParaRPr lang="fr-FR"/>
        </a:p>
      </dgm:t>
    </dgm:pt>
    <dgm:pt modelId="{09062D67-A3B4-4379-BEA5-3EAAD32373D6}" type="sibTrans" cxnId="{A260BF2A-A659-4034-A520-4F3C6EE9890D}">
      <dgm:prSet/>
      <dgm:spPr/>
      <dgm:t>
        <a:bodyPr/>
        <a:lstStyle/>
        <a:p>
          <a:endParaRPr lang="fr-FR"/>
        </a:p>
      </dgm:t>
    </dgm:pt>
    <dgm:pt modelId="{13FFCA58-257D-4308-9358-6A5454EE0770}">
      <dgm:prSet phldrT="[Text]"/>
      <dgm:spPr/>
      <dgm:t>
        <a:bodyPr/>
        <a:lstStyle/>
        <a:p>
          <a:r>
            <a:rPr lang="fr-FR" dirty="0"/>
            <a:t>Achats</a:t>
          </a:r>
        </a:p>
      </dgm:t>
    </dgm:pt>
    <dgm:pt modelId="{4A61C147-B1D4-407B-8906-08AD3017C66A}" type="parTrans" cxnId="{C924CB5E-8B56-4257-94FC-FBA57140B499}">
      <dgm:prSet/>
      <dgm:spPr/>
      <dgm:t>
        <a:bodyPr/>
        <a:lstStyle/>
        <a:p>
          <a:endParaRPr lang="fr-FR"/>
        </a:p>
      </dgm:t>
    </dgm:pt>
    <dgm:pt modelId="{A9C73243-1578-4C33-8674-8F210C671FC6}" type="sibTrans" cxnId="{C924CB5E-8B56-4257-94FC-FBA57140B499}">
      <dgm:prSet/>
      <dgm:spPr/>
      <dgm:t>
        <a:bodyPr/>
        <a:lstStyle/>
        <a:p>
          <a:endParaRPr lang="fr-FR"/>
        </a:p>
      </dgm:t>
    </dgm:pt>
    <dgm:pt modelId="{B003F2A0-AC74-403C-AF6B-6CE22AAB6AEC}">
      <dgm:prSet phldrT="[Text]"/>
      <dgm:spPr/>
      <dgm:t>
        <a:bodyPr/>
        <a:lstStyle/>
        <a:p>
          <a:r>
            <a:rPr lang="fr-FR" dirty="0"/>
            <a:t>Villes</a:t>
          </a:r>
        </a:p>
      </dgm:t>
    </dgm:pt>
    <dgm:pt modelId="{03840DB8-123A-4C71-A551-AA0779F080FE}" type="parTrans" cxnId="{B9357410-6A92-4F5B-BB0B-ED69236F9F39}">
      <dgm:prSet/>
      <dgm:spPr/>
      <dgm:t>
        <a:bodyPr/>
        <a:lstStyle/>
        <a:p>
          <a:endParaRPr lang="fr-FR"/>
        </a:p>
      </dgm:t>
    </dgm:pt>
    <dgm:pt modelId="{90BDFEA8-7C6A-43F2-B413-A7B40B958668}" type="sibTrans" cxnId="{B9357410-6A92-4F5B-BB0B-ED69236F9F39}">
      <dgm:prSet/>
      <dgm:spPr/>
      <dgm:t>
        <a:bodyPr/>
        <a:lstStyle/>
        <a:p>
          <a:endParaRPr lang="fr-FR"/>
        </a:p>
      </dgm:t>
    </dgm:pt>
    <dgm:pt modelId="{A1AD5E65-0256-42EF-A3C6-185D024C484A}">
      <dgm:prSet phldrT="[Text]"/>
      <dgm:spPr/>
      <dgm:t>
        <a:bodyPr/>
        <a:lstStyle/>
        <a:p>
          <a:r>
            <a:rPr lang="fr-FR" dirty="0"/>
            <a:t>Etats de la fiche</a:t>
          </a:r>
        </a:p>
      </dgm:t>
    </dgm:pt>
    <dgm:pt modelId="{7389DAB9-4E09-480D-816F-F453ADA66E49}" type="parTrans" cxnId="{320E67B0-D588-4E37-A8F8-62207A025F8C}">
      <dgm:prSet/>
      <dgm:spPr/>
      <dgm:t>
        <a:bodyPr/>
        <a:lstStyle/>
        <a:p>
          <a:endParaRPr lang="fr-FR"/>
        </a:p>
      </dgm:t>
    </dgm:pt>
    <dgm:pt modelId="{16209D53-BB4C-461F-9AF9-A8E6E24CB6AD}" type="sibTrans" cxnId="{320E67B0-D588-4E37-A8F8-62207A025F8C}">
      <dgm:prSet/>
      <dgm:spPr/>
      <dgm:t>
        <a:bodyPr/>
        <a:lstStyle/>
        <a:p>
          <a:endParaRPr lang="fr-FR"/>
        </a:p>
      </dgm:t>
    </dgm:pt>
    <dgm:pt modelId="{FEEB455C-EA8A-44DF-A65E-A6B3BF898B6C}">
      <dgm:prSet/>
      <dgm:spPr/>
      <dgm:t>
        <a:bodyPr/>
        <a:lstStyle/>
        <a:p>
          <a:r>
            <a:rPr lang="fr-FR" dirty="0"/>
            <a:t>Identification</a:t>
          </a:r>
        </a:p>
      </dgm:t>
    </dgm:pt>
    <dgm:pt modelId="{0907E9CA-3D01-4CF7-9347-F0021B7BD97E}" type="parTrans" cxnId="{9F5EC43F-B6D2-47A1-AA34-699921D43CF4}">
      <dgm:prSet/>
      <dgm:spPr/>
      <dgm:t>
        <a:bodyPr/>
        <a:lstStyle/>
        <a:p>
          <a:endParaRPr lang="fr-FR"/>
        </a:p>
      </dgm:t>
    </dgm:pt>
    <dgm:pt modelId="{C6395DE9-3F73-4B9B-8DB0-627F1461D728}" type="sibTrans" cxnId="{9F5EC43F-B6D2-47A1-AA34-699921D43CF4}">
      <dgm:prSet/>
      <dgm:spPr/>
      <dgm:t>
        <a:bodyPr/>
        <a:lstStyle/>
        <a:p>
          <a:endParaRPr lang="fr-FR"/>
        </a:p>
      </dgm:t>
    </dgm:pt>
    <dgm:pt modelId="{73835041-A306-4F17-A29F-10A25001F432}">
      <dgm:prSet/>
      <dgm:spPr/>
      <dgm:t>
        <a:bodyPr/>
        <a:lstStyle/>
        <a:p>
          <a:r>
            <a:rPr lang="fr-FR" dirty="0"/>
            <a:t>Provenance</a:t>
          </a:r>
        </a:p>
      </dgm:t>
    </dgm:pt>
    <dgm:pt modelId="{E2829F58-E929-439C-8586-4691CEC7791F}" type="parTrans" cxnId="{44B50C31-D40A-4DD8-84E3-65B49C9CCA03}">
      <dgm:prSet/>
      <dgm:spPr/>
      <dgm:t>
        <a:bodyPr/>
        <a:lstStyle/>
        <a:p>
          <a:endParaRPr lang="fr-FR"/>
        </a:p>
      </dgm:t>
    </dgm:pt>
    <dgm:pt modelId="{FB68546A-BFE8-4690-9B27-369F6B6A97CD}" type="sibTrans" cxnId="{44B50C31-D40A-4DD8-84E3-65B49C9CCA03}">
      <dgm:prSet/>
      <dgm:spPr/>
      <dgm:t>
        <a:bodyPr/>
        <a:lstStyle/>
        <a:p>
          <a:endParaRPr lang="fr-FR"/>
        </a:p>
      </dgm:t>
    </dgm:pt>
    <dgm:pt modelId="{97595139-A8DD-4173-9096-DFD9ADBB9F78}">
      <dgm:prSet/>
      <dgm:spPr/>
      <dgm:t>
        <a:bodyPr/>
        <a:lstStyle/>
        <a:p>
          <a:r>
            <a:rPr lang="fr-FR" dirty="0">
              <a:solidFill>
                <a:schemeClr val="accent1">
                  <a:lumMod val="50000"/>
                </a:schemeClr>
              </a:solidFill>
            </a:rPr>
            <a:t>Marques</a:t>
          </a:r>
        </a:p>
      </dgm:t>
    </dgm:pt>
    <dgm:pt modelId="{DE33FB53-3A72-4FF2-B968-210BEC88E498}" type="parTrans" cxnId="{005FCADB-65C3-4A73-B5E9-C2A852A0E7AB}">
      <dgm:prSet/>
      <dgm:spPr/>
      <dgm:t>
        <a:bodyPr/>
        <a:lstStyle/>
        <a:p>
          <a:endParaRPr lang="fr-FR"/>
        </a:p>
      </dgm:t>
    </dgm:pt>
    <dgm:pt modelId="{069E9434-DC75-46D7-896E-52942F8F7795}" type="sibTrans" cxnId="{005FCADB-65C3-4A73-B5E9-C2A852A0E7AB}">
      <dgm:prSet/>
      <dgm:spPr/>
      <dgm:t>
        <a:bodyPr/>
        <a:lstStyle/>
        <a:p>
          <a:endParaRPr lang="fr-FR"/>
        </a:p>
      </dgm:t>
    </dgm:pt>
    <dgm:pt modelId="{1B679C28-1064-4EE5-B2E8-E9586ED504AD}">
      <dgm:prSet/>
      <dgm:spPr/>
      <dgm:t>
        <a:bodyPr/>
        <a:lstStyle/>
        <a:p>
          <a:r>
            <a:rPr lang="fr-FR" dirty="0">
              <a:solidFill>
                <a:schemeClr val="accent1">
                  <a:lumMod val="50000"/>
                </a:schemeClr>
              </a:solidFill>
            </a:rPr>
            <a:t>Labels</a:t>
          </a:r>
        </a:p>
      </dgm:t>
    </dgm:pt>
    <dgm:pt modelId="{CA0497B5-5EF8-43EA-9E5D-14E175382616}" type="parTrans" cxnId="{F273E495-F3E9-4E9F-8386-0E700A69D53A}">
      <dgm:prSet/>
      <dgm:spPr/>
      <dgm:t>
        <a:bodyPr/>
        <a:lstStyle/>
        <a:p>
          <a:endParaRPr lang="fr-FR"/>
        </a:p>
      </dgm:t>
    </dgm:pt>
    <dgm:pt modelId="{8A0C78B5-6BC0-42DC-94E7-B594D3B4916B}" type="sibTrans" cxnId="{F273E495-F3E9-4E9F-8386-0E700A69D53A}">
      <dgm:prSet/>
      <dgm:spPr/>
      <dgm:t>
        <a:bodyPr/>
        <a:lstStyle/>
        <a:p>
          <a:endParaRPr lang="fr-FR"/>
        </a:p>
      </dgm:t>
    </dgm:pt>
    <dgm:pt modelId="{3A431A38-6560-4DA9-81E3-13ADF44C4826}">
      <dgm:prSet/>
      <dgm:spPr/>
      <dgm:t>
        <a:bodyPr/>
        <a:lstStyle/>
        <a:p>
          <a:r>
            <a:rPr lang="fr-FR" dirty="0">
              <a:solidFill>
                <a:schemeClr val="accent1">
                  <a:lumMod val="50000"/>
                </a:schemeClr>
              </a:solidFill>
            </a:rPr>
            <a:t>Origine</a:t>
          </a:r>
        </a:p>
      </dgm:t>
    </dgm:pt>
    <dgm:pt modelId="{B8707A97-D425-4E32-8703-3E8BE1A7AA8E}" type="parTrans" cxnId="{C3B41845-32AD-4725-8A21-45259E041FB4}">
      <dgm:prSet/>
      <dgm:spPr/>
      <dgm:t>
        <a:bodyPr/>
        <a:lstStyle/>
        <a:p>
          <a:endParaRPr lang="fr-FR"/>
        </a:p>
      </dgm:t>
    </dgm:pt>
    <dgm:pt modelId="{B6364E00-B628-4988-B950-BE3ADC139769}" type="sibTrans" cxnId="{C3B41845-32AD-4725-8A21-45259E041FB4}">
      <dgm:prSet/>
      <dgm:spPr/>
      <dgm:t>
        <a:bodyPr/>
        <a:lstStyle/>
        <a:p>
          <a:endParaRPr lang="fr-FR"/>
        </a:p>
      </dgm:t>
    </dgm:pt>
    <dgm:pt modelId="{5CBAFAB7-D790-490F-835D-FB146082BD03}">
      <dgm:prSet/>
      <dgm:spPr/>
      <dgm:t>
        <a:bodyPr/>
        <a:lstStyle/>
        <a:p>
          <a:r>
            <a:rPr lang="fr-FR" dirty="0"/>
            <a:t>Lieux de manufacture</a:t>
          </a:r>
        </a:p>
      </dgm:t>
    </dgm:pt>
    <dgm:pt modelId="{7A9C4560-0767-4B1F-AC1F-94ECCE1C815C}" type="parTrans" cxnId="{CEE47CD2-6CE6-4AD8-8961-BAFEB992E8F2}">
      <dgm:prSet/>
      <dgm:spPr/>
      <dgm:t>
        <a:bodyPr/>
        <a:lstStyle/>
        <a:p>
          <a:endParaRPr lang="fr-FR"/>
        </a:p>
      </dgm:t>
    </dgm:pt>
    <dgm:pt modelId="{C7B921F8-686B-4FFF-B164-F582BAD17C00}" type="sibTrans" cxnId="{CEE47CD2-6CE6-4AD8-8961-BAFEB992E8F2}">
      <dgm:prSet/>
      <dgm:spPr/>
      <dgm:t>
        <a:bodyPr/>
        <a:lstStyle/>
        <a:p>
          <a:endParaRPr lang="fr-FR"/>
        </a:p>
      </dgm:t>
    </dgm:pt>
    <dgm:pt modelId="{86AD19EB-82A6-4C43-8FCE-DC81FCEAF095}">
      <dgm:prSet/>
      <dgm:spPr/>
      <dgm:t>
        <a:bodyPr/>
        <a:lstStyle/>
        <a:p>
          <a:r>
            <a:rPr lang="fr-FR" dirty="0"/>
            <a:t>Code et coordonnées d’emballage	</a:t>
          </a:r>
        </a:p>
      </dgm:t>
    </dgm:pt>
    <dgm:pt modelId="{7DB8B09E-4D53-4785-A36A-39F4066384BA}" type="parTrans" cxnId="{7C7CE988-F0D8-4F4E-9CD4-42B6DEED8884}">
      <dgm:prSet/>
      <dgm:spPr/>
      <dgm:t>
        <a:bodyPr/>
        <a:lstStyle/>
        <a:p>
          <a:endParaRPr lang="fr-FR"/>
        </a:p>
      </dgm:t>
    </dgm:pt>
    <dgm:pt modelId="{45588C67-DBBC-49B6-BA25-5C217245DE2A}" type="sibTrans" cxnId="{7C7CE988-F0D8-4F4E-9CD4-42B6DEED8884}">
      <dgm:prSet/>
      <dgm:spPr/>
      <dgm:t>
        <a:bodyPr/>
        <a:lstStyle/>
        <a:p>
          <a:endParaRPr lang="fr-FR"/>
        </a:p>
      </dgm:t>
    </dgm:pt>
    <dgm:pt modelId="{1C7FE175-FA44-4A3B-BB2C-76F6B88A8E02}">
      <dgm:prSet phldrT="[Text]"/>
      <dgm:spPr/>
      <dgm:t>
        <a:bodyPr/>
        <a:lstStyle/>
        <a:p>
          <a:r>
            <a:rPr lang="fr-FR" dirty="0">
              <a:solidFill>
                <a:schemeClr val="accent1">
                  <a:lumMod val="50000"/>
                </a:schemeClr>
              </a:solidFill>
            </a:rPr>
            <a:t>Endroits</a:t>
          </a:r>
        </a:p>
      </dgm:t>
    </dgm:pt>
    <dgm:pt modelId="{3789CE47-DEA9-490A-8F9E-CFC9FB668E23}" type="parTrans" cxnId="{0A7A47D0-F0EC-42B0-AC40-4DD1E0291BE4}">
      <dgm:prSet/>
      <dgm:spPr/>
      <dgm:t>
        <a:bodyPr/>
        <a:lstStyle/>
        <a:p>
          <a:endParaRPr lang="fr-FR"/>
        </a:p>
      </dgm:t>
    </dgm:pt>
    <dgm:pt modelId="{4010A360-70F8-4F8B-9992-0DE26FF85532}" type="sibTrans" cxnId="{0A7A47D0-F0EC-42B0-AC40-4DD1E0291BE4}">
      <dgm:prSet/>
      <dgm:spPr/>
      <dgm:t>
        <a:bodyPr/>
        <a:lstStyle/>
        <a:p>
          <a:endParaRPr lang="fr-FR"/>
        </a:p>
      </dgm:t>
    </dgm:pt>
    <dgm:pt modelId="{25E9B8B1-A4B3-44E2-9E08-5997B7AF513E}">
      <dgm:prSet phldrT="[Text]"/>
      <dgm:spPr/>
      <dgm:t>
        <a:bodyPr/>
        <a:lstStyle/>
        <a:p>
          <a:r>
            <a:rPr lang="fr-FR" dirty="0">
              <a:solidFill>
                <a:schemeClr val="accent1">
                  <a:lumMod val="50000"/>
                </a:schemeClr>
              </a:solidFill>
            </a:rPr>
            <a:t>Enseignes</a:t>
          </a:r>
        </a:p>
      </dgm:t>
    </dgm:pt>
    <dgm:pt modelId="{F9C677E0-062F-4BA2-8966-BED05BE1087C}" type="parTrans" cxnId="{0182C21E-F9D2-43B7-8D33-E3BBE94C3EFB}">
      <dgm:prSet/>
      <dgm:spPr/>
      <dgm:t>
        <a:bodyPr/>
        <a:lstStyle/>
        <a:p>
          <a:endParaRPr lang="fr-FR"/>
        </a:p>
      </dgm:t>
    </dgm:pt>
    <dgm:pt modelId="{714889FA-4FD5-4093-9D7D-A217E39A8F86}" type="sibTrans" cxnId="{0182C21E-F9D2-43B7-8D33-E3BBE94C3EFB}">
      <dgm:prSet/>
      <dgm:spPr/>
      <dgm:t>
        <a:bodyPr/>
        <a:lstStyle/>
        <a:p>
          <a:endParaRPr lang="fr-FR"/>
        </a:p>
      </dgm:t>
    </dgm:pt>
    <dgm:pt modelId="{B08D237B-8A2F-42CD-A491-419104423C93}">
      <dgm:prSet phldrT="[Text]"/>
      <dgm:spPr/>
      <dgm:t>
        <a:bodyPr/>
        <a:lstStyle/>
        <a:p>
          <a:r>
            <a:rPr lang="fr-FR" dirty="0">
              <a:solidFill>
                <a:schemeClr val="accent1">
                  <a:lumMod val="50000"/>
                </a:schemeClr>
              </a:solidFill>
            </a:rPr>
            <a:t>Pays</a:t>
          </a:r>
        </a:p>
      </dgm:t>
    </dgm:pt>
    <dgm:pt modelId="{1B2F8960-587C-4247-BC26-C83FBC950E5C}" type="parTrans" cxnId="{51EFB781-B977-4E94-B469-D2F81CCD2EB0}">
      <dgm:prSet/>
      <dgm:spPr/>
      <dgm:t>
        <a:bodyPr/>
        <a:lstStyle/>
        <a:p>
          <a:endParaRPr lang="fr-FR"/>
        </a:p>
      </dgm:t>
    </dgm:pt>
    <dgm:pt modelId="{B4A84A90-B961-4D21-A497-3E55D6DF460A}" type="sibTrans" cxnId="{51EFB781-B977-4E94-B469-D2F81CCD2EB0}">
      <dgm:prSet/>
      <dgm:spPr/>
      <dgm:t>
        <a:bodyPr/>
        <a:lstStyle/>
        <a:p>
          <a:endParaRPr lang="fr-FR"/>
        </a:p>
      </dgm:t>
    </dgm:pt>
    <dgm:pt modelId="{F1DEC959-7CEB-40CC-BB9B-478A722E4874}" type="pres">
      <dgm:prSet presAssocID="{1C0890B2-36B0-4456-B217-860BABC563C0}" presName="Name0" presStyleCnt="0">
        <dgm:presLayoutVars>
          <dgm:dir/>
          <dgm:animLvl val="lvl"/>
          <dgm:resizeHandles val="exact"/>
        </dgm:presLayoutVars>
      </dgm:prSet>
      <dgm:spPr/>
    </dgm:pt>
    <dgm:pt modelId="{61D9D3E1-08AB-468D-9C3B-19B9BB8CC53F}" type="pres">
      <dgm:prSet presAssocID="{F24A750C-D6FB-46A5-BE9D-32E30E1EDD40}" presName="composite" presStyleCnt="0"/>
      <dgm:spPr/>
    </dgm:pt>
    <dgm:pt modelId="{72612991-0D18-4E63-80C2-0BC86D812EB0}" type="pres">
      <dgm:prSet presAssocID="{F24A750C-D6FB-46A5-BE9D-32E30E1EDD40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BC77C243-B1E9-4A66-94BC-B9A9EE37BA71}" type="pres">
      <dgm:prSet presAssocID="{F24A750C-D6FB-46A5-BE9D-32E30E1EDD40}" presName="desTx" presStyleLbl="alignAccFollowNode1" presStyleIdx="0" presStyleCnt="5">
        <dgm:presLayoutVars>
          <dgm:bulletEnabled val="1"/>
        </dgm:presLayoutVars>
      </dgm:prSet>
      <dgm:spPr/>
    </dgm:pt>
    <dgm:pt modelId="{4FF413B2-FE01-40BB-9B3F-A442A35A1F79}" type="pres">
      <dgm:prSet presAssocID="{BF04E58D-5F62-4D91-9945-BCD4210536BB}" presName="space" presStyleCnt="0"/>
      <dgm:spPr/>
    </dgm:pt>
    <dgm:pt modelId="{01679181-2829-401A-B7EE-0BACC3D76C9C}" type="pres">
      <dgm:prSet presAssocID="{FEEB455C-EA8A-44DF-A65E-A6B3BF898B6C}" presName="composite" presStyleCnt="0"/>
      <dgm:spPr/>
    </dgm:pt>
    <dgm:pt modelId="{C2250448-7F52-41BA-90A3-557BD1333510}" type="pres">
      <dgm:prSet presAssocID="{FEEB455C-EA8A-44DF-A65E-A6B3BF898B6C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9AD5C70A-F535-4722-8648-536F129BEE29}" type="pres">
      <dgm:prSet presAssocID="{FEEB455C-EA8A-44DF-A65E-A6B3BF898B6C}" presName="desTx" presStyleLbl="alignAccFollowNode1" presStyleIdx="1" presStyleCnt="5">
        <dgm:presLayoutVars>
          <dgm:bulletEnabled val="1"/>
        </dgm:presLayoutVars>
      </dgm:prSet>
      <dgm:spPr/>
    </dgm:pt>
    <dgm:pt modelId="{EB4FA67B-41BA-44B1-BFAA-A144532B7145}" type="pres">
      <dgm:prSet presAssocID="{C6395DE9-3F73-4B9B-8DB0-627F1461D728}" presName="space" presStyleCnt="0"/>
      <dgm:spPr/>
    </dgm:pt>
    <dgm:pt modelId="{5F29BA38-5AF8-44D2-BD98-F4882ED387A0}" type="pres">
      <dgm:prSet presAssocID="{73835041-A306-4F17-A29F-10A25001F432}" presName="composite" presStyleCnt="0"/>
      <dgm:spPr/>
    </dgm:pt>
    <dgm:pt modelId="{114ACF97-9A12-4E8F-8539-459F2FB267C7}" type="pres">
      <dgm:prSet presAssocID="{73835041-A306-4F17-A29F-10A25001F43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3533859-5EC1-45DC-B88F-1107528632DC}" type="pres">
      <dgm:prSet presAssocID="{73835041-A306-4F17-A29F-10A25001F432}" presName="desTx" presStyleLbl="alignAccFollowNode1" presStyleIdx="2" presStyleCnt="5">
        <dgm:presLayoutVars>
          <dgm:bulletEnabled val="1"/>
        </dgm:presLayoutVars>
      </dgm:prSet>
      <dgm:spPr/>
    </dgm:pt>
    <dgm:pt modelId="{8A5788C5-9F0C-47A7-99B5-9801030218DD}" type="pres">
      <dgm:prSet presAssocID="{FB68546A-BFE8-4690-9B27-369F6B6A97CD}" presName="space" presStyleCnt="0"/>
      <dgm:spPr/>
    </dgm:pt>
    <dgm:pt modelId="{28C8692F-9E85-4B07-80C6-4A46885197BD}" type="pres">
      <dgm:prSet presAssocID="{13FFCA58-257D-4308-9358-6A5454EE0770}" presName="composite" presStyleCnt="0"/>
      <dgm:spPr/>
    </dgm:pt>
    <dgm:pt modelId="{002273E4-6E76-40F7-8CD4-89DEBC0E23C8}" type="pres">
      <dgm:prSet presAssocID="{13FFCA58-257D-4308-9358-6A5454EE0770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C29334B3-6F1C-4992-B073-6639BF7DC6F0}" type="pres">
      <dgm:prSet presAssocID="{13FFCA58-257D-4308-9358-6A5454EE0770}" presName="desTx" presStyleLbl="alignAccFollowNode1" presStyleIdx="3" presStyleCnt="5">
        <dgm:presLayoutVars>
          <dgm:bulletEnabled val="1"/>
        </dgm:presLayoutVars>
      </dgm:prSet>
      <dgm:spPr/>
    </dgm:pt>
    <dgm:pt modelId="{406722CF-ECB3-4822-882C-B48FC8CA15D7}" type="pres">
      <dgm:prSet presAssocID="{A9C73243-1578-4C33-8674-8F210C671FC6}" presName="space" presStyleCnt="0"/>
      <dgm:spPr/>
    </dgm:pt>
    <dgm:pt modelId="{908F715D-238D-4C0F-A229-97ED3CD5A58A}" type="pres">
      <dgm:prSet presAssocID="{A1AD5E65-0256-42EF-A3C6-185D024C484A}" presName="composite" presStyleCnt="0"/>
      <dgm:spPr/>
    </dgm:pt>
    <dgm:pt modelId="{EEDF9470-6C0B-4A0B-A20A-AC6966FB91EF}" type="pres">
      <dgm:prSet presAssocID="{A1AD5E65-0256-42EF-A3C6-185D024C484A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D80453D-A134-4F64-8255-1FE193BC81ED}" type="pres">
      <dgm:prSet presAssocID="{A1AD5E65-0256-42EF-A3C6-185D024C484A}" presName="desTx" presStyleLbl="alignAccFollowNode1" presStyleIdx="4" presStyleCnt="5" custLinFactNeighborX="743" custLinFactNeighborY="1185">
        <dgm:presLayoutVars>
          <dgm:bulletEnabled val="1"/>
        </dgm:presLayoutVars>
      </dgm:prSet>
      <dgm:spPr/>
    </dgm:pt>
  </dgm:ptLst>
  <dgm:cxnLst>
    <dgm:cxn modelId="{B9357410-6A92-4F5B-BB0B-ED69236F9F39}" srcId="{13FFCA58-257D-4308-9358-6A5454EE0770}" destId="{B003F2A0-AC74-403C-AF6B-6CE22AAB6AEC}" srcOrd="0" destOrd="0" parTransId="{03840DB8-123A-4C71-A551-AA0779F080FE}" sibTransId="{90BDFEA8-7C6A-43F2-B413-A7B40B958668}"/>
    <dgm:cxn modelId="{0182C21E-F9D2-43B7-8D33-E3BBE94C3EFB}" srcId="{13FFCA58-257D-4308-9358-6A5454EE0770}" destId="{25E9B8B1-A4B3-44E2-9E08-5997B7AF513E}" srcOrd="2" destOrd="0" parTransId="{F9C677E0-062F-4BA2-8966-BED05BE1087C}" sibTransId="{714889FA-4FD5-4093-9D7D-A217E39A8F86}"/>
    <dgm:cxn modelId="{88EC5321-B6B0-4F75-BC8A-C667C352815B}" type="presOf" srcId="{A1AD5E65-0256-42EF-A3C6-185D024C484A}" destId="{EEDF9470-6C0B-4A0B-A20A-AC6966FB91EF}" srcOrd="0" destOrd="0" presId="urn:microsoft.com/office/officeart/2005/8/layout/hList1"/>
    <dgm:cxn modelId="{A260BF2A-A659-4034-A520-4F3C6EE9890D}" srcId="{F24A750C-D6FB-46A5-BE9D-32E30E1EDD40}" destId="{068F5A09-E040-4A77-A23A-5CFA93B756F4}" srcOrd="1" destOrd="0" parTransId="{1DEC882A-5B6F-42DA-B013-61DCE732D21D}" sibTransId="{09062D67-A3B4-4379-BEA5-3EAAD32373D6}"/>
    <dgm:cxn modelId="{3EDD3E2E-12C5-44C6-AE51-A12AB7105E03}" type="presOf" srcId="{FEEB455C-EA8A-44DF-A65E-A6B3BF898B6C}" destId="{C2250448-7F52-41BA-90A3-557BD1333510}" srcOrd="0" destOrd="0" presId="urn:microsoft.com/office/officeart/2005/8/layout/hList1"/>
    <dgm:cxn modelId="{44B50C31-D40A-4DD8-84E3-65B49C9CCA03}" srcId="{1C0890B2-36B0-4456-B217-860BABC563C0}" destId="{73835041-A306-4F17-A29F-10A25001F432}" srcOrd="2" destOrd="0" parTransId="{E2829F58-E929-439C-8586-4691CEC7791F}" sibTransId="{FB68546A-BFE8-4690-9B27-369F6B6A97CD}"/>
    <dgm:cxn modelId="{9F5EC43F-B6D2-47A1-AA34-699921D43CF4}" srcId="{1C0890B2-36B0-4456-B217-860BABC563C0}" destId="{FEEB455C-EA8A-44DF-A65E-A6B3BF898B6C}" srcOrd="1" destOrd="0" parTransId="{0907E9CA-3D01-4CF7-9347-F0021B7BD97E}" sibTransId="{C6395DE9-3F73-4B9B-8DB0-627F1461D728}"/>
    <dgm:cxn modelId="{BD66855B-FBDC-4D6B-8108-8EE66B8510AF}" type="presOf" srcId="{97595139-A8DD-4173-9096-DFD9ADBB9F78}" destId="{9AD5C70A-F535-4722-8648-536F129BEE29}" srcOrd="0" destOrd="0" presId="urn:microsoft.com/office/officeart/2005/8/layout/hList1"/>
    <dgm:cxn modelId="{C924CB5E-8B56-4257-94FC-FBA57140B499}" srcId="{1C0890B2-36B0-4456-B217-860BABC563C0}" destId="{13FFCA58-257D-4308-9358-6A5454EE0770}" srcOrd="3" destOrd="0" parTransId="{4A61C147-B1D4-407B-8906-08AD3017C66A}" sibTransId="{A9C73243-1578-4C33-8674-8F210C671FC6}"/>
    <dgm:cxn modelId="{C3B41845-32AD-4725-8A21-45259E041FB4}" srcId="{73835041-A306-4F17-A29F-10A25001F432}" destId="{3A431A38-6560-4DA9-81E3-13ADF44C4826}" srcOrd="0" destOrd="0" parTransId="{B8707A97-D425-4E32-8703-3E8BE1A7AA8E}" sibTransId="{B6364E00-B628-4988-B950-BE3ADC139769}"/>
    <dgm:cxn modelId="{9282196A-B0B1-4115-BFAE-B7264F4906AC}" type="presOf" srcId="{73835041-A306-4F17-A29F-10A25001F432}" destId="{114ACF97-9A12-4E8F-8539-459F2FB267C7}" srcOrd="0" destOrd="0" presId="urn:microsoft.com/office/officeart/2005/8/layout/hList1"/>
    <dgm:cxn modelId="{1741CA6A-DB71-45BB-86E6-41F5BE4B3DDC}" type="presOf" srcId="{3A431A38-6560-4DA9-81E3-13ADF44C4826}" destId="{F3533859-5EC1-45DC-B88F-1107528632DC}" srcOrd="0" destOrd="0" presId="urn:microsoft.com/office/officeart/2005/8/layout/hList1"/>
    <dgm:cxn modelId="{BF5CE551-DDBF-4299-AE0D-A49EB552E0E6}" type="presOf" srcId="{B003F2A0-AC74-403C-AF6B-6CE22AAB6AEC}" destId="{C29334B3-6F1C-4992-B073-6639BF7DC6F0}" srcOrd="0" destOrd="0" presId="urn:microsoft.com/office/officeart/2005/8/layout/hList1"/>
    <dgm:cxn modelId="{C11D2C73-BFEA-4C0D-8072-F6448838E81F}" srcId="{F24A750C-D6FB-46A5-BE9D-32E30E1EDD40}" destId="{950E73C7-3FA3-4CB2-8660-019AD83C5BB1}" srcOrd="0" destOrd="0" parTransId="{D6E38F06-2624-4FB5-BC40-5EBFD64E28A8}" sibTransId="{73A7E56D-5411-41D8-B595-280DA2F31847}"/>
    <dgm:cxn modelId="{51EFB781-B977-4E94-B469-D2F81CCD2EB0}" srcId="{13FFCA58-257D-4308-9358-6A5454EE0770}" destId="{B08D237B-8A2F-42CD-A491-419104423C93}" srcOrd="3" destOrd="0" parTransId="{1B2F8960-587C-4247-BC26-C83FBC950E5C}" sibTransId="{B4A84A90-B961-4D21-A497-3E55D6DF460A}"/>
    <dgm:cxn modelId="{CEA7D788-8DBC-4F11-B710-737D4DE43070}" type="presOf" srcId="{1C0890B2-36B0-4456-B217-860BABC563C0}" destId="{F1DEC959-7CEB-40CC-BB9B-478A722E4874}" srcOrd="0" destOrd="0" presId="urn:microsoft.com/office/officeart/2005/8/layout/hList1"/>
    <dgm:cxn modelId="{7C7CE988-F0D8-4F4E-9CD4-42B6DEED8884}" srcId="{73835041-A306-4F17-A29F-10A25001F432}" destId="{86AD19EB-82A6-4C43-8FCE-DC81FCEAF095}" srcOrd="2" destOrd="0" parTransId="{7DB8B09E-4D53-4785-A36A-39F4066384BA}" sibTransId="{45588C67-DBBC-49B6-BA25-5C217245DE2A}"/>
    <dgm:cxn modelId="{F273E495-F3E9-4E9F-8386-0E700A69D53A}" srcId="{FEEB455C-EA8A-44DF-A65E-A6B3BF898B6C}" destId="{1B679C28-1064-4EE5-B2E8-E9586ED504AD}" srcOrd="1" destOrd="0" parTransId="{CA0497B5-5EF8-43EA-9E5D-14E175382616}" sibTransId="{8A0C78B5-6BC0-42DC-94E7-B594D3B4916B}"/>
    <dgm:cxn modelId="{EEBCD89D-C86A-4563-BA65-0F9B98B4B2D9}" type="presOf" srcId="{068F5A09-E040-4A77-A23A-5CFA93B756F4}" destId="{BC77C243-B1E9-4A66-94BC-B9A9EE37BA71}" srcOrd="0" destOrd="1" presId="urn:microsoft.com/office/officeart/2005/8/layout/hList1"/>
    <dgm:cxn modelId="{8E27D1A5-0F87-45B4-8DD3-C5AEF81161B7}" type="presOf" srcId="{5CBAFAB7-D790-490F-835D-FB146082BD03}" destId="{F3533859-5EC1-45DC-B88F-1107528632DC}" srcOrd="0" destOrd="1" presId="urn:microsoft.com/office/officeart/2005/8/layout/hList1"/>
    <dgm:cxn modelId="{A01115AD-4C57-4877-9829-1FCBEAFE100B}" type="presOf" srcId="{13FFCA58-257D-4308-9358-6A5454EE0770}" destId="{002273E4-6E76-40F7-8CD4-89DEBC0E23C8}" srcOrd="0" destOrd="0" presId="urn:microsoft.com/office/officeart/2005/8/layout/hList1"/>
    <dgm:cxn modelId="{320E67B0-D588-4E37-A8F8-62207A025F8C}" srcId="{1C0890B2-36B0-4456-B217-860BABC563C0}" destId="{A1AD5E65-0256-42EF-A3C6-185D024C484A}" srcOrd="4" destOrd="0" parTransId="{7389DAB9-4E09-480D-816F-F453ADA66E49}" sibTransId="{16209D53-BB4C-461F-9AF9-A8E6E24CB6AD}"/>
    <dgm:cxn modelId="{4108E7CA-098B-44E0-939B-8455339009FF}" type="presOf" srcId="{25E9B8B1-A4B3-44E2-9E08-5997B7AF513E}" destId="{C29334B3-6F1C-4992-B073-6639BF7DC6F0}" srcOrd="0" destOrd="2" presId="urn:microsoft.com/office/officeart/2005/8/layout/hList1"/>
    <dgm:cxn modelId="{0A7A47D0-F0EC-42B0-AC40-4DD1E0291BE4}" srcId="{13FFCA58-257D-4308-9358-6A5454EE0770}" destId="{1C7FE175-FA44-4A3B-BB2C-76F6B88A8E02}" srcOrd="1" destOrd="0" parTransId="{3789CE47-DEA9-490A-8F9E-CFC9FB668E23}" sibTransId="{4010A360-70F8-4F8B-9992-0DE26FF85532}"/>
    <dgm:cxn modelId="{96CC16D2-B1E7-4378-9D0E-FC0D1E8304D2}" type="presOf" srcId="{B08D237B-8A2F-42CD-A491-419104423C93}" destId="{C29334B3-6F1C-4992-B073-6639BF7DC6F0}" srcOrd="0" destOrd="3" presId="urn:microsoft.com/office/officeart/2005/8/layout/hList1"/>
    <dgm:cxn modelId="{CEE47CD2-6CE6-4AD8-8961-BAFEB992E8F2}" srcId="{73835041-A306-4F17-A29F-10A25001F432}" destId="{5CBAFAB7-D790-490F-835D-FB146082BD03}" srcOrd="1" destOrd="0" parTransId="{7A9C4560-0767-4B1F-AC1F-94ECCE1C815C}" sibTransId="{C7B921F8-686B-4FFF-B164-F582BAD17C00}"/>
    <dgm:cxn modelId="{19F7C5D5-F99D-40BD-9947-DF5A495BB7A6}" srcId="{1C0890B2-36B0-4456-B217-860BABC563C0}" destId="{F24A750C-D6FB-46A5-BE9D-32E30E1EDD40}" srcOrd="0" destOrd="0" parTransId="{D3E89FE8-9C9E-4F29-875F-6FC3F9B335AD}" sibTransId="{BF04E58D-5F62-4D91-9945-BCD4210536BB}"/>
    <dgm:cxn modelId="{0AA15CD6-F073-4E33-BF53-62702848CCB1}" type="presOf" srcId="{1C7FE175-FA44-4A3B-BB2C-76F6B88A8E02}" destId="{C29334B3-6F1C-4992-B073-6639BF7DC6F0}" srcOrd="0" destOrd="1" presId="urn:microsoft.com/office/officeart/2005/8/layout/hList1"/>
    <dgm:cxn modelId="{005FCADB-65C3-4A73-B5E9-C2A852A0E7AB}" srcId="{FEEB455C-EA8A-44DF-A65E-A6B3BF898B6C}" destId="{97595139-A8DD-4173-9096-DFD9ADBB9F78}" srcOrd="0" destOrd="0" parTransId="{DE33FB53-3A72-4FF2-B968-210BEC88E498}" sibTransId="{069E9434-DC75-46D7-896E-52942F8F7795}"/>
    <dgm:cxn modelId="{A90E01EC-1369-47EE-973F-DCA5728E71C5}" type="presOf" srcId="{950E73C7-3FA3-4CB2-8660-019AD83C5BB1}" destId="{BC77C243-B1E9-4A66-94BC-B9A9EE37BA71}" srcOrd="0" destOrd="0" presId="urn:microsoft.com/office/officeart/2005/8/layout/hList1"/>
    <dgm:cxn modelId="{33B6ABF1-8C97-4D26-93F9-9E8027B2B908}" type="presOf" srcId="{1B679C28-1064-4EE5-B2E8-E9586ED504AD}" destId="{9AD5C70A-F535-4722-8648-536F129BEE29}" srcOrd="0" destOrd="1" presId="urn:microsoft.com/office/officeart/2005/8/layout/hList1"/>
    <dgm:cxn modelId="{85E889F8-27AD-47FE-9CE3-6025BE8F2F86}" type="presOf" srcId="{86AD19EB-82A6-4C43-8FCE-DC81FCEAF095}" destId="{F3533859-5EC1-45DC-B88F-1107528632DC}" srcOrd="0" destOrd="2" presId="urn:microsoft.com/office/officeart/2005/8/layout/hList1"/>
    <dgm:cxn modelId="{D7C8E2F9-022E-4A19-A95F-51D43528D92E}" type="presOf" srcId="{F24A750C-D6FB-46A5-BE9D-32E30E1EDD40}" destId="{72612991-0D18-4E63-80C2-0BC86D812EB0}" srcOrd="0" destOrd="0" presId="urn:microsoft.com/office/officeart/2005/8/layout/hList1"/>
    <dgm:cxn modelId="{D850496B-5CE1-4E63-8486-2E1835047258}" type="presParOf" srcId="{F1DEC959-7CEB-40CC-BB9B-478A722E4874}" destId="{61D9D3E1-08AB-468D-9C3B-19B9BB8CC53F}" srcOrd="0" destOrd="0" presId="urn:microsoft.com/office/officeart/2005/8/layout/hList1"/>
    <dgm:cxn modelId="{9F893FCD-E957-425B-B094-96A16AD59F6B}" type="presParOf" srcId="{61D9D3E1-08AB-468D-9C3B-19B9BB8CC53F}" destId="{72612991-0D18-4E63-80C2-0BC86D812EB0}" srcOrd="0" destOrd="0" presId="urn:microsoft.com/office/officeart/2005/8/layout/hList1"/>
    <dgm:cxn modelId="{0DC1D05C-68CD-408A-B404-327589DDBB74}" type="presParOf" srcId="{61D9D3E1-08AB-468D-9C3B-19B9BB8CC53F}" destId="{BC77C243-B1E9-4A66-94BC-B9A9EE37BA71}" srcOrd="1" destOrd="0" presId="urn:microsoft.com/office/officeart/2005/8/layout/hList1"/>
    <dgm:cxn modelId="{D1537119-A111-4268-9BC2-F64C2D3D38D2}" type="presParOf" srcId="{F1DEC959-7CEB-40CC-BB9B-478A722E4874}" destId="{4FF413B2-FE01-40BB-9B3F-A442A35A1F79}" srcOrd="1" destOrd="0" presId="urn:microsoft.com/office/officeart/2005/8/layout/hList1"/>
    <dgm:cxn modelId="{EA1B6A82-F960-47C9-A2C8-AF2BC2584963}" type="presParOf" srcId="{F1DEC959-7CEB-40CC-BB9B-478A722E4874}" destId="{01679181-2829-401A-B7EE-0BACC3D76C9C}" srcOrd="2" destOrd="0" presId="urn:microsoft.com/office/officeart/2005/8/layout/hList1"/>
    <dgm:cxn modelId="{445AEA54-D9F2-4227-B026-D53F4C1E8FE9}" type="presParOf" srcId="{01679181-2829-401A-B7EE-0BACC3D76C9C}" destId="{C2250448-7F52-41BA-90A3-557BD1333510}" srcOrd="0" destOrd="0" presId="urn:microsoft.com/office/officeart/2005/8/layout/hList1"/>
    <dgm:cxn modelId="{E605FA7D-AE6A-4E2B-BA53-C9F6DE42CF56}" type="presParOf" srcId="{01679181-2829-401A-B7EE-0BACC3D76C9C}" destId="{9AD5C70A-F535-4722-8648-536F129BEE29}" srcOrd="1" destOrd="0" presId="urn:microsoft.com/office/officeart/2005/8/layout/hList1"/>
    <dgm:cxn modelId="{94E5B14F-3B95-48EA-A2E1-43AFA085D5C4}" type="presParOf" srcId="{F1DEC959-7CEB-40CC-BB9B-478A722E4874}" destId="{EB4FA67B-41BA-44B1-BFAA-A144532B7145}" srcOrd="3" destOrd="0" presId="urn:microsoft.com/office/officeart/2005/8/layout/hList1"/>
    <dgm:cxn modelId="{7264CBBE-1424-47F5-9EF7-8B1370986C5D}" type="presParOf" srcId="{F1DEC959-7CEB-40CC-BB9B-478A722E4874}" destId="{5F29BA38-5AF8-44D2-BD98-F4882ED387A0}" srcOrd="4" destOrd="0" presId="urn:microsoft.com/office/officeart/2005/8/layout/hList1"/>
    <dgm:cxn modelId="{F25F63B1-93EC-4255-9704-BFDF1845C315}" type="presParOf" srcId="{5F29BA38-5AF8-44D2-BD98-F4882ED387A0}" destId="{114ACF97-9A12-4E8F-8539-459F2FB267C7}" srcOrd="0" destOrd="0" presId="urn:microsoft.com/office/officeart/2005/8/layout/hList1"/>
    <dgm:cxn modelId="{77AFCF07-9EFD-46FF-ABD8-13FC6D525050}" type="presParOf" srcId="{5F29BA38-5AF8-44D2-BD98-F4882ED387A0}" destId="{F3533859-5EC1-45DC-B88F-1107528632DC}" srcOrd="1" destOrd="0" presId="urn:microsoft.com/office/officeart/2005/8/layout/hList1"/>
    <dgm:cxn modelId="{11878E1E-8C5B-4C43-9F1B-8FF7C3E55506}" type="presParOf" srcId="{F1DEC959-7CEB-40CC-BB9B-478A722E4874}" destId="{8A5788C5-9F0C-47A7-99B5-9801030218DD}" srcOrd="5" destOrd="0" presId="urn:microsoft.com/office/officeart/2005/8/layout/hList1"/>
    <dgm:cxn modelId="{F4367051-CC80-48A8-97A4-DD412803FC4D}" type="presParOf" srcId="{F1DEC959-7CEB-40CC-BB9B-478A722E4874}" destId="{28C8692F-9E85-4B07-80C6-4A46885197BD}" srcOrd="6" destOrd="0" presId="urn:microsoft.com/office/officeart/2005/8/layout/hList1"/>
    <dgm:cxn modelId="{312EF2F6-A83B-435F-8C3A-7718E345C34B}" type="presParOf" srcId="{28C8692F-9E85-4B07-80C6-4A46885197BD}" destId="{002273E4-6E76-40F7-8CD4-89DEBC0E23C8}" srcOrd="0" destOrd="0" presId="urn:microsoft.com/office/officeart/2005/8/layout/hList1"/>
    <dgm:cxn modelId="{D2E8F838-DB00-485B-A6AB-99ED76DA90AE}" type="presParOf" srcId="{28C8692F-9E85-4B07-80C6-4A46885197BD}" destId="{C29334B3-6F1C-4992-B073-6639BF7DC6F0}" srcOrd="1" destOrd="0" presId="urn:microsoft.com/office/officeart/2005/8/layout/hList1"/>
    <dgm:cxn modelId="{EFBC89B5-49C6-49BE-B251-80A7F045128C}" type="presParOf" srcId="{F1DEC959-7CEB-40CC-BB9B-478A722E4874}" destId="{406722CF-ECB3-4822-882C-B48FC8CA15D7}" srcOrd="7" destOrd="0" presId="urn:microsoft.com/office/officeart/2005/8/layout/hList1"/>
    <dgm:cxn modelId="{2DFDA41E-D2A0-4551-8266-9870251082EE}" type="presParOf" srcId="{F1DEC959-7CEB-40CC-BB9B-478A722E4874}" destId="{908F715D-238D-4C0F-A229-97ED3CD5A58A}" srcOrd="8" destOrd="0" presId="urn:microsoft.com/office/officeart/2005/8/layout/hList1"/>
    <dgm:cxn modelId="{D18D6A1F-25A2-4B8B-8A99-930F5E5CDFE2}" type="presParOf" srcId="{908F715D-238D-4C0F-A229-97ED3CD5A58A}" destId="{EEDF9470-6C0B-4A0B-A20A-AC6966FB91EF}" srcOrd="0" destOrd="0" presId="urn:microsoft.com/office/officeart/2005/8/layout/hList1"/>
    <dgm:cxn modelId="{9E8D9BF6-FD23-466F-BE2B-FDAD7F4BF379}" type="presParOf" srcId="{908F715D-238D-4C0F-A229-97ED3CD5A58A}" destId="{BD80453D-A134-4F64-8255-1FE193BC81E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B0A94A-FA03-4051-88F8-5A357FBD91A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0815DC2-7E73-4872-8941-9E6E056C083B}">
      <dgm:prSet phldrT="[Text]"/>
      <dgm:spPr/>
      <dgm:t>
        <a:bodyPr/>
        <a:lstStyle/>
        <a:p>
          <a:r>
            <a:rPr lang="fr-FR" dirty="0"/>
            <a:t>Liste</a:t>
          </a:r>
        </a:p>
      </dgm:t>
    </dgm:pt>
    <dgm:pt modelId="{B1800500-91AC-4109-926A-3957CB61552A}" type="parTrans" cxnId="{7F73BACB-AE15-4EAE-B979-13356068DEAD}">
      <dgm:prSet/>
      <dgm:spPr/>
      <dgm:t>
        <a:bodyPr/>
        <a:lstStyle/>
        <a:p>
          <a:endParaRPr lang="fr-FR"/>
        </a:p>
      </dgm:t>
    </dgm:pt>
    <dgm:pt modelId="{2AF0D1B4-0867-4D07-AF13-7B1E0A8F29F7}" type="sibTrans" cxnId="{7F73BACB-AE15-4EAE-B979-13356068DEAD}">
      <dgm:prSet/>
      <dgm:spPr/>
      <dgm:t>
        <a:bodyPr/>
        <a:lstStyle/>
        <a:p>
          <a:endParaRPr lang="fr-FR"/>
        </a:p>
      </dgm:t>
    </dgm:pt>
    <dgm:pt modelId="{E784D5DB-4638-4E4B-BEF1-7C0FDCB3E444}">
      <dgm:prSet phldrT="[Text]"/>
      <dgm:spPr/>
      <dgm:t>
        <a:bodyPr/>
        <a:lstStyle/>
        <a:p>
          <a:r>
            <a:rPr lang="fr-FR" dirty="0"/>
            <a:t> Présente pour près de la moitié des produits</a:t>
          </a:r>
        </a:p>
      </dgm:t>
    </dgm:pt>
    <dgm:pt modelId="{F5886A5F-B206-4C60-93CA-8E3D9F3F4D86}" type="parTrans" cxnId="{FDE45F9E-F27C-4101-AC7C-A40D5BDE1F73}">
      <dgm:prSet/>
      <dgm:spPr/>
      <dgm:t>
        <a:bodyPr/>
        <a:lstStyle/>
        <a:p>
          <a:endParaRPr lang="fr-FR"/>
        </a:p>
      </dgm:t>
    </dgm:pt>
    <dgm:pt modelId="{F50971F8-DBFC-4098-B0E6-A4F8729BE4B7}" type="sibTrans" cxnId="{FDE45F9E-F27C-4101-AC7C-A40D5BDE1F73}">
      <dgm:prSet/>
      <dgm:spPr/>
      <dgm:t>
        <a:bodyPr/>
        <a:lstStyle/>
        <a:p>
          <a:endParaRPr lang="fr-FR"/>
        </a:p>
      </dgm:t>
    </dgm:pt>
    <dgm:pt modelId="{17731982-592D-416D-9D2F-EB72DEADDED6}">
      <dgm:prSet phldrT="[Text]"/>
      <dgm:spPr/>
      <dgm:t>
        <a:bodyPr/>
        <a:lstStyle/>
        <a:p>
          <a:r>
            <a:rPr lang="fr-FR" dirty="0"/>
            <a:t>Traces</a:t>
          </a:r>
        </a:p>
      </dgm:t>
    </dgm:pt>
    <dgm:pt modelId="{EFBDB775-FAAC-46EE-9BF6-99DD4F2A66FE}" type="parTrans" cxnId="{3223B0C3-E56E-490B-A5E0-4E197583F52D}">
      <dgm:prSet/>
      <dgm:spPr/>
      <dgm:t>
        <a:bodyPr/>
        <a:lstStyle/>
        <a:p>
          <a:endParaRPr lang="fr-FR"/>
        </a:p>
      </dgm:t>
    </dgm:pt>
    <dgm:pt modelId="{B718A61C-D75D-48BE-9D66-2D1D0CEAD9CD}" type="sibTrans" cxnId="{3223B0C3-E56E-490B-A5E0-4E197583F52D}">
      <dgm:prSet/>
      <dgm:spPr/>
      <dgm:t>
        <a:bodyPr/>
        <a:lstStyle/>
        <a:p>
          <a:endParaRPr lang="fr-FR"/>
        </a:p>
      </dgm:t>
    </dgm:pt>
    <dgm:pt modelId="{11067BCF-65EA-40B0-9B05-96AFD40467F0}">
      <dgm:prSet phldrT="[Text]"/>
      <dgm:spPr/>
      <dgm:t>
        <a:bodyPr/>
        <a:lstStyle/>
        <a:p>
          <a:r>
            <a:rPr lang="fr-FR" dirty="0"/>
            <a:t> Correspond au « peut contenir »</a:t>
          </a:r>
        </a:p>
      </dgm:t>
    </dgm:pt>
    <dgm:pt modelId="{AE9A4A14-1D33-4949-9412-1F2E3738B25D}" type="parTrans" cxnId="{EE86E487-E234-48CB-B173-4AC367DB6B3B}">
      <dgm:prSet/>
      <dgm:spPr/>
      <dgm:t>
        <a:bodyPr/>
        <a:lstStyle/>
        <a:p>
          <a:endParaRPr lang="fr-FR"/>
        </a:p>
      </dgm:t>
    </dgm:pt>
    <dgm:pt modelId="{7931D69F-4D66-4A96-9351-84E419AAA882}" type="sibTrans" cxnId="{EE86E487-E234-48CB-B173-4AC367DB6B3B}">
      <dgm:prSet/>
      <dgm:spPr/>
      <dgm:t>
        <a:bodyPr/>
        <a:lstStyle/>
        <a:p>
          <a:endParaRPr lang="fr-FR"/>
        </a:p>
      </dgm:t>
    </dgm:pt>
    <dgm:pt modelId="{5EE7782C-69A4-4CE4-A1DA-D3C529A95879}">
      <dgm:prSet phldrT="[Text]"/>
      <dgm:spPr/>
      <dgm:t>
        <a:bodyPr/>
        <a:lstStyle/>
        <a:p>
          <a:r>
            <a:rPr lang="fr-FR" dirty="0"/>
            <a:t>Allergènes</a:t>
          </a:r>
        </a:p>
      </dgm:t>
    </dgm:pt>
    <dgm:pt modelId="{D983EAF7-AE8C-4AB6-8E53-971D1999C702}" type="parTrans" cxnId="{BD056E2A-0150-435A-B330-349CF686DAA1}">
      <dgm:prSet/>
      <dgm:spPr/>
      <dgm:t>
        <a:bodyPr/>
        <a:lstStyle/>
        <a:p>
          <a:endParaRPr lang="fr-FR"/>
        </a:p>
      </dgm:t>
    </dgm:pt>
    <dgm:pt modelId="{2C2EFC2F-91F5-4B06-B9CD-BCF062539AC7}" type="sibTrans" cxnId="{BD056E2A-0150-435A-B330-349CF686DAA1}">
      <dgm:prSet/>
      <dgm:spPr/>
      <dgm:t>
        <a:bodyPr/>
        <a:lstStyle/>
        <a:p>
          <a:endParaRPr lang="fr-FR"/>
        </a:p>
      </dgm:t>
    </dgm:pt>
    <dgm:pt modelId="{96BA2541-A52A-4420-A02A-A5725B047E53}">
      <dgm:prSet phldrT="[Text]"/>
      <dgm:spPr/>
      <dgm:t>
        <a:bodyPr/>
        <a:lstStyle/>
        <a:p>
          <a:r>
            <a:rPr lang="fr-FR" dirty="0"/>
            <a:t>Deux variables différentes</a:t>
          </a:r>
        </a:p>
      </dgm:t>
    </dgm:pt>
    <dgm:pt modelId="{CC467146-8E73-4E1F-A387-0DF9F963BDF3}" type="parTrans" cxnId="{3DAB9208-8DD7-4601-8DED-59AB475B262C}">
      <dgm:prSet/>
      <dgm:spPr/>
      <dgm:t>
        <a:bodyPr/>
        <a:lstStyle/>
        <a:p>
          <a:endParaRPr lang="fr-FR"/>
        </a:p>
      </dgm:t>
    </dgm:pt>
    <dgm:pt modelId="{27D03BE0-B39A-430C-B035-301C5B69D682}" type="sibTrans" cxnId="{3DAB9208-8DD7-4601-8DED-59AB475B262C}">
      <dgm:prSet/>
      <dgm:spPr/>
      <dgm:t>
        <a:bodyPr/>
        <a:lstStyle/>
        <a:p>
          <a:endParaRPr lang="fr-FR"/>
        </a:p>
      </dgm:t>
    </dgm:pt>
    <dgm:pt modelId="{7C33B69D-63C5-47B5-895E-17275C991F0B}">
      <dgm:prSet phldrT="[Text]"/>
      <dgm:spPr/>
      <dgm:t>
        <a:bodyPr/>
        <a:lstStyle/>
        <a:p>
          <a:r>
            <a:rPr lang="fr-FR" dirty="0"/>
            <a:t>Présent pour +75 000 produits</a:t>
          </a:r>
        </a:p>
      </dgm:t>
    </dgm:pt>
    <dgm:pt modelId="{9B3C5A60-B8DB-4487-978D-00DB1B012085}" type="parTrans" cxnId="{932B4A4B-9B2E-4C84-ACDD-243D719BA4D8}">
      <dgm:prSet/>
      <dgm:spPr/>
      <dgm:t>
        <a:bodyPr/>
        <a:lstStyle/>
        <a:p>
          <a:endParaRPr lang="fr-FR"/>
        </a:p>
      </dgm:t>
    </dgm:pt>
    <dgm:pt modelId="{D637DD60-0BF6-4A44-9174-1FA970E48AF4}" type="sibTrans" cxnId="{932B4A4B-9B2E-4C84-ACDD-243D719BA4D8}">
      <dgm:prSet/>
      <dgm:spPr/>
      <dgm:t>
        <a:bodyPr/>
        <a:lstStyle/>
        <a:p>
          <a:endParaRPr lang="fr-FR"/>
        </a:p>
      </dgm:t>
    </dgm:pt>
    <dgm:pt modelId="{41168DB1-718E-4CE7-9084-AED73B1AC007}">
      <dgm:prSet phldrT="[Text]"/>
      <dgm:spPr/>
      <dgm:t>
        <a:bodyPr/>
        <a:lstStyle/>
        <a:p>
          <a:r>
            <a:rPr lang="fr-FR" dirty="0"/>
            <a:t> Trois variables à combiner pour obtenir des valeurs pour 75 000 produits.</a:t>
          </a:r>
        </a:p>
      </dgm:t>
    </dgm:pt>
    <dgm:pt modelId="{4356682B-4A74-46FB-BEC7-C39D6C38B42A}" type="parTrans" cxnId="{40CFF074-5BCC-4665-9867-9B6CCC7E9DC6}">
      <dgm:prSet/>
      <dgm:spPr/>
      <dgm:t>
        <a:bodyPr/>
        <a:lstStyle/>
        <a:p>
          <a:endParaRPr lang="fr-FR"/>
        </a:p>
      </dgm:t>
    </dgm:pt>
    <dgm:pt modelId="{35402771-6DF3-4616-B2E3-58A001499C86}" type="sibTrans" cxnId="{40CFF074-5BCC-4665-9867-9B6CCC7E9DC6}">
      <dgm:prSet/>
      <dgm:spPr/>
      <dgm:t>
        <a:bodyPr/>
        <a:lstStyle/>
        <a:p>
          <a:endParaRPr lang="fr-FR"/>
        </a:p>
      </dgm:t>
    </dgm:pt>
    <dgm:pt modelId="{6DF36AE2-C11B-4DCA-A3FC-4FD024EABD70}" type="pres">
      <dgm:prSet presAssocID="{FDB0A94A-FA03-4051-88F8-5A357FBD91A6}" presName="Name0" presStyleCnt="0">
        <dgm:presLayoutVars>
          <dgm:dir/>
          <dgm:animLvl val="lvl"/>
          <dgm:resizeHandles val="exact"/>
        </dgm:presLayoutVars>
      </dgm:prSet>
      <dgm:spPr/>
    </dgm:pt>
    <dgm:pt modelId="{57644303-CDF6-44A7-AC2F-352A12A5E37D}" type="pres">
      <dgm:prSet presAssocID="{A0815DC2-7E73-4872-8941-9E6E056C083B}" presName="linNode" presStyleCnt="0"/>
      <dgm:spPr/>
    </dgm:pt>
    <dgm:pt modelId="{1E7388EC-F90A-4BD6-AE56-81CF1F5B290E}" type="pres">
      <dgm:prSet presAssocID="{A0815DC2-7E73-4872-8941-9E6E056C083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EE4DE88-24BC-451A-8882-08DFA506C1B9}" type="pres">
      <dgm:prSet presAssocID="{A0815DC2-7E73-4872-8941-9E6E056C083B}" presName="descendantText" presStyleLbl="alignAccFollowNode1" presStyleIdx="0" presStyleCnt="3">
        <dgm:presLayoutVars>
          <dgm:bulletEnabled val="1"/>
        </dgm:presLayoutVars>
      </dgm:prSet>
      <dgm:spPr/>
    </dgm:pt>
    <dgm:pt modelId="{D44F19EA-8075-44B9-8347-5285D7BC68C4}" type="pres">
      <dgm:prSet presAssocID="{2AF0D1B4-0867-4D07-AF13-7B1E0A8F29F7}" presName="sp" presStyleCnt="0"/>
      <dgm:spPr/>
    </dgm:pt>
    <dgm:pt modelId="{B797DD60-E755-4F53-B3A4-9D46C6D09F3F}" type="pres">
      <dgm:prSet presAssocID="{17731982-592D-416D-9D2F-EB72DEADDED6}" presName="linNode" presStyleCnt="0"/>
      <dgm:spPr/>
    </dgm:pt>
    <dgm:pt modelId="{98550169-1675-4AA3-A83B-B798D608A4DB}" type="pres">
      <dgm:prSet presAssocID="{17731982-592D-416D-9D2F-EB72DEADDED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DB88256-3676-41A7-AD4C-8D6D78C5CD34}" type="pres">
      <dgm:prSet presAssocID="{17731982-592D-416D-9D2F-EB72DEADDED6}" presName="descendantText" presStyleLbl="alignAccFollowNode1" presStyleIdx="1" presStyleCnt="3">
        <dgm:presLayoutVars>
          <dgm:bulletEnabled val="1"/>
        </dgm:presLayoutVars>
      </dgm:prSet>
      <dgm:spPr/>
    </dgm:pt>
    <dgm:pt modelId="{B3B59C7F-F413-44FA-BA1D-81E402FBD8BB}" type="pres">
      <dgm:prSet presAssocID="{B718A61C-D75D-48BE-9D66-2D1D0CEAD9CD}" presName="sp" presStyleCnt="0"/>
      <dgm:spPr/>
    </dgm:pt>
    <dgm:pt modelId="{1D1570AA-1D21-466A-9CE2-99DC135B414F}" type="pres">
      <dgm:prSet presAssocID="{5EE7782C-69A4-4CE4-A1DA-D3C529A95879}" presName="linNode" presStyleCnt="0"/>
      <dgm:spPr/>
    </dgm:pt>
    <dgm:pt modelId="{881E8727-C571-425A-BEC2-63C46EEA4AF7}" type="pres">
      <dgm:prSet presAssocID="{5EE7782C-69A4-4CE4-A1DA-D3C529A9587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9527F16-48E5-413A-8298-2C8AE859E978}" type="pres">
      <dgm:prSet presAssocID="{5EE7782C-69A4-4CE4-A1DA-D3C529A9587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DAB9208-8DD7-4601-8DED-59AB475B262C}" srcId="{5EE7782C-69A4-4CE4-A1DA-D3C529A95879}" destId="{96BA2541-A52A-4420-A02A-A5725B047E53}" srcOrd="0" destOrd="0" parTransId="{CC467146-8E73-4E1F-A387-0DF9F963BDF3}" sibTransId="{27D03BE0-B39A-430C-B035-301C5B69D682}"/>
    <dgm:cxn modelId="{35AC860F-4F61-4192-ABD9-183BA5F3C7D2}" type="presOf" srcId="{A0815DC2-7E73-4872-8941-9E6E056C083B}" destId="{1E7388EC-F90A-4BD6-AE56-81CF1F5B290E}" srcOrd="0" destOrd="0" presId="urn:microsoft.com/office/officeart/2005/8/layout/vList5"/>
    <dgm:cxn modelId="{0B0CDD11-D5DE-4918-9546-B3BE7ACDFE09}" type="presOf" srcId="{11067BCF-65EA-40B0-9B05-96AFD40467F0}" destId="{CDB88256-3676-41A7-AD4C-8D6D78C5CD34}" srcOrd="0" destOrd="0" presId="urn:microsoft.com/office/officeart/2005/8/layout/vList5"/>
    <dgm:cxn modelId="{8F4FEF19-BE8B-423F-B809-C103C4423751}" type="presOf" srcId="{5EE7782C-69A4-4CE4-A1DA-D3C529A95879}" destId="{881E8727-C571-425A-BEC2-63C46EEA4AF7}" srcOrd="0" destOrd="0" presId="urn:microsoft.com/office/officeart/2005/8/layout/vList5"/>
    <dgm:cxn modelId="{BD056E2A-0150-435A-B330-349CF686DAA1}" srcId="{FDB0A94A-FA03-4051-88F8-5A357FBD91A6}" destId="{5EE7782C-69A4-4CE4-A1DA-D3C529A95879}" srcOrd="2" destOrd="0" parTransId="{D983EAF7-AE8C-4AB6-8E53-971D1999C702}" sibTransId="{2C2EFC2F-91F5-4B06-B9CD-BCF062539AC7}"/>
    <dgm:cxn modelId="{A7DDC15D-10F6-4BCA-98C4-CA0EC2FFFCF1}" type="presOf" srcId="{41168DB1-718E-4CE7-9084-AED73B1AC007}" destId="{CDB88256-3676-41A7-AD4C-8D6D78C5CD34}" srcOrd="0" destOrd="1" presId="urn:microsoft.com/office/officeart/2005/8/layout/vList5"/>
    <dgm:cxn modelId="{D36A8261-9BAA-4219-837F-66620CADEB88}" type="presOf" srcId="{E784D5DB-4638-4E4B-BEF1-7C0FDCB3E444}" destId="{1EE4DE88-24BC-451A-8882-08DFA506C1B9}" srcOrd="0" destOrd="0" presId="urn:microsoft.com/office/officeart/2005/8/layout/vList5"/>
    <dgm:cxn modelId="{EE18FA62-54CD-4AF3-A70C-18844F6A41CF}" type="presOf" srcId="{FDB0A94A-FA03-4051-88F8-5A357FBD91A6}" destId="{6DF36AE2-C11B-4DCA-A3FC-4FD024EABD70}" srcOrd="0" destOrd="0" presId="urn:microsoft.com/office/officeart/2005/8/layout/vList5"/>
    <dgm:cxn modelId="{FD68144A-779F-47B5-B970-43121FAE871A}" type="presOf" srcId="{96BA2541-A52A-4420-A02A-A5725B047E53}" destId="{69527F16-48E5-413A-8298-2C8AE859E978}" srcOrd="0" destOrd="0" presId="urn:microsoft.com/office/officeart/2005/8/layout/vList5"/>
    <dgm:cxn modelId="{932B4A4B-9B2E-4C84-ACDD-243D719BA4D8}" srcId="{5EE7782C-69A4-4CE4-A1DA-D3C529A95879}" destId="{7C33B69D-63C5-47B5-895E-17275C991F0B}" srcOrd="1" destOrd="0" parTransId="{9B3C5A60-B8DB-4487-978D-00DB1B012085}" sibTransId="{D637DD60-0BF6-4A44-9174-1FA970E48AF4}"/>
    <dgm:cxn modelId="{40CFF074-5BCC-4665-9867-9B6CCC7E9DC6}" srcId="{17731982-592D-416D-9D2F-EB72DEADDED6}" destId="{41168DB1-718E-4CE7-9084-AED73B1AC007}" srcOrd="1" destOrd="0" parTransId="{4356682B-4A74-46FB-BEC7-C39D6C38B42A}" sibTransId="{35402771-6DF3-4616-B2E3-58A001499C86}"/>
    <dgm:cxn modelId="{EE86E487-E234-48CB-B173-4AC367DB6B3B}" srcId="{17731982-592D-416D-9D2F-EB72DEADDED6}" destId="{11067BCF-65EA-40B0-9B05-96AFD40467F0}" srcOrd="0" destOrd="0" parTransId="{AE9A4A14-1D33-4949-9412-1F2E3738B25D}" sibTransId="{7931D69F-4D66-4A96-9351-84E419AAA882}"/>
    <dgm:cxn modelId="{9E13CF8A-5D46-49E7-AC0D-26424251C54C}" type="presOf" srcId="{7C33B69D-63C5-47B5-895E-17275C991F0B}" destId="{69527F16-48E5-413A-8298-2C8AE859E978}" srcOrd="0" destOrd="1" presId="urn:microsoft.com/office/officeart/2005/8/layout/vList5"/>
    <dgm:cxn modelId="{FDE45F9E-F27C-4101-AC7C-A40D5BDE1F73}" srcId="{A0815DC2-7E73-4872-8941-9E6E056C083B}" destId="{E784D5DB-4638-4E4B-BEF1-7C0FDCB3E444}" srcOrd="0" destOrd="0" parTransId="{F5886A5F-B206-4C60-93CA-8E3D9F3F4D86}" sibTransId="{F50971F8-DBFC-4098-B0E6-A4F8729BE4B7}"/>
    <dgm:cxn modelId="{48014CB5-052E-480D-A4E4-8AA7BDBEDB89}" type="presOf" srcId="{17731982-592D-416D-9D2F-EB72DEADDED6}" destId="{98550169-1675-4AA3-A83B-B798D608A4DB}" srcOrd="0" destOrd="0" presId="urn:microsoft.com/office/officeart/2005/8/layout/vList5"/>
    <dgm:cxn modelId="{3223B0C3-E56E-490B-A5E0-4E197583F52D}" srcId="{FDB0A94A-FA03-4051-88F8-5A357FBD91A6}" destId="{17731982-592D-416D-9D2F-EB72DEADDED6}" srcOrd="1" destOrd="0" parTransId="{EFBDB775-FAAC-46EE-9BF6-99DD4F2A66FE}" sibTransId="{B718A61C-D75D-48BE-9D66-2D1D0CEAD9CD}"/>
    <dgm:cxn modelId="{7F73BACB-AE15-4EAE-B979-13356068DEAD}" srcId="{FDB0A94A-FA03-4051-88F8-5A357FBD91A6}" destId="{A0815DC2-7E73-4872-8941-9E6E056C083B}" srcOrd="0" destOrd="0" parTransId="{B1800500-91AC-4109-926A-3957CB61552A}" sibTransId="{2AF0D1B4-0867-4D07-AF13-7B1E0A8F29F7}"/>
    <dgm:cxn modelId="{674D32B0-4B3D-4C91-A0BA-89270F5E4E0B}" type="presParOf" srcId="{6DF36AE2-C11B-4DCA-A3FC-4FD024EABD70}" destId="{57644303-CDF6-44A7-AC2F-352A12A5E37D}" srcOrd="0" destOrd="0" presId="urn:microsoft.com/office/officeart/2005/8/layout/vList5"/>
    <dgm:cxn modelId="{AB658608-072A-453E-8DFB-6ADC3D781EBC}" type="presParOf" srcId="{57644303-CDF6-44A7-AC2F-352A12A5E37D}" destId="{1E7388EC-F90A-4BD6-AE56-81CF1F5B290E}" srcOrd="0" destOrd="0" presId="urn:microsoft.com/office/officeart/2005/8/layout/vList5"/>
    <dgm:cxn modelId="{2998F26E-7F02-46F8-82E4-4D4DB0FEB14A}" type="presParOf" srcId="{57644303-CDF6-44A7-AC2F-352A12A5E37D}" destId="{1EE4DE88-24BC-451A-8882-08DFA506C1B9}" srcOrd="1" destOrd="0" presId="urn:microsoft.com/office/officeart/2005/8/layout/vList5"/>
    <dgm:cxn modelId="{A069BB33-D131-4667-A349-CBBD64D18DA1}" type="presParOf" srcId="{6DF36AE2-C11B-4DCA-A3FC-4FD024EABD70}" destId="{D44F19EA-8075-44B9-8347-5285D7BC68C4}" srcOrd="1" destOrd="0" presId="urn:microsoft.com/office/officeart/2005/8/layout/vList5"/>
    <dgm:cxn modelId="{3AA53112-8A80-485F-A687-B501E0ACFDC5}" type="presParOf" srcId="{6DF36AE2-C11B-4DCA-A3FC-4FD024EABD70}" destId="{B797DD60-E755-4F53-B3A4-9D46C6D09F3F}" srcOrd="2" destOrd="0" presId="urn:microsoft.com/office/officeart/2005/8/layout/vList5"/>
    <dgm:cxn modelId="{E6836A3E-DDEC-4BB0-ABF5-CEA264A0B5D9}" type="presParOf" srcId="{B797DD60-E755-4F53-B3A4-9D46C6D09F3F}" destId="{98550169-1675-4AA3-A83B-B798D608A4DB}" srcOrd="0" destOrd="0" presId="urn:microsoft.com/office/officeart/2005/8/layout/vList5"/>
    <dgm:cxn modelId="{3D056F17-E126-4C46-A656-FB7D5791A242}" type="presParOf" srcId="{B797DD60-E755-4F53-B3A4-9D46C6D09F3F}" destId="{CDB88256-3676-41A7-AD4C-8D6D78C5CD34}" srcOrd="1" destOrd="0" presId="urn:microsoft.com/office/officeart/2005/8/layout/vList5"/>
    <dgm:cxn modelId="{3301B42D-7440-4B43-B522-775B659DA9F6}" type="presParOf" srcId="{6DF36AE2-C11B-4DCA-A3FC-4FD024EABD70}" destId="{B3B59C7F-F413-44FA-BA1D-81E402FBD8BB}" srcOrd="3" destOrd="0" presId="urn:microsoft.com/office/officeart/2005/8/layout/vList5"/>
    <dgm:cxn modelId="{733FCFC5-4C53-42EE-BF3A-2D4C7C6E64D4}" type="presParOf" srcId="{6DF36AE2-C11B-4DCA-A3FC-4FD024EABD70}" destId="{1D1570AA-1D21-466A-9CE2-99DC135B414F}" srcOrd="4" destOrd="0" presId="urn:microsoft.com/office/officeart/2005/8/layout/vList5"/>
    <dgm:cxn modelId="{C03848A6-0167-4D94-B8D7-34A27C386C2F}" type="presParOf" srcId="{1D1570AA-1D21-466A-9CE2-99DC135B414F}" destId="{881E8727-C571-425A-BEC2-63C46EEA4AF7}" srcOrd="0" destOrd="0" presId="urn:microsoft.com/office/officeart/2005/8/layout/vList5"/>
    <dgm:cxn modelId="{56C8F61B-6D49-414A-AB83-3CEFE3179B38}" type="presParOf" srcId="{1D1570AA-1D21-466A-9CE2-99DC135B414F}" destId="{69527F16-48E5-413A-8298-2C8AE859E97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B628A5-B5D3-41E9-947F-F7CE63D8918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399C73F-AA07-4233-985C-49CD3DE8F116}">
      <dgm:prSet phldrT="[Text]"/>
      <dgm:spPr/>
      <dgm:t>
        <a:bodyPr/>
        <a:lstStyle/>
        <a:p>
          <a:r>
            <a:rPr lang="fr-FR" dirty="0"/>
            <a:t>Base</a:t>
          </a:r>
        </a:p>
      </dgm:t>
    </dgm:pt>
    <dgm:pt modelId="{2B4ABD6A-0803-4F2A-89CB-4C3E9D48D9E6}" type="parTrans" cxnId="{3B0A4AC6-3429-4CDC-B3CF-29E37D12ADC4}">
      <dgm:prSet/>
      <dgm:spPr/>
      <dgm:t>
        <a:bodyPr/>
        <a:lstStyle/>
        <a:p>
          <a:endParaRPr lang="fr-FR"/>
        </a:p>
      </dgm:t>
    </dgm:pt>
    <dgm:pt modelId="{7DA2CDC3-15ED-48A6-A38D-71AC1727BBAF}" type="sibTrans" cxnId="{3B0A4AC6-3429-4CDC-B3CF-29E37D12ADC4}">
      <dgm:prSet/>
      <dgm:spPr/>
      <dgm:t>
        <a:bodyPr/>
        <a:lstStyle/>
        <a:p>
          <a:endParaRPr lang="fr-FR"/>
        </a:p>
      </dgm:t>
    </dgm:pt>
    <dgm:pt modelId="{E5AB4A8F-45E1-4D89-AACC-757077411F22}">
      <dgm:prSet phldrT="[Text]"/>
      <dgm:spPr/>
      <dgm:t>
        <a:bodyPr/>
        <a:lstStyle/>
        <a:p>
          <a:r>
            <a:rPr lang="fr-FR" dirty="0"/>
            <a:t>Plus grosse section de la base de données </a:t>
          </a:r>
        </a:p>
      </dgm:t>
    </dgm:pt>
    <dgm:pt modelId="{7CD0280B-13DA-44D2-A900-7D4D6BC7B242}" type="parTrans" cxnId="{D2380D4B-47FB-43E2-B754-9F78E7DFE3CE}">
      <dgm:prSet/>
      <dgm:spPr/>
      <dgm:t>
        <a:bodyPr/>
        <a:lstStyle/>
        <a:p>
          <a:endParaRPr lang="fr-FR"/>
        </a:p>
      </dgm:t>
    </dgm:pt>
    <dgm:pt modelId="{D808F9C3-3788-49D5-A386-FD7CC38F20F9}" type="sibTrans" cxnId="{D2380D4B-47FB-43E2-B754-9F78E7DFE3CE}">
      <dgm:prSet/>
      <dgm:spPr/>
      <dgm:t>
        <a:bodyPr/>
        <a:lstStyle/>
        <a:p>
          <a:endParaRPr lang="fr-FR"/>
        </a:p>
      </dgm:t>
    </dgm:pt>
    <dgm:pt modelId="{525D051B-055A-4571-84C1-AE78A51E302C}">
      <dgm:prSet phldrT="[Text]"/>
      <dgm:spPr/>
      <dgm:t>
        <a:bodyPr/>
        <a:lstStyle/>
        <a:p>
          <a:r>
            <a:rPr lang="fr-FR" dirty="0"/>
            <a:t>Variables en grammes pour 100g, à l’exception de l’énergie (en kcal ou kJ pour 100g) -&gt; valeurs aberrantes car hors de l’intervalle [0,100]</a:t>
          </a:r>
        </a:p>
      </dgm:t>
    </dgm:pt>
    <dgm:pt modelId="{5C24E6EC-FE7C-46BB-B799-C86A682D45CF}" type="parTrans" cxnId="{2F4E3113-E72D-482E-9D7E-319FF2F26F23}">
      <dgm:prSet/>
      <dgm:spPr/>
      <dgm:t>
        <a:bodyPr/>
        <a:lstStyle/>
        <a:p>
          <a:endParaRPr lang="fr-FR"/>
        </a:p>
      </dgm:t>
    </dgm:pt>
    <dgm:pt modelId="{9D812ED3-7B06-40DB-8F62-518FADEE66C5}" type="sibTrans" cxnId="{2F4E3113-E72D-482E-9D7E-319FF2F26F23}">
      <dgm:prSet/>
      <dgm:spPr/>
      <dgm:t>
        <a:bodyPr/>
        <a:lstStyle/>
        <a:p>
          <a:endParaRPr lang="fr-FR"/>
        </a:p>
      </dgm:t>
    </dgm:pt>
    <dgm:pt modelId="{92B9E136-5DC1-44C2-996D-4D1E4C41F841}">
      <dgm:prSet phldrT="[Text]"/>
      <dgm:spPr/>
      <dgm:t>
        <a:bodyPr/>
        <a:lstStyle/>
        <a:p>
          <a:r>
            <a:rPr lang="fr-FR" dirty="0"/>
            <a:t>Après tri</a:t>
          </a:r>
        </a:p>
      </dgm:t>
    </dgm:pt>
    <dgm:pt modelId="{2D50F1E2-F672-489B-A58F-A279F5D43AE8}" type="parTrans" cxnId="{05FDAA03-1FFA-4B60-92EF-E6B8CDA0642B}">
      <dgm:prSet/>
      <dgm:spPr/>
      <dgm:t>
        <a:bodyPr/>
        <a:lstStyle/>
        <a:p>
          <a:endParaRPr lang="fr-FR"/>
        </a:p>
      </dgm:t>
    </dgm:pt>
    <dgm:pt modelId="{798C9905-46BC-4AA8-80B2-C6E54E763DCE}" type="sibTrans" cxnId="{05FDAA03-1FFA-4B60-92EF-E6B8CDA0642B}">
      <dgm:prSet/>
      <dgm:spPr/>
      <dgm:t>
        <a:bodyPr/>
        <a:lstStyle/>
        <a:p>
          <a:endParaRPr lang="fr-FR"/>
        </a:p>
      </dgm:t>
    </dgm:pt>
    <dgm:pt modelId="{88B87E38-DC1D-4EC5-8869-AC7DBAA081FF}">
      <dgm:prSet phldrT="[Text]"/>
      <dgm:spPr/>
      <dgm:t>
        <a:bodyPr/>
        <a:lstStyle/>
        <a:p>
          <a:r>
            <a:rPr lang="fr-FR" dirty="0"/>
            <a:t>Conservation de l’énergie, des protéines, des glucides/carbohydrates, des sucres, des lipides, des acides gras saturés et du sel/sodium</a:t>
          </a:r>
        </a:p>
      </dgm:t>
    </dgm:pt>
    <dgm:pt modelId="{7B0A5192-AD4B-432B-83E1-243B1E2B248A}" type="parTrans" cxnId="{4AA7D13C-41D7-4C0F-9009-E567167AC7E7}">
      <dgm:prSet/>
      <dgm:spPr/>
      <dgm:t>
        <a:bodyPr/>
        <a:lstStyle/>
        <a:p>
          <a:endParaRPr lang="fr-FR"/>
        </a:p>
      </dgm:t>
    </dgm:pt>
    <dgm:pt modelId="{53DB1769-9600-4FAD-A4FE-8AFF20A23A99}" type="sibTrans" cxnId="{4AA7D13C-41D7-4C0F-9009-E567167AC7E7}">
      <dgm:prSet/>
      <dgm:spPr/>
      <dgm:t>
        <a:bodyPr/>
        <a:lstStyle/>
        <a:p>
          <a:endParaRPr lang="fr-FR"/>
        </a:p>
      </dgm:t>
    </dgm:pt>
    <dgm:pt modelId="{0EFFE30F-885D-432A-966C-A346865A879B}">
      <dgm:prSet phldrT="[Text]"/>
      <dgm:spPr/>
      <dgm:t>
        <a:bodyPr/>
        <a:lstStyle/>
        <a:p>
          <a:r>
            <a:rPr lang="fr-FR" dirty="0"/>
            <a:t>Conservation des nutri-scores à compléter</a:t>
          </a:r>
        </a:p>
      </dgm:t>
    </dgm:pt>
    <dgm:pt modelId="{26F6FE05-1C39-427B-A175-ECC8ACD3C465}" type="parTrans" cxnId="{04630693-D01A-4809-95D6-E5DE153D2EEF}">
      <dgm:prSet/>
      <dgm:spPr/>
      <dgm:t>
        <a:bodyPr/>
        <a:lstStyle/>
        <a:p>
          <a:endParaRPr lang="fr-FR"/>
        </a:p>
      </dgm:t>
    </dgm:pt>
    <dgm:pt modelId="{C2CCEAD8-11E3-4886-83FF-822CCEB1A5B3}" type="sibTrans" cxnId="{04630693-D01A-4809-95D6-E5DE153D2EEF}">
      <dgm:prSet/>
      <dgm:spPr/>
      <dgm:t>
        <a:bodyPr/>
        <a:lstStyle/>
        <a:p>
          <a:endParaRPr lang="fr-FR"/>
        </a:p>
      </dgm:t>
    </dgm:pt>
    <dgm:pt modelId="{22BDA015-B500-4C86-920B-B1B28EB9B08C}">
      <dgm:prSet phldrT="[Text]"/>
      <dgm:spPr/>
      <dgm:t>
        <a:bodyPr/>
        <a:lstStyle/>
        <a:p>
          <a:r>
            <a:rPr lang="fr-FR" dirty="0"/>
            <a:t>Enormément de variables différentes</a:t>
          </a:r>
        </a:p>
      </dgm:t>
    </dgm:pt>
    <dgm:pt modelId="{AE0F141D-0894-429B-9CA5-9D1DE4BB981B}" type="parTrans" cxnId="{8C310450-3E2A-4E4E-849C-C6ACB3483C7C}">
      <dgm:prSet/>
      <dgm:spPr/>
      <dgm:t>
        <a:bodyPr/>
        <a:lstStyle/>
        <a:p>
          <a:endParaRPr lang="fr-FR"/>
        </a:p>
      </dgm:t>
    </dgm:pt>
    <dgm:pt modelId="{9E1463A7-A534-49D5-9A90-518E1C612949}" type="sibTrans" cxnId="{8C310450-3E2A-4E4E-849C-C6ACB3483C7C}">
      <dgm:prSet/>
      <dgm:spPr/>
      <dgm:t>
        <a:bodyPr/>
        <a:lstStyle/>
        <a:p>
          <a:endParaRPr lang="fr-FR"/>
        </a:p>
      </dgm:t>
    </dgm:pt>
    <dgm:pt modelId="{08A8A422-F731-44FA-B5C8-C6CBA9C1AB0F}" type="pres">
      <dgm:prSet presAssocID="{1EB628A5-B5D3-41E9-947F-F7CE63D89184}" presName="linearFlow" presStyleCnt="0">
        <dgm:presLayoutVars>
          <dgm:dir/>
          <dgm:animLvl val="lvl"/>
          <dgm:resizeHandles val="exact"/>
        </dgm:presLayoutVars>
      </dgm:prSet>
      <dgm:spPr/>
    </dgm:pt>
    <dgm:pt modelId="{F210962C-11D4-44C0-AF64-A5FF136B72F0}" type="pres">
      <dgm:prSet presAssocID="{4399C73F-AA07-4233-985C-49CD3DE8F116}" presName="composite" presStyleCnt="0"/>
      <dgm:spPr/>
    </dgm:pt>
    <dgm:pt modelId="{D00A135E-9F6B-4CD0-90BD-5D7521DE9DB3}" type="pres">
      <dgm:prSet presAssocID="{4399C73F-AA07-4233-985C-49CD3DE8F116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B1ADE8FE-B7EB-4880-A035-8875D60F23BA}" type="pres">
      <dgm:prSet presAssocID="{4399C73F-AA07-4233-985C-49CD3DE8F116}" presName="descendantText" presStyleLbl="alignAcc1" presStyleIdx="0" presStyleCnt="2">
        <dgm:presLayoutVars>
          <dgm:bulletEnabled val="1"/>
        </dgm:presLayoutVars>
      </dgm:prSet>
      <dgm:spPr/>
    </dgm:pt>
    <dgm:pt modelId="{22CD47C9-0E93-4059-902E-3B45860AA03A}" type="pres">
      <dgm:prSet presAssocID="{7DA2CDC3-15ED-48A6-A38D-71AC1727BBAF}" presName="sp" presStyleCnt="0"/>
      <dgm:spPr/>
    </dgm:pt>
    <dgm:pt modelId="{6778417F-5401-4FEF-B21B-856D77908854}" type="pres">
      <dgm:prSet presAssocID="{92B9E136-5DC1-44C2-996D-4D1E4C41F841}" presName="composite" presStyleCnt="0"/>
      <dgm:spPr/>
    </dgm:pt>
    <dgm:pt modelId="{D4DED2FC-A865-4E05-BFA8-990ADDEDDD9C}" type="pres">
      <dgm:prSet presAssocID="{92B9E136-5DC1-44C2-996D-4D1E4C41F84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A89648B6-70AD-4E1D-852E-D35FDB0F9005}" type="pres">
      <dgm:prSet presAssocID="{92B9E136-5DC1-44C2-996D-4D1E4C41F841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05FDAA03-1FFA-4B60-92EF-E6B8CDA0642B}" srcId="{1EB628A5-B5D3-41E9-947F-F7CE63D89184}" destId="{92B9E136-5DC1-44C2-996D-4D1E4C41F841}" srcOrd="1" destOrd="0" parTransId="{2D50F1E2-F672-489B-A58F-A279F5D43AE8}" sibTransId="{798C9905-46BC-4AA8-80B2-C6E54E763DCE}"/>
    <dgm:cxn modelId="{F3E16008-6FB3-4D07-8E87-C6301F16DD28}" type="presOf" srcId="{4399C73F-AA07-4233-985C-49CD3DE8F116}" destId="{D00A135E-9F6B-4CD0-90BD-5D7521DE9DB3}" srcOrd="0" destOrd="0" presId="urn:microsoft.com/office/officeart/2005/8/layout/chevron2"/>
    <dgm:cxn modelId="{2F4E3113-E72D-482E-9D7E-319FF2F26F23}" srcId="{4399C73F-AA07-4233-985C-49CD3DE8F116}" destId="{525D051B-055A-4571-84C1-AE78A51E302C}" srcOrd="2" destOrd="0" parTransId="{5C24E6EC-FE7C-46BB-B799-C86A682D45CF}" sibTransId="{9D812ED3-7B06-40DB-8F62-518FADEE66C5}"/>
    <dgm:cxn modelId="{49B8D423-D676-4767-A2AE-923E06CA0703}" type="presOf" srcId="{88B87E38-DC1D-4EC5-8869-AC7DBAA081FF}" destId="{A89648B6-70AD-4E1D-852E-D35FDB0F9005}" srcOrd="0" destOrd="0" presId="urn:microsoft.com/office/officeart/2005/8/layout/chevron2"/>
    <dgm:cxn modelId="{4AA7D13C-41D7-4C0F-9009-E567167AC7E7}" srcId="{92B9E136-5DC1-44C2-996D-4D1E4C41F841}" destId="{88B87E38-DC1D-4EC5-8869-AC7DBAA081FF}" srcOrd="0" destOrd="0" parTransId="{7B0A5192-AD4B-432B-83E1-243B1E2B248A}" sibTransId="{53DB1769-9600-4FAD-A4FE-8AFF20A23A99}"/>
    <dgm:cxn modelId="{BA900E3E-EE67-40EF-B4F0-AC87986BE05B}" type="presOf" srcId="{92B9E136-5DC1-44C2-996D-4D1E4C41F841}" destId="{D4DED2FC-A865-4E05-BFA8-990ADDEDDD9C}" srcOrd="0" destOrd="0" presId="urn:microsoft.com/office/officeart/2005/8/layout/chevron2"/>
    <dgm:cxn modelId="{0C845A47-7FE7-4A33-A035-0E34B6BF50C7}" type="presOf" srcId="{22BDA015-B500-4C86-920B-B1B28EB9B08C}" destId="{B1ADE8FE-B7EB-4880-A035-8875D60F23BA}" srcOrd="0" destOrd="1" presId="urn:microsoft.com/office/officeart/2005/8/layout/chevron2"/>
    <dgm:cxn modelId="{D2380D4B-47FB-43E2-B754-9F78E7DFE3CE}" srcId="{4399C73F-AA07-4233-985C-49CD3DE8F116}" destId="{E5AB4A8F-45E1-4D89-AACC-757077411F22}" srcOrd="0" destOrd="0" parTransId="{7CD0280B-13DA-44D2-A900-7D4D6BC7B242}" sibTransId="{D808F9C3-3788-49D5-A386-FD7CC38F20F9}"/>
    <dgm:cxn modelId="{8C310450-3E2A-4E4E-849C-C6ACB3483C7C}" srcId="{4399C73F-AA07-4233-985C-49CD3DE8F116}" destId="{22BDA015-B500-4C86-920B-B1B28EB9B08C}" srcOrd="1" destOrd="0" parTransId="{AE0F141D-0894-429B-9CA5-9D1DE4BB981B}" sibTransId="{9E1463A7-A534-49D5-9A90-518E1C612949}"/>
    <dgm:cxn modelId="{04630693-D01A-4809-95D6-E5DE153D2EEF}" srcId="{92B9E136-5DC1-44C2-996D-4D1E4C41F841}" destId="{0EFFE30F-885D-432A-966C-A346865A879B}" srcOrd="1" destOrd="0" parTransId="{26F6FE05-1C39-427B-A175-ECC8ACD3C465}" sibTransId="{C2CCEAD8-11E3-4886-83FF-822CCEB1A5B3}"/>
    <dgm:cxn modelId="{75D315A1-80C3-4B8B-B736-CA660A055EEE}" type="presOf" srcId="{0EFFE30F-885D-432A-966C-A346865A879B}" destId="{A89648B6-70AD-4E1D-852E-D35FDB0F9005}" srcOrd="0" destOrd="1" presId="urn:microsoft.com/office/officeart/2005/8/layout/chevron2"/>
    <dgm:cxn modelId="{A3EAEFAF-265C-4CCD-94F9-82B13F23C953}" type="presOf" srcId="{E5AB4A8F-45E1-4D89-AACC-757077411F22}" destId="{B1ADE8FE-B7EB-4880-A035-8875D60F23BA}" srcOrd="0" destOrd="0" presId="urn:microsoft.com/office/officeart/2005/8/layout/chevron2"/>
    <dgm:cxn modelId="{3B0A4AC6-3429-4CDC-B3CF-29E37D12ADC4}" srcId="{1EB628A5-B5D3-41E9-947F-F7CE63D89184}" destId="{4399C73F-AA07-4233-985C-49CD3DE8F116}" srcOrd="0" destOrd="0" parTransId="{2B4ABD6A-0803-4F2A-89CB-4C3E9D48D9E6}" sibTransId="{7DA2CDC3-15ED-48A6-A38D-71AC1727BBAF}"/>
    <dgm:cxn modelId="{C3C41DC7-96BA-4333-B5F5-DA6384470C1C}" type="presOf" srcId="{525D051B-055A-4571-84C1-AE78A51E302C}" destId="{B1ADE8FE-B7EB-4880-A035-8875D60F23BA}" srcOrd="0" destOrd="2" presId="urn:microsoft.com/office/officeart/2005/8/layout/chevron2"/>
    <dgm:cxn modelId="{CDEC10CE-B4B4-4D92-8D3A-1DC93DEF4240}" type="presOf" srcId="{1EB628A5-B5D3-41E9-947F-F7CE63D89184}" destId="{08A8A422-F731-44FA-B5C8-C6CBA9C1AB0F}" srcOrd="0" destOrd="0" presId="urn:microsoft.com/office/officeart/2005/8/layout/chevron2"/>
    <dgm:cxn modelId="{0F78C5A8-50EC-4266-83F5-3335E315AA8C}" type="presParOf" srcId="{08A8A422-F731-44FA-B5C8-C6CBA9C1AB0F}" destId="{F210962C-11D4-44C0-AF64-A5FF136B72F0}" srcOrd="0" destOrd="0" presId="urn:microsoft.com/office/officeart/2005/8/layout/chevron2"/>
    <dgm:cxn modelId="{E9B84289-568C-4A59-B841-660060A8A8E8}" type="presParOf" srcId="{F210962C-11D4-44C0-AF64-A5FF136B72F0}" destId="{D00A135E-9F6B-4CD0-90BD-5D7521DE9DB3}" srcOrd="0" destOrd="0" presId="urn:microsoft.com/office/officeart/2005/8/layout/chevron2"/>
    <dgm:cxn modelId="{8B489E6D-E84E-49CB-9108-53564BEB890E}" type="presParOf" srcId="{F210962C-11D4-44C0-AF64-A5FF136B72F0}" destId="{B1ADE8FE-B7EB-4880-A035-8875D60F23BA}" srcOrd="1" destOrd="0" presId="urn:microsoft.com/office/officeart/2005/8/layout/chevron2"/>
    <dgm:cxn modelId="{4D4156A5-CF37-4FC6-8CAE-BCA4897129C8}" type="presParOf" srcId="{08A8A422-F731-44FA-B5C8-C6CBA9C1AB0F}" destId="{22CD47C9-0E93-4059-902E-3B45860AA03A}" srcOrd="1" destOrd="0" presId="urn:microsoft.com/office/officeart/2005/8/layout/chevron2"/>
    <dgm:cxn modelId="{17AC1E01-AD43-4A2E-AFB0-81AC3AC533C5}" type="presParOf" srcId="{08A8A422-F731-44FA-B5C8-C6CBA9C1AB0F}" destId="{6778417F-5401-4FEF-B21B-856D77908854}" srcOrd="2" destOrd="0" presId="urn:microsoft.com/office/officeart/2005/8/layout/chevron2"/>
    <dgm:cxn modelId="{59F8FA60-14A2-4725-A6A6-D8C924FD105C}" type="presParOf" srcId="{6778417F-5401-4FEF-B21B-856D77908854}" destId="{D4DED2FC-A865-4E05-BFA8-990ADDEDDD9C}" srcOrd="0" destOrd="0" presId="urn:microsoft.com/office/officeart/2005/8/layout/chevron2"/>
    <dgm:cxn modelId="{4A1311D9-A108-43F5-A5A5-F1AC9D56BD6C}" type="presParOf" srcId="{6778417F-5401-4FEF-B21B-856D77908854}" destId="{A89648B6-70AD-4E1D-852E-D35FDB0F900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C78977-EC79-4FEC-BD7C-0509DA20892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749FD66-3BD1-41E4-B56B-153082836267}">
      <dgm:prSet phldrT="[Text]"/>
      <dgm:spPr/>
      <dgm:t>
        <a:bodyPr/>
        <a:lstStyle/>
        <a:p>
          <a:r>
            <a:rPr lang="fr-FR" dirty="0"/>
            <a:t>Base</a:t>
          </a:r>
        </a:p>
      </dgm:t>
    </dgm:pt>
    <dgm:pt modelId="{A65FAC43-3611-45AD-9CA5-C40EDDF1225A}" type="parTrans" cxnId="{A24BA3A4-32D8-4297-AF68-90F9772BA195}">
      <dgm:prSet/>
      <dgm:spPr/>
      <dgm:t>
        <a:bodyPr/>
        <a:lstStyle/>
        <a:p>
          <a:endParaRPr lang="fr-FR"/>
        </a:p>
      </dgm:t>
    </dgm:pt>
    <dgm:pt modelId="{10F30731-AE34-49D4-B4FC-4C93D6019216}" type="sibTrans" cxnId="{A24BA3A4-32D8-4297-AF68-90F9772BA195}">
      <dgm:prSet/>
      <dgm:spPr/>
      <dgm:t>
        <a:bodyPr/>
        <a:lstStyle/>
        <a:p>
          <a:endParaRPr lang="fr-FR"/>
        </a:p>
      </dgm:t>
    </dgm:pt>
    <dgm:pt modelId="{44FA895F-6071-4047-9FC1-16780841E14E}">
      <dgm:prSet phldrT="[Text]"/>
      <dgm:spPr/>
      <dgm:t>
        <a:bodyPr/>
        <a:lstStyle/>
        <a:p>
          <a:r>
            <a:rPr lang="fr-FR" dirty="0"/>
            <a:t>Nombreuses variables hors sections</a:t>
          </a:r>
        </a:p>
      </dgm:t>
    </dgm:pt>
    <dgm:pt modelId="{20AE4EE2-EEF2-4027-A486-B0ED391462F1}" type="parTrans" cxnId="{8E0B5287-30F2-4ED7-8B4D-3E5EE9E0665A}">
      <dgm:prSet/>
      <dgm:spPr/>
      <dgm:t>
        <a:bodyPr/>
        <a:lstStyle/>
        <a:p>
          <a:endParaRPr lang="fr-FR"/>
        </a:p>
      </dgm:t>
    </dgm:pt>
    <dgm:pt modelId="{3EB8A481-7967-46F6-A352-2BC02245119B}" type="sibTrans" cxnId="{8E0B5287-30F2-4ED7-8B4D-3E5EE9E0665A}">
      <dgm:prSet/>
      <dgm:spPr/>
      <dgm:t>
        <a:bodyPr/>
        <a:lstStyle/>
        <a:p>
          <a:endParaRPr lang="fr-FR"/>
        </a:p>
      </dgm:t>
    </dgm:pt>
    <dgm:pt modelId="{73E457EF-3F7B-4807-A467-24F0FE6E5726}">
      <dgm:prSet phldrT="[Text]"/>
      <dgm:spPr/>
      <dgm:t>
        <a:bodyPr/>
        <a:lstStyle/>
        <a:p>
          <a:r>
            <a:rPr lang="fr-FR" dirty="0"/>
            <a:t>Exemple : taille de portion, additifs, ingrédients venant de l’huile de palme,…</a:t>
          </a:r>
        </a:p>
      </dgm:t>
    </dgm:pt>
    <dgm:pt modelId="{2F5F511C-28F4-424E-86A4-A0752849BB77}" type="parTrans" cxnId="{992FDEFE-BB7B-4FA6-AF42-403A1DBDE153}">
      <dgm:prSet/>
      <dgm:spPr/>
      <dgm:t>
        <a:bodyPr/>
        <a:lstStyle/>
        <a:p>
          <a:endParaRPr lang="fr-FR"/>
        </a:p>
      </dgm:t>
    </dgm:pt>
    <dgm:pt modelId="{4124D28E-65FC-4CE6-B9C5-342E126C5A66}" type="sibTrans" cxnId="{992FDEFE-BB7B-4FA6-AF42-403A1DBDE153}">
      <dgm:prSet/>
      <dgm:spPr/>
      <dgm:t>
        <a:bodyPr/>
        <a:lstStyle/>
        <a:p>
          <a:endParaRPr lang="fr-FR"/>
        </a:p>
      </dgm:t>
    </dgm:pt>
    <dgm:pt modelId="{85635D7A-F500-469D-8765-2BF76D58B22C}">
      <dgm:prSet phldrT="[Text]"/>
      <dgm:spPr/>
      <dgm:t>
        <a:bodyPr/>
        <a:lstStyle/>
        <a:p>
          <a:r>
            <a:rPr lang="fr-FR" dirty="0"/>
            <a:t>Après tri</a:t>
          </a:r>
        </a:p>
      </dgm:t>
    </dgm:pt>
    <dgm:pt modelId="{912889C9-B48C-47F5-97F0-2F702A037D88}" type="parTrans" cxnId="{482A126F-C4EC-4734-85F8-3A4F9A7EC725}">
      <dgm:prSet/>
      <dgm:spPr/>
      <dgm:t>
        <a:bodyPr/>
        <a:lstStyle/>
        <a:p>
          <a:endParaRPr lang="fr-FR"/>
        </a:p>
      </dgm:t>
    </dgm:pt>
    <dgm:pt modelId="{75751FA3-2D7C-4E0F-97EC-D45EC50360D3}" type="sibTrans" cxnId="{482A126F-C4EC-4734-85F8-3A4F9A7EC725}">
      <dgm:prSet/>
      <dgm:spPr/>
      <dgm:t>
        <a:bodyPr/>
        <a:lstStyle/>
        <a:p>
          <a:endParaRPr lang="fr-FR"/>
        </a:p>
      </dgm:t>
    </dgm:pt>
    <dgm:pt modelId="{CFC2E95A-4276-4D50-8062-765ACBCE4E61}">
      <dgm:prSet phldrT="[Text]"/>
      <dgm:spPr/>
      <dgm:t>
        <a:bodyPr/>
        <a:lstStyle/>
        <a:p>
          <a:r>
            <a:rPr lang="fr-FR" dirty="0"/>
            <a:t>Nutri-grade : obtenu à partir du nutri-score, mais variable catégorielle au lieu de numérique</a:t>
          </a:r>
        </a:p>
      </dgm:t>
    </dgm:pt>
    <dgm:pt modelId="{40D4AE4E-621E-464C-9181-44AE1D759947}" type="parTrans" cxnId="{0F4D71A8-4018-4EFB-BC84-3D3C0F207AE5}">
      <dgm:prSet/>
      <dgm:spPr/>
      <dgm:t>
        <a:bodyPr/>
        <a:lstStyle/>
        <a:p>
          <a:endParaRPr lang="fr-FR"/>
        </a:p>
      </dgm:t>
    </dgm:pt>
    <dgm:pt modelId="{E9F8E3C1-54E0-4770-936C-E87908001D55}" type="sibTrans" cxnId="{0F4D71A8-4018-4EFB-BC84-3D3C0F207AE5}">
      <dgm:prSet/>
      <dgm:spPr/>
      <dgm:t>
        <a:bodyPr/>
        <a:lstStyle/>
        <a:p>
          <a:endParaRPr lang="fr-FR"/>
        </a:p>
      </dgm:t>
    </dgm:pt>
    <dgm:pt modelId="{F56ABA99-0FA5-4FFF-9306-B00A636A28FD}">
      <dgm:prSet/>
      <dgm:spPr/>
      <dgm:t>
        <a:bodyPr/>
        <a:lstStyle/>
        <a:p>
          <a:r>
            <a:rPr lang="fr-FR" dirty="0"/>
            <a:t> Catégories et catégories principales : regroupement des produits, possible filtre</a:t>
          </a:r>
        </a:p>
      </dgm:t>
    </dgm:pt>
    <dgm:pt modelId="{8F5690B8-EB86-4A64-B166-41C7FA26254F}" type="parTrans" cxnId="{6B6508D3-DFB9-4DFA-B730-EF153D451FD2}">
      <dgm:prSet/>
      <dgm:spPr/>
      <dgm:t>
        <a:bodyPr/>
        <a:lstStyle/>
        <a:p>
          <a:endParaRPr lang="fr-FR"/>
        </a:p>
      </dgm:t>
    </dgm:pt>
    <dgm:pt modelId="{D3B5F716-58C5-4F6D-86A3-47FB6C855A8D}" type="sibTrans" cxnId="{6B6508D3-DFB9-4DFA-B730-EF153D451FD2}">
      <dgm:prSet/>
      <dgm:spPr/>
      <dgm:t>
        <a:bodyPr/>
        <a:lstStyle/>
        <a:p>
          <a:endParaRPr lang="fr-FR"/>
        </a:p>
      </dgm:t>
    </dgm:pt>
    <dgm:pt modelId="{34E48E1D-F839-4819-87CD-DCE10B59F1F8}">
      <dgm:prSet/>
      <dgm:spPr/>
      <dgm:t>
        <a:bodyPr/>
        <a:lstStyle/>
        <a:p>
          <a:r>
            <a:rPr lang="fr-FR" dirty="0"/>
            <a:t> PNNS : programme national nutrition santé, avec +850 000 produits renseignés</a:t>
          </a:r>
        </a:p>
      </dgm:t>
    </dgm:pt>
    <dgm:pt modelId="{9B351045-31AC-4789-A7AF-D93067B7FDB8}" type="parTrans" cxnId="{66CF1393-1843-4C9F-8EF7-B766B958C22B}">
      <dgm:prSet/>
      <dgm:spPr/>
      <dgm:t>
        <a:bodyPr/>
        <a:lstStyle/>
        <a:p>
          <a:endParaRPr lang="fr-FR"/>
        </a:p>
      </dgm:t>
    </dgm:pt>
    <dgm:pt modelId="{67BA8EBD-6BF5-4F4C-AC1F-624E81F7F49F}" type="sibTrans" cxnId="{66CF1393-1843-4C9F-8EF7-B766B958C22B}">
      <dgm:prSet/>
      <dgm:spPr/>
      <dgm:t>
        <a:bodyPr/>
        <a:lstStyle/>
        <a:p>
          <a:endParaRPr lang="fr-FR"/>
        </a:p>
      </dgm:t>
    </dgm:pt>
    <dgm:pt modelId="{A3D7E4E0-EB64-4112-A623-9F8116695ADF}" type="pres">
      <dgm:prSet presAssocID="{2DC78977-EC79-4FEC-BD7C-0509DA208926}" presName="linearFlow" presStyleCnt="0">
        <dgm:presLayoutVars>
          <dgm:dir/>
          <dgm:animLvl val="lvl"/>
          <dgm:resizeHandles val="exact"/>
        </dgm:presLayoutVars>
      </dgm:prSet>
      <dgm:spPr/>
    </dgm:pt>
    <dgm:pt modelId="{BA302528-C32A-46B3-BE73-8C25E19241AD}" type="pres">
      <dgm:prSet presAssocID="{C749FD66-3BD1-41E4-B56B-153082836267}" presName="composite" presStyleCnt="0"/>
      <dgm:spPr/>
    </dgm:pt>
    <dgm:pt modelId="{E715054D-D238-4C19-93FA-AC684933D0C0}" type="pres">
      <dgm:prSet presAssocID="{C749FD66-3BD1-41E4-B56B-153082836267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BCF12E64-6256-42C4-B69B-FF9185B9E0C2}" type="pres">
      <dgm:prSet presAssocID="{C749FD66-3BD1-41E4-B56B-153082836267}" presName="descendantText" presStyleLbl="alignAcc1" presStyleIdx="0" presStyleCnt="2">
        <dgm:presLayoutVars>
          <dgm:bulletEnabled val="1"/>
        </dgm:presLayoutVars>
      </dgm:prSet>
      <dgm:spPr/>
    </dgm:pt>
    <dgm:pt modelId="{C2C8AD3D-DB23-414A-98A1-DF7B62228B80}" type="pres">
      <dgm:prSet presAssocID="{10F30731-AE34-49D4-B4FC-4C93D6019216}" presName="sp" presStyleCnt="0"/>
      <dgm:spPr/>
    </dgm:pt>
    <dgm:pt modelId="{2E612B5A-6437-42DB-BABF-1433E7949D22}" type="pres">
      <dgm:prSet presAssocID="{85635D7A-F500-469D-8765-2BF76D58B22C}" presName="composite" presStyleCnt="0"/>
      <dgm:spPr/>
    </dgm:pt>
    <dgm:pt modelId="{F9A374DD-84D2-42CA-9161-67838A21F57A}" type="pres">
      <dgm:prSet presAssocID="{85635D7A-F500-469D-8765-2BF76D58B22C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02413425-FB45-4C33-BCEB-E763A6B02F2B}" type="pres">
      <dgm:prSet presAssocID="{85635D7A-F500-469D-8765-2BF76D58B22C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9E3C8A37-5660-46DB-A918-3D10D91476E0}" type="presOf" srcId="{34E48E1D-F839-4819-87CD-DCE10B59F1F8}" destId="{02413425-FB45-4C33-BCEB-E763A6B02F2B}" srcOrd="0" destOrd="2" presId="urn:microsoft.com/office/officeart/2005/8/layout/chevron2"/>
    <dgm:cxn modelId="{C3D3FD40-BC69-4ACA-99A0-C17211EE56DC}" type="presOf" srcId="{44FA895F-6071-4047-9FC1-16780841E14E}" destId="{BCF12E64-6256-42C4-B69B-FF9185B9E0C2}" srcOrd="0" destOrd="0" presId="urn:microsoft.com/office/officeart/2005/8/layout/chevron2"/>
    <dgm:cxn modelId="{482A126F-C4EC-4734-85F8-3A4F9A7EC725}" srcId="{2DC78977-EC79-4FEC-BD7C-0509DA208926}" destId="{85635D7A-F500-469D-8765-2BF76D58B22C}" srcOrd="1" destOrd="0" parTransId="{912889C9-B48C-47F5-97F0-2F702A037D88}" sibTransId="{75751FA3-2D7C-4E0F-97EC-D45EC50360D3}"/>
    <dgm:cxn modelId="{3F523955-BC81-4E93-BC57-1026C71AF7AB}" type="presOf" srcId="{C749FD66-3BD1-41E4-B56B-153082836267}" destId="{E715054D-D238-4C19-93FA-AC684933D0C0}" srcOrd="0" destOrd="0" presId="urn:microsoft.com/office/officeart/2005/8/layout/chevron2"/>
    <dgm:cxn modelId="{87C06A86-B635-4CA9-9A77-3C43998FC2A5}" type="presOf" srcId="{F56ABA99-0FA5-4FFF-9306-B00A636A28FD}" destId="{02413425-FB45-4C33-BCEB-E763A6B02F2B}" srcOrd="0" destOrd="1" presId="urn:microsoft.com/office/officeart/2005/8/layout/chevron2"/>
    <dgm:cxn modelId="{8E0B5287-30F2-4ED7-8B4D-3E5EE9E0665A}" srcId="{C749FD66-3BD1-41E4-B56B-153082836267}" destId="{44FA895F-6071-4047-9FC1-16780841E14E}" srcOrd="0" destOrd="0" parTransId="{20AE4EE2-EEF2-4027-A486-B0ED391462F1}" sibTransId="{3EB8A481-7967-46F6-A352-2BC02245119B}"/>
    <dgm:cxn modelId="{C038EB8D-EC45-4F5F-AD49-0ABC10A2534B}" type="presOf" srcId="{2DC78977-EC79-4FEC-BD7C-0509DA208926}" destId="{A3D7E4E0-EB64-4112-A623-9F8116695ADF}" srcOrd="0" destOrd="0" presId="urn:microsoft.com/office/officeart/2005/8/layout/chevron2"/>
    <dgm:cxn modelId="{66CF1393-1843-4C9F-8EF7-B766B958C22B}" srcId="{85635D7A-F500-469D-8765-2BF76D58B22C}" destId="{34E48E1D-F839-4819-87CD-DCE10B59F1F8}" srcOrd="2" destOrd="0" parTransId="{9B351045-31AC-4789-A7AF-D93067B7FDB8}" sibTransId="{67BA8EBD-6BF5-4F4C-AC1F-624E81F7F49F}"/>
    <dgm:cxn modelId="{A24BA3A4-32D8-4297-AF68-90F9772BA195}" srcId="{2DC78977-EC79-4FEC-BD7C-0509DA208926}" destId="{C749FD66-3BD1-41E4-B56B-153082836267}" srcOrd="0" destOrd="0" parTransId="{A65FAC43-3611-45AD-9CA5-C40EDDF1225A}" sibTransId="{10F30731-AE34-49D4-B4FC-4C93D6019216}"/>
    <dgm:cxn modelId="{0F4D71A8-4018-4EFB-BC84-3D3C0F207AE5}" srcId="{85635D7A-F500-469D-8765-2BF76D58B22C}" destId="{CFC2E95A-4276-4D50-8062-765ACBCE4E61}" srcOrd="0" destOrd="0" parTransId="{40D4AE4E-621E-464C-9181-44AE1D759947}" sibTransId="{E9F8E3C1-54E0-4770-936C-E87908001D55}"/>
    <dgm:cxn modelId="{64B86CA9-3AD1-4827-88ED-427C8718F1B4}" type="presOf" srcId="{73E457EF-3F7B-4807-A467-24F0FE6E5726}" destId="{BCF12E64-6256-42C4-B69B-FF9185B9E0C2}" srcOrd="0" destOrd="1" presId="urn:microsoft.com/office/officeart/2005/8/layout/chevron2"/>
    <dgm:cxn modelId="{6ABD17AD-3583-4072-A3FC-DB1F1EF15B56}" type="presOf" srcId="{85635D7A-F500-469D-8765-2BF76D58B22C}" destId="{F9A374DD-84D2-42CA-9161-67838A21F57A}" srcOrd="0" destOrd="0" presId="urn:microsoft.com/office/officeart/2005/8/layout/chevron2"/>
    <dgm:cxn modelId="{6B6508D3-DFB9-4DFA-B730-EF153D451FD2}" srcId="{85635D7A-F500-469D-8765-2BF76D58B22C}" destId="{F56ABA99-0FA5-4FFF-9306-B00A636A28FD}" srcOrd="1" destOrd="0" parTransId="{8F5690B8-EB86-4A64-B166-41C7FA26254F}" sibTransId="{D3B5F716-58C5-4F6D-86A3-47FB6C855A8D}"/>
    <dgm:cxn modelId="{333D9EDA-4736-4A3E-B644-3D76CD73926F}" type="presOf" srcId="{CFC2E95A-4276-4D50-8062-765ACBCE4E61}" destId="{02413425-FB45-4C33-BCEB-E763A6B02F2B}" srcOrd="0" destOrd="0" presId="urn:microsoft.com/office/officeart/2005/8/layout/chevron2"/>
    <dgm:cxn modelId="{992FDEFE-BB7B-4FA6-AF42-403A1DBDE153}" srcId="{C749FD66-3BD1-41E4-B56B-153082836267}" destId="{73E457EF-3F7B-4807-A467-24F0FE6E5726}" srcOrd="1" destOrd="0" parTransId="{2F5F511C-28F4-424E-86A4-A0752849BB77}" sibTransId="{4124D28E-65FC-4CE6-B9C5-342E126C5A66}"/>
    <dgm:cxn modelId="{A5A3471E-6A99-4D57-A1CC-683B3C10EFE5}" type="presParOf" srcId="{A3D7E4E0-EB64-4112-A623-9F8116695ADF}" destId="{BA302528-C32A-46B3-BE73-8C25E19241AD}" srcOrd="0" destOrd="0" presId="urn:microsoft.com/office/officeart/2005/8/layout/chevron2"/>
    <dgm:cxn modelId="{A86B8A0B-1D21-48F8-B724-61A825237D2E}" type="presParOf" srcId="{BA302528-C32A-46B3-BE73-8C25E19241AD}" destId="{E715054D-D238-4C19-93FA-AC684933D0C0}" srcOrd="0" destOrd="0" presId="urn:microsoft.com/office/officeart/2005/8/layout/chevron2"/>
    <dgm:cxn modelId="{993A48C3-CB89-407B-8FC7-85EA06D1AAEE}" type="presParOf" srcId="{BA302528-C32A-46B3-BE73-8C25E19241AD}" destId="{BCF12E64-6256-42C4-B69B-FF9185B9E0C2}" srcOrd="1" destOrd="0" presId="urn:microsoft.com/office/officeart/2005/8/layout/chevron2"/>
    <dgm:cxn modelId="{F57AADEC-0E2C-4FD5-B217-C601F7641D66}" type="presParOf" srcId="{A3D7E4E0-EB64-4112-A623-9F8116695ADF}" destId="{C2C8AD3D-DB23-414A-98A1-DF7B62228B80}" srcOrd="1" destOrd="0" presId="urn:microsoft.com/office/officeart/2005/8/layout/chevron2"/>
    <dgm:cxn modelId="{70E4614A-8A60-4E16-AE15-05AE26A0A289}" type="presParOf" srcId="{A3D7E4E0-EB64-4112-A623-9F8116695ADF}" destId="{2E612B5A-6437-42DB-BABF-1433E7949D22}" srcOrd="2" destOrd="0" presId="urn:microsoft.com/office/officeart/2005/8/layout/chevron2"/>
    <dgm:cxn modelId="{E7EE46C1-C3B7-46B0-B375-9A5F5FD7FA52}" type="presParOf" srcId="{2E612B5A-6437-42DB-BABF-1433E7949D22}" destId="{F9A374DD-84D2-42CA-9161-67838A21F57A}" srcOrd="0" destOrd="0" presId="urn:microsoft.com/office/officeart/2005/8/layout/chevron2"/>
    <dgm:cxn modelId="{38D3A108-D502-42AB-AFEB-33000680CC87}" type="presParOf" srcId="{2E612B5A-6437-42DB-BABF-1433E7949D22}" destId="{02413425-FB45-4C33-BCEB-E763A6B02F2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94A6B-E5E9-45CA-A2BA-4D21005FD5DE}">
      <dsp:nvSpPr>
        <dsp:cNvPr id="0" name=""/>
        <dsp:cNvSpPr/>
      </dsp:nvSpPr>
      <dsp:spPr>
        <a:xfrm rot="5400000">
          <a:off x="5594614" y="-2154227"/>
          <a:ext cx="1227833" cy="58433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900 000 produits avec code-barres</a:t>
          </a:r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66 000 sans nom, &lt;100 000 avec nom générique</a:t>
          </a:r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Quantité du produit (&lt;300 000)</a:t>
          </a:r>
        </a:p>
      </dsp:txBody>
      <dsp:txXfrm rot="-5400000">
        <a:off x="3286869" y="213456"/>
        <a:ext cx="5783385" cy="1107957"/>
      </dsp:txXfrm>
    </dsp:sp>
    <dsp:sp modelId="{E7FAE4B0-FD40-408A-894E-CEDAEA85FB5C}">
      <dsp:nvSpPr>
        <dsp:cNvPr id="0" name=""/>
        <dsp:cNvSpPr/>
      </dsp:nvSpPr>
      <dsp:spPr>
        <a:xfrm>
          <a:off x="0" y="38"/>
          <a:ext cx="3286869" cy="1534792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Produits</a:t>
          </a:r>
        </a:p>
      </dsp:txBody>
      <dsp:txXfrm>
        <a:off x="74922" y="74960"/>
        <a:ext cx="3137025" cy="1384948"/>
      </dsp:txXfrm>
    </dsp:sp>
    <dsp:sp modelId="{E47427F6-2F31-4673-863B-3F0B95C533B8}">
      <dsp:nvSpPr>
        <dsp:cNvPr id="0" name=""/>
        <dsp:cNvSpPr/>
      </dsp:nvSpPr>
      <dsp:spPr>
        <a:xfrm rot="5400000">
          <a:off x="5594614" y="-542695"/>
          <a:ext cx="1227833" cy="58433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URL</a:t>
          </a:r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Créateurs des fiches</a:t>
          </a:r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Dates d’ajout et de dernière modification en UNIX timestamp et date classique</a:t>
          </a:r>
        </a:p>
      </dsp:txBody>
      <dsp:txXfrm rot="-5400000">
        <a:off x="3286869" y="1824988"/>
        <a:ext cx="5783385" cy="1107957"/>
      </dsp:txXfrm>
    </dsp:sp>
    <dsp:sp modelId="{B3AA15A5-608B-49EE-A9C4-7EF9261208F6}">
      <dsp:nvSpPr>
        <dsp:cNvPr id="0" name=""/>
        <dsp:cNvSpPr/>
      </dsp:nvSpPr>
      <dsp:spPr>
        <a:xfrm>
          <a:off x="0" y="1611570"/>
          <a:ext cx="3286869" cy="1534792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Fiche</a:t>
          </a:r>
        </a:p>
      </dsp:txBody>
      <dsp:txXfrm>
        <a:off x="74922" y="1686492"/>
        <a:ext cx="3137025" cy="138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12991-0D18-4E63-80C2-0BC86D812EB0}">
      <dsp:nvSpPr>
        <dsp:cNvPr id="0" name=""/>
        <dsp:cNvSpPr/>
      </dsp:nvSpPr>
      <dsp:spPr>
        <a:xfrm>
          <a:off x="4947" y="429425"/>
          <a:ext cx="1896367" cy="653482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Produit</a:t>
          </a:r>
        </a:p>
      </dsp:txBody>
      <dsp:txXfrm>
        <a:off x="4947" y="429425"/>
        <a:ext cx="1896367" cy="653482"/>
      </dsp:txXfrm>
    </dsp:sp>
    <dsp:sp modelId="{BC77C243-B1E9-4A66-94BC-B9A9EE37BA71}">
      <dsp:nvSpPr>
        <dsp:cNvPr id="0" name=""/>
        <dsp:cNvSpPr/>
      </dsp:nvSpPr>
      <dsp:spPr>
        <a:xfrm>
          <a:off x="4947" y="1082907"/>
          <a:ext cx="1896367" cy="21246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accent1">
                  <a:lumMod val="50000"/>
                </a:schemeClr>
              </a:solidFill>
            </a:rPr>
            <a:t>Packaging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accent1">
                  <a:lumMod val="50000"/>
                </a:schemeClr>
              </a:solidFill>
            </a:rPr>
            <a:t>Catégories</a:t>
          </a:r>
        </a:p>
      </dsp:txBody>
      <dsp:txXfrm>
        <a:off x="4947" y="1082907"/>
        <a:ext cx="1896367" cy="2124630"/>
      </dsp:txXfrm>
    </dsp:sp>
    <dsp:sp modelId="{C2250448-7F52-41BA-90A3-557BD1333510}">
      <dsp:nvSpPr>
        <dsp:cNvPr id="0" name=""/>
        <dsp:cNvSpPr/>
      </dsp:nvSpPr>
      <dsp:spPr>
        <a:xfrm>
          <a:off x="2166806" y="429425"/>
          <a:ext cx="1896367" cy="653482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Identification</a:t>
          </a:r>
        </a:p>
      </dsp:txBody>
      <dsp:txXfrm>
        <a:off x="2166806" y="429425"/>
        <a:ext cx="1896367" cy="653482"/>
      </dsp:txXfrm>
    </dsp:sp>
    <dsp:sp modelId="{9AD5C70A-F535-4722-8648-536F129BEE29}">
      <dsp:nvSpPr>
        <dsp:cNvPr id="0" name=""/>
        <dsp:cNvSpPr/>
      </dsp:nvSpPr>
      <dsp:spPr>
        <a:xfrm>
          <a:off x="2166806" y="1082907"/>
          <a:ext cx="1896367" cy="21246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accent1">
                  <a:lumMod val="50000"/>
                </a:schemeClr>
              </a:solidFill>
            </a:rPr>
            <a:t>Marques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accent1">
                  <a:lumMod val="50000"/>
                </a:schemeClr>
              </a:solidFill>
            </a:rPr>
            <a:t>Labels</a:t>
          </a:r>
        </a:p>
      </dsp:txBody>
      <dsp:txXfrm>
        <a:off x="2166806" y="1082907"/>
        <a:ext cx="1896367" cy="2124630"/>
      </dsp:txXfrm>
    </dsp:sp>
    <dsp:sp modelId="{114ACF97-9A12-4E8F-8539-459F2FB267C7}">
      <dsp:nvSpPr>
        <dsp:cNvPr id="0" name=""/>
        <dsp:cNvSpPr/>
      </dsp:nvSpPr>
      <dsp:spPr>
        <a:xfrm>
          <a:off x="4328666" y="429425"/>
          <a:ext cx="1896367" cy="653482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Provenance</a:t>
          </a:r>
        </a:p>
      </dsp:txBody>
      <dsp:txXfrm>
        <a:off x="4328666" y="429425"/>
        <a:ext cx="1896367" cy="653482"/>
      </dsp:txXfrm>
    </dsp:sp>
    <dsp:sp modelId="{F3533859-5EC1-45DC-B88F-1107528632DC}">
      <dsp:nvSpPr>
        <dsp:cNvPr id="0" name=""/>
        <dsp:cNvSpPr/>
      </dsp:nvSpPr>
      <dsp:spPr>
        <a:xfrm>
          <a:off x="4328666" y="1082907"/>
          <a:ext cx="1896367" cy="21246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accent1">
                  <a:lumMod val="50000"/>
                </a:schemeClr>
              </a:solidFill>
            </a:rPr>
            <a:t>Origine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Lieux de manufacture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Code et coordonnées d’emballage	</a:t>
          </a:r>
        </a:p>
      </dsp:txBody>
      <dsp:txXfrm>
        <a:off x="4328666" y="1082907"/>
        <a:ext cx="1896367" cy="2124630"/>
      </dsp:txXfrm>
    </dsp:sp>
    <dsp:sp modelId="{002273E4-6E76-40F7-8CD4-89DEBC0E23C8}">
      <dsp:nvSpPr>
        <dsp:cNvPr id="0" name=""/>
        <dsp:cNvSpPr/>
      </dsp:nvSpPr>
      <dsp:spPr>
        <a:xfrm>
          <a:off x="6490525" y="429425"/>
          <a:ext cx="1896367" cy="653482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Achats</a:t>
          </a:r>
        </a:p>
      </dsp:txBody>
      <dsp:txXfrm>
        <a:off x="6490525" y="429425"/>
        <a:ext cx="1896367" cy="653482"/>
      </dsp:txXfrm>
    </dsp:sp>
    <dsp:sp modelId="{C29334B3-6F1C-4992-B073-6639BF7DC6F0}">
      <dsp:nvSpPr>
        <dsp:cNvPr id="0" name=""/>
        <dsp:cNvSpPr/>
      </dsp:nvSpPr>
      <dsp:spPr>
        <a:xfrm>
          <a:off x="6490525" y="1082907"/>
          <a:ext cx="1896367" cy="21246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Villes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accent1">
                  <a:lumMod val="50000"/>
                </a:schemeClr>
              </a:solidFill>
            </a:rPr>
            <a:t>Endroits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accent1">
                  <a:lumMod val="50000"/>
                </a:schemeClr>
              </a:solidFill>
            </a:rPr>
            <a:t>Enseignes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chemeClr val="accent1">
                  <a:lumMod val="50000"/>
                </a:schemeClr>
              </a:solidFill>
            </a:rPr>
            <a:t>Pays</a:t>
          </a:r>
        </a:p>
      </dsp:txBody>
      <dsp:txXfrm>
        <a:off x="6490525" y="1082907"/>
        <a:ext cx="1896367" cy="2124630"/>
      </dsp:txXfrm>
    </dsp:sp>
    <dsp:sp modelId="{EEDF9470-6C0B-4A0B-A20A-AC6966FB91EF}">
      <dsp:nvSpPr>
        <dsp:cNvPr id="0" name=""/>
        <dsp:cNvSpPr/>
      </dsp:nvSpPr>
      <dsp:spPr>
        <a:xfrm>
          <a:off x="8652384" y="429425"/>
          <a:ext cx="1896367" cy="653482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Etats de la fiche</a:t>
          </a:r>
        </a:p>
      </dsp:txBody>
      <dsp:txXfrm>
        <a:off x="8652384" y="429425"/>
        <a:ext cx="1896367" cy="653482"/>
      </dsp:txXfrm>
    </dsp:sp>
    <dsp:sp modelId="{BD80453D-A134-4F64-8255-1FE193BC81ED}">
      <dsp:nvSpPr>
        <dsp:cNvPr id="0" name=""/>
        <dsp:cNvSpPr/>
      </dsp:nvSpPr>
      <dsp:spPr>
        <a:xfrm>
          <a:off x="8657332" y="1108084"/>
          <a:ext cx="1896367" cy="21246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4DE88-24BC-451A-8882-08DFA506C1B9}">
      <dsp:nvSpPr>
        <dsp:cNvPr id="0" name=""/>
        <dsp:cNvSpPr/>
      </dsp:nvSpPr>
      <dsp:spPr>
        <a:xfrm rot="5400000">
          <a:off x="6707688" y="-2789374"/>
          <a:ext cx="937654" cy="6754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 Présente pour près de la moitié des produits</a:t>
          </a:r>
        </a:p>
      </dsp:txBody>
      <dsp:txXfrm rot="-5400000">
        <a:off x="3799331" y="164755"/>
        <a:ext cx="6708596" cy="846110"/>
      </dsp:txXfrm>
    </dsp:sp>
    <dsp:sp modelId="{1E7388EC-F90A-4BD6-AE56-81CF1F5B290E}">
      <dsp:nvSpPr>
        <dsp:cNvPr id="0" name=""/>
        <dsp:cNvSpPr/>
      </dsp:nvSpPr>
      <dsp:spPr>
        <a:xfrm>
          <a:off x="0" y="1775"/>
          <a:ext cx="3799332" cy="1172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/>
            <a:t>Liste</a:t>
          </a:r>
        </a:p>
      </dsp:txBody>
      <dsp:txXfrm>
        <a:off x="57216" y="58991"/>
        <a:ext cx="3684900" cy="1057636"/>
      </dsp:txXfrm>
    </dsp:sp>
    <dsp:sp modelId="{CDB88256-3676-41A7-AD4C-8D6D78C5CD34}">
      <dsp:nvSpPr>
        <dsp:cNvPr id="0" name=""/>
        <dsp:cNvSpPr/>
      </dsp:nvSpPr>
      <dsp:spPr>
        <a:xfrm rot="5400000">
          <a:off x="6707688" y="-1558702"/>
          <a:ext cx="937654" cy="6754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 Correspond au « peut contenir 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 Trois variables à combiner pour obtenir des valeurs pour 75 000 produits.</a:t>
          </a:r>
        </a:p>
      </dsp:txBody>
      <dsp:txXfrm rot="-5400000">
        <a:off x="3799331" y="1395427"/>
        <a:ext cx="6708596" cy="846110"/>
      </dsp:txXfrm>
    </dsp:sp>
    <dsp:sp modelId="{98550169-1675-4AA3-A83B-B798D608A4DB}">
      <dsp:nvSpPr>
        <dsp:cNvPr id="0" name=""/>
        <dsp:cNvSpPr/>
      </dsp:nvSpPr>
      <dsp:spPr>
        <a:xfrm>
          <a:off x="0" y="1232447"/>
          <a:ext cx="3799332" cy="1172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/>
            <a:t>Traces</a:t>
          </a:r>
        </a:p>
      </dsp:txBody>
      <dsp:txXfrm>
        <a:off x="57216" y="1289663"/>
        <a:ext cx="3684900" cy="1057636"/>
      </dsp:txXfrm>
    </dsp:sp>
    <dsp:sp modelId="{69527F16-48E5-413A-8298-2C8AE859E978}">
      <dsp:nvSpPr>
        <dsp:cNvPr id="0" name=""/>
        <dsp:cNvSpPr/>
      </dsp:nvSpPr>
      <dsp:spPr>
        <a:xfrm rot="5400000">
          <a:off x="6707688" y="-328030"/>
          <a:ext cx="937654" cy="6754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Deux variables différentes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Présent pour +75 000 produits</a:t>
          </a:r>
        </a:p>
      </dsp:txBody>
      <dsp:txXfrm rot="-5400000">
        <a:off x="3799331" y="2626099"/>
        <a:ext cx="6708596" cy="846110"/>
      </dsp:txXfrm>
    </dsp:sp>
    <dsp:sp modelId="{881E8727-C571-425A-BEC2-63C46EEA4AF7}">
      <dsp:nvSpPr>
        <dsp:cNvPr id="0" name=""/>
        <dsp:cNvSpPr/>
      </dsp:nvSpPr>
      <dsp:spPr>
        <a:xfrm>
          <a:off x="0" y="2463118"/>
          <a:ext cx="3799332" cy="1172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/>
            <a:t>Allergènes</a:t>
          </a:r>
        </a:p>
      </dsp:txBody>
      <dsp:txXfrm>
        <a:off x="57216" y="2520334"/>
        <a:ext cx="3684900" cy="10576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A135E-9F6B-4CD0-90BD-5D7521DE9DB3}">
      <dsp:nvSpPr>
        <dsp:cNvPr id="0" name=""/>
        <dsp:cNvSpPr/>
      </dsp:nvSpPr>
      <dsp:spPr>
        <a:xfrm rot="5400000">
          <a:off x="-294082" y="296396"/>
          <a:ext cx="1960550" cy="13723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Base</a:t>
          </a:r>
        </a:p>
      </dsp:txBody>
      <dsp:txXfrm rot="-5400000">
        <a:off x="1" y="688507"/>
        <a:ext cx="1372385" cy="588165"/>
      </dsp:txXfrm>
    </dsp:sp>
    <dsp:sp modelId="{B1ADE8FE-B7EB-4880-A035-8875D60F23BA}">
      <dsp:nvSpPr>
        <dsp:cNvPr id="0" name=""/>
        <dsp:cNvSpPr/>
      </dsp:nvSpPr>
      <dsp:spPr>
        <a:xfrm rot="5400000">
          <a:off x="5325863" y="-3951164"/>
          <a:ext cx="1274357" cy="91813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Plus grosse section de la base de données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Enormément de variables différentes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Variables en grammes pour 100g, à l’exception de l’énergie (en kcal ou kJ pour 100g) -&gt; valeurs aberrantes car hors de l’intervalle [0,100]</a:t>
          </a:r>
        </a:p>
      </dsp:txBody>
      <dsp:txXfrm rot="-5400000">
        <a:off x="1372385" y="64523"/>
        <a:ext cx="9119105" cy="1149939"/>
      </dsp:txXfrm>
    </dsp:sp>
    <dsp:sp modelId="{D4DED2FC-A865-4E05-BFA8-990ADDEDDD9C}">
      <dsp:nvSpPr>
        <dsp:cNvPr id="0" name=""/>
        <dsp:cNvSpPr/>
      </dsp:nvSpPr>
      <dsp:spPr>
        <a:xfrm rot="5400000">
          <a:off x="-294082" y="1968181"/>
          <a:ext cx="1960550" cy="13723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Après tri</a:t>
          </a:r>
        </a:p>
      </dsp:txBody>
      <dsp:txXfrm rot="-5400000">
        <a:off x="1" y="2360292"/>
        <a:ext cx="1372385" cy="588165"/>
      </dsp:txXfrm>
    </dsp:sp>
    <dsp:sp modelId="{A89648B6-70AD-4E1D-852E-D35FDB0F9005}">
      <dsp:nvSpPr>
        <dsp:cNvPr id="0" name=""/>
        <dsp:cNvSpPr/>
      </dsp:nvSpPr>
      <dsp:spPr>
        <a:xfrm rot="5400000">
          <a:off x="5325863" y="-2279379"/>
          <a:ext cx="1274357" cy="91813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Conservation de l’énergie, des protéines, des glucides/carbohydrates, des sucres, des lipides, des acides gras saturés et du sel/sodium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Conservation des nutri-scores à compléter</a:t>
          </a:r>
        </a:p>
      </dsp:txBody>
      <dsp:txXfrm rot="-5400000">
        <a:off x="1372385" y="1736308"/>
        <a:ext cx="9119105" cy="11499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5054D-D238-4C19-93FA-AC684933D0C0}">
      <dsp:nvSpPr>
        <dsp:cNvPr id="0" name=""/>
        <dsp:cNvSpPr/>
      </dsp:nvSpPr>
      <dsp:spPr>
        <a:xfrm rot="5400000">
          <a:off x="-294082" y="296396"/>
          <a:ext cx="1960550" cy="13723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Base</a:t>
          </a:r>
        </a:p>
      </dsp:txBody>
      <dsp:txXfrm rot="-5400000">
        <a:off x="1" y="688507"/>
        <a:ext cx="1372385" cy="588165"/>
      </dsp:txXfrm>
    </dsp:sp>
    <dsp:sp modelId="{BCF12E64-6256-42C4-B69B-FF9185B9E0C2}">
      <dsp:nvSpPr>
        <dsp:cNvPr id="0" name=""/>
        <dsp:cNvSpPr/>
      </dsp:nvSpPr>
      <dsp:spPr>
        <a:xfrm rot="5400000">
          <a:off x="5325863" y="-3951164"/>
          <a:ext cx="1274357" cy="91813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Nombreuses variables hors sections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Exemple : taille de portion, additifs, ingrédients venant de l’huile de palme,…</a:t>
          </a:r>
        </a:p>
      </dsp:txBody>
      <dsp:txXfrm rot="-5400000">
        <a:off x="1372385" y="64523"/>
        <a:ext cx="9119105" cy="1149939"/>
      </dsp:txXfrm>
    </dsp:sp>
    <dsp:sp modelId="{F9A374DD-84D2-42CA-9161-67838A21F57A}">
      <dsp:nvSpPr>
        <dsp:cNvPr id="0" name=""/>
        <dsp:cNvSpPr/>
      </dsp:nvSpPr>
      <dsp:spPr>
        <a:xfrm rot="5400000">
          <a:off x="-294082" y="1968181"/>
          <a:ext cx="1960550" cy="13723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Après tri</a:t>
          </a:r>
        </a:p>
      </dsp:txBody>
      <dsp:txXfrm rot="-5400000">
        <a:off x="1" y="2360292"/>
        <a:ext cx="1372385" cy="588165"/>
      </dsp:txXfrm>
    </dsp:sp>
    <dsp:sp modelId="{02413425-FB45-4C33-BCEB-E763A6B02F2B}">
      <dsp:nvSpPr>
        <dsp:cNvPr id="0" name=""/>
        <dsp:cNvSpPr/>
      </dsp:nvSpPr>
      <dsp:spPr>
        <a:xfrm rot="5400000">
          <a:off x="5325863" y="-2279379"/>
          <a:ext cx="1274357" cy="91813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Nutri-grade : obtenu à partir du nutri-score, mais variable catégorielle au lieu de numérique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 Catégories et catégories principales : regroupement des produits, possible filtre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 PNNS : programme national nutrition santé, avec +850 000 produits renseignés</a:t>
          </a:r>
        </a:p>
      </dsp:txBody>
      <dsp:txXfrm rot="-5400000">
        <a:off x="1372385" y="1736308"/>
        <a:ext cx="9119105" cy="1149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6E95-7AE1-48A3-813C-CD5CF66A4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Concevez une application au service de la santé publique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3D1D5-4EB6-43CC-9CED-314C13C9B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3 du parcours Data </a:t>
            </a:r>
            <a:r>
              <a:rPr lang="fr-FR" dirty="0" err="1"/>
              <a:t>Scientist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62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4A9E-BAC6-4E60-AC21-3F3B0113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Valeurs diverses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CB7E38-63F0-44B5-8102-9009DBDBB4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940177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126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0C5B-451C-48CE-B418-AD220A34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sur le fichier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F5209-519E-4013-84A6-FE982183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nombreuses variables ne seront pas intéressantes pour notre application</a:t>
            </a:r>
          </a:p>
          <a:p>
            <a:r>
              <a:rPr lang="fr-FR" dirty="0"/>
              <a:t>Agence française : nécessité de ne sélectionner que les produits vendus en France</a:t>
            </a:r>
          </a:p>
          <a:p>
            <a:r>
              <a:rPr lang="fr-FR" dirty="0"/>
              <a:t>Trois idées possibles :</a:t>
            </a:r>
          </a:p>
          <a:p>
            <a:pPr lvl="1"/>
            <a:r>
              <a:rPr lang="fr-FR" dirty="0"/>
              <a:t>Connaissance des labels d’un produit (Bio, Label Rouge,…) et de son origine (France,…)</a:t>
            </a:r>
          </a:p>
          <a:p>
            <a:pPr lvl="1"/>
            <a:r>
              <a:rPr lang="fr-FR" dirty="0"/>
              <a:t>Connaissance des informations nutritionnelles globales d’un produit</a:t>
            </a:r>
          </a:p>
          <a:p>
            <a:pPr lvl="1"/>
            <a:r>
              <a:rPr lang="fr-FR" dirty="0"/>
              <a:t>Connaissance des ingrédients d’un produit</a:t>
            </a:r>
          </a:p>
        </p:txBody>
      </p:sp>
    </p:spTree>
    <p:extLst>
      <p:ext uri="{BB962C8B-B14F-4D97-AF65-F5344CB8AC3E}">
        <p14:creationId xmlns:p14="http://schemas.microsoft.com/office/powerpoint/2010/main" val="32902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6384-E22A-4FEE-9E88-40CF8DA6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fichier nettoyé de notre application</a:t>
            </a:r>
          </a:p>
        </p:txBody>
      </p:sp>
    </p:spTree>
    <p:extLst>
      <p:ext uri="{BB962C8B-B14F-4D97-AF65-F5344CB8AC3E}">
        <p14:creationId xmlns:p14="http://schemas.microsoft.com/office/powerpoint/2010/main" val="246726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8A8A-A123-41ED-A7B1-8589EFB4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 des produits restants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6D92A-064A-40AD-902E-C05987D90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940280"/>
          </a:xfrm>
        </p:spPr>
        <p:txBody>
          <a:bodyPr/>
          <a:lstStyle/>
          <a:p>
            <a:r>
              <a:rPr lang="fr-FR" dirty="0"/>
              <a:t>Tri des produits vendus en France : Sur près de 900 000 produits, conservation de 558 456 éléments</a:t>
            </a:r>
          </a:p>
          <a:p>
            <a:r>
              <a:rPr lang="fr-FR" dirty="0"/>
              <a:t>Tri des produits sans nom ou nom générique : impossible de les inventer, donc retrait de ces derniers</a:t>
            </a:r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11BC1-D30C-4D54-AA6E-F7BB4AE51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20" y="4273153"/>
            <a:ext cx="9220440" cy="213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9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F786E5-0F9A-48A8-8174-ED1EB46B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064" y="1147351"/>
            <a:ext cx="7107936" cy="350640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826C3A-5223-4873-8B53-B6E560450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287"/>
            <a:ext cx="5468112" cy="68662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711860-21B6-4F2D-9312-0FF3E2F0D691}"/>
              </a:ext>
            </a:extLst>
          </p:cNvPr>
          <p:cNvSpPr/>
          <p:nvPr/>
        </p:nvSpPr>
        <p:spPr>
          <a:xfrm>
            <a:off x="0" y="929636"/>
            <a:ext cx="5468112" cy="463735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341373-BDC5-4D6D-9E87-08DC1CD12C10}"/>
              </a:ext>
            </a:extLst>
          </p:cNvPr>
          <p:cNvSpPr/>
          <p:nvPr/>
        </p:nvSpPr>
        <p:spPr>
          <a:xfrm>
            <a:off x="0" y="3556000"/>
            <a:ext cx="5468112" cy="463735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568D07-A0EE-4CBC-8BA3-E921B99EC442}"/>
              </a:ext>
            </a:extLst>
          </p:cNvPr>
          <p:cNvSpPr/>
          <p:nvPr/>
        </p:nvSpPr>
        <p:spPr>
          <a:xfrm>
            <a:off x="0" y="4975132"/>
            <a:ext cx="5468112" cy="1841249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B612C8-23A6-4C4D-8325-F38E80B30289}"/>
              </a:ext>
            </a:extLst>
          </p:cNvPr>
          <p:cNvSpPr/>
          <p:nvPr/>
        </p:nvSpPr>
        <p:spPr>
          <a:xfrm>
            <a:off x="5468112" y="3733128"/>
            <a:ext cx="6723890" cy="423872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956A5C-738B-4C43-B6F0-60E0960C2E1C}"/>
              </a:ext>
            </a:extLst>
          </p:cNvPr>
          <p:cNvSpPr/>
          <p:nvPr/>
        </p:nvSpPr>
        <p:spPr>
          <a:xfrm>
            <a:off x="0" y="191955"/>
            <a:ext cx="5468112" cy="737682"/>
          </a:xfrm>
          <a:prstGeom prst="rect">
            <a:avLst/>
          </a:prstGeom>
          <a:solidFill>
            <a:schemeClr val="accent6">
              <a:alpha val="52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F6D7F7-62BD-45AA-9FBD-67F16D66ACB4}"/>
              </a:ext>
            </a:extLst>
          </p:cNvPr>
          <p:cNvSpPr/>
          <p:nvPr/>
        </p:nvSpPr>
        <p:spPr>
          <a:xfrm>
            <a:off x="-2" y="1403275"/>
            <a:ext cx="5468112" cy="2152725"/>
          </a:xfrm>
          <a:prstGeom prst="rect">
            <a:avLst/>
          </a:prstGeom>
          <a:solidFill>
            <a:schemeClr val="accent6">
              <a:alpha val="52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761E9D-0A93-4F36-BA9E-633AC76F5B74}"/>
              </a:ext>
            </a:extLst>
          </p:cNvPr>
          <p:cNvSpPr/>
          <p:nvPr/>
        </p:nvSpPr>
        <p:spPr>
          <a:xfrm>
            <a:off x="0" y="4019735"/>
            <a:ext cx="5468112" cy="947827"/>
          </a:xfrm>
          <a:prstGeom prst="rect">
            <a:avLst/>
          </a:prstGeom>
          <a:solidFill>
            <a:schemeClr val="accent6">
              <a:alpha val="52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D96989-4958-4A71-B1FA-30FE966F90DE}"/>
              </a:ext>
            </a:extLst>
          </p:cNvPr>
          <p:cNvSpPr/>
          <p:nvPr/>
        </p:nvSpPr>
        <p:spPr>
          <a:xfrm>
            <a:off x="5468110" y="2788976"/>
            <a:ext cx="6723890" cy="947827"/>
          </a:xfrm>
          <a:prstGeom prst="rect">
            <a:avLst/>
          </a:prstGeom>
          <a:solidFill>
            <a:schemeClr val="accent6">
              <a:alpha val="52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7EDEF3-D790-4CBE-9998-58C47111CB9F}"/>
              </a:ext>
            </a:extLst>
          </p:cNvPr>
          <p:cNvSpPr/>
          <p:nvPr/>
        </p:nvSpPr>
        <p:spPr>
          <a:xfrm>
            <a:off x="5468110" y="4164570"/>
            <a:ext cx="6723890" cy="496753"/>
          </a:xfrm>
          <a:prstGeom prst="rect">
            <a:avLst/>
          </a:prstGeom>
          <a:solidFill>
            <a:schemeClr val="accent6">
              <a:alpha val="52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AEA23C-BEFF-4A91-A343-A1B7EC26D85C}"/>
              </a:ext>
            </a:extLst>
          </p:cNvPr>
          <p:cNvSpPr/>
          <p:nvPr/>
        </p:nvSpPr>
        <p:spPr>
          <a:xfrm>
            <a:off x="5468110" y="1142672"/>
            <a:ext cx="6723890" cy="225761"/>
          </a:xfrm>
          <a:prstGeom prst="rect">
            <a:avLst/>
          </a:prstGeom>
          <a:solidFill>
            <a:schemeClr val="accent4">
              <a:alpha val="52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E4BD2D-E690-4677-BD13-1676CE2CF5BC}"/>
              </a:ext>
            </a:extLst>
          </p:cNvPr>
          <p:cNvSpPr/>
          <p:nvPr/>
        </p:nvSpPr>
        <p:spPr>
          <a:xfrm>
            <a:off x="5468110" y="2115269"/>
            <a:ext cx="6723890" cy="225761"/>
          </a:xfrm>
          <a:prstGeom prst="rect">
            <a:avLst/>
          </a:prstGeom>
          <a:solidFill>
            <a:schemeClr val="accent4">
              <a:alpha val="52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F2C99E-4516-4A44-BC53-9135BFC2F875}"/>
              </a:ext>
            </a:extLst>
          </p:cNvPr>
          <p:cNvSpPr/>
          <p:nvPr/>
        </p:nvSpPr>
        <p:spPr>
          <a:xfrm>
            <a:off x="5468110" y="2555644"/>
            <a:ext cx="6723890" cy="225761"/>
          </a:xfrm>
          <a:prstGeom prst="rect">
            <a:avLst/>
          </a:prstGeom>
          <a:solidFill>
            <a:schemeClr val="accent4">
              <a:alpha val="52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834273-7D55-4E14-B808-8E210284AE17}"/>
              </a:ext>
            </a:extLst>
          </p:cNvPr>
          <p:cNvSpPr/>
          <p:nvPr/>
        </p:nvSpPr>
        <p:spPr>
          <a:xfrm>
            <a:off x="5468109" y="1373908"/>
            <a:ext cx="6723890" cy="731457"/>
          </a:xfrm>
          <a:prstGeom prst="rect">
            <a:avLst/>
          </a:prstGeom>
          <a:solidFill>
            <a:schemeClr val="accent6">
              <a:alpha val="52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2D14FB-B201-455A-9E91-E72E29631B58}"/>
              </a:ext>
            </a:extLst>
          </p:cNvPr>
          <p:cNvSpPr/>
          <p:nvPr/>
        </p:nvSpPr>
        <p:spPr>
          <a:xfrm>
            <a:off x="5468110" y="2331922"/>
            <a:ext cx="6723890" cy="216151"/>
          </a:xfrm>
          <a:prstGeom prst="rect">
            <a:avLst/>
          </a:prstGeom>
          <a:solidFill>
            <a:schemeClr val="accent6">
              <a:alpha val="52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9027C1-8C09-497C-BB7B-A9C349AE0FFB}"/>
              </a:ext>
            </a:extLst>
          </p:cNvPr>
          <p:cNvSpPr/>
          <p:nvPr/>
        </p:nvSpPr>
        <p:spPr>
          <a:xfrm>
            <a:off x="5468108" y="4978512"/>
            <a:ext cx="67238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Retrait des variables à faible taux de remplissage (&lt;30%)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Retrait des variables en doublon (marques, catégories, catégories principales et nutri-score)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fait soit par remplissage de la variable soit par  valeurs disponibles (facilité de traitement)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B6B2FE4-6316-4A5B-BA4E-8E58561B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107" y="0"/>
            <a:ext cx="6662373" cy="1146290"/>
          </a:xfrm>
        </p:spPr>
        <p:txBody>
          <a:bodyPr anchor="ctr"/>
          <a:lstStyle/>
          <a:p>
            <a:pPr algn="ctr"/>
            <a:r>
              <a:rPr lang="fr-FR" dirty="0"/>
              <a:t>Tri des variables</a:t>
            </a:r>
          </a:p>
        </p:txBody>
      </p:sp>
    </p:spTree>
    <p:extLst>
      <p:ext uri="{BB962C8B-B14F-4D97-AF65-F5344CB8AC3E}">
        <p14:creationId xmlns:p14="http://schemas.microsoft.com/office/powerpoint/2010/main" val="2863002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C0F819-6B25-42BE-B4E3-C8A631487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6" y="0"/>
            <a:ext cx="2035645" cy="6653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5548FB-ACB1-415B-90E5-D23363B57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445" y="0"/>
            <a:ext cx="156078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7F5E9A-D4DA-42BD-9170-48A808C78E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568"/>
          <a:stretch/>
        </p:blipFill>
        <p:spPr>
          <a:xfrm>
            <a:off x="1449036" y="6653827"/>
            <a:ext cx="1571844" cy="2041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2991C3-625B-4209-9AF0-555A02F7C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44536" cy="66538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142581-1345-48A6-899F-6F3D79F05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0181" y="204173"/>
            <a:ext cx="638264" cy="66538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9F2EDBB-B04A-4523-8270-64274665E3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674" y="2086378"/>
            <a:ext cx="4250256" cy="439659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B083DC7-7E5C-4D6C-8A86-058F81CE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231" y="0"/>
            <a:ext cx="7412769" cy="1912690"/>
          </a:xfrm>
        </p:spPr>
        <p:txBody>
          <a:bodyPr anchor="ctr"/>
          <a:lstStyle/>
          <a:p>
            <a:pPr algn="ctr"/>
            <a:r>
              <a:rPr lang="fr-FR" dirty="0" err="1"/>
              <a:t>Pairplot</a:t>
            </a:r>
            <a:r>
              <a:rPr lang="fr-FR" dirty="0"/>
              <a:t> et </a:t>
            </a:r>
            <a:r>
              <a:rPr lang="fr-FR" dirty="0" err="1"/>
              <a:t>heatmap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210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5FD2FD-C5D7-43E5-8A65-B044BA466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9330"/>
            <a:ext cx="3805637" cy="497866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04D86AB-7E99-42DD-B0B1-38AFF666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 circulaires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DE7324-648E-4094-AD4F-037435F97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636" y="4957895"/>
            <a:ext cx="8386363" cy="1414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84146B-3479-4AC3-B855-A0B7E9A02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320" y="1879330"/>
            <a:ext cx="3934374" cy="2676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35FE4F-20F8-45D2-8BAA-90C4DB215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992" y="1879330"/>
            <a:ext cx="4887007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95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0BEF-31AC-4BA9-A43F-29891D36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corrélations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33103-C3EC-41E8-BAC1-9CA690025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ANOVA</a:t>
            </a:r>
          </a:p>
        </p:txBody>
      </p:sp>
    </p:spTree>
    <p:extLst>
      <p:ext uri="{BB962C8B-B14F-4D97-AF65-F5344CB8AC3E}">
        <p14:creationId xmlns:p14="http://schemas.microsoft.com/office/powerpoint/2010/main" val="1808469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B69D-03FD-49E1-B83F-DB5EC36A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 l’ANOVA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7D4AC-1905-4A42-BB53-496066132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18" y="2991134"/>
            <a:ext cx="10554574" cy="2213898"/>
          </a:xfrm>
        </p:spPr>
        <p:txBody>
          <a:bodyPr/>
          <a:lstStyle/>
          <a:p>
            <a:r>
              <a:rPr lang="fr-FR" dirty="0"/>
              <a:t>Etude des corrélations entre le nutri-grade et les informations nutritionnelles</a:t>
            </a:r>
          </a:p>
          <a:p>
            <a:r>
              <a:rPr lang="fr-FR" dirty="0"/>
              <a:t>Sélection des données :</a:t>
            </a:r>
          </a:p>
          <a:p>
            <a:pPr lvl="1"/>
            <a:r>
              <a:rPr lang="fr-FR" dirty="0"/>
              <a:t>Retrait des produits aux valeurs aberrantes (hors de l’intervalle [0,100]</a:t>
            </a:r>
          </a:p>
          <a:p>
            <a:pPr lvl="1"/>
            <a:r>
              <a:rPr lang="fr-FR" dirty="0"/>
              <a:t>Retrait des produits à l’énergie vraiment aberrante (&gt;10000)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Retrait de plus de 200 000 produits </a:t>
            </a:r>
          </a:p>
        </p:txBody>
      </p:sp>
    </p:spTree>
    <p:extLst>
      <p:ext uri="{BB962C8B-B14F-4D97-AF65-F5344CB8AC3E}">
        <p14:creationId xmlns:p14="http://schemas.microsoft.com/office/powerpoint/2010/main" val="731299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53589E-F6E3-4B8D-980D-331EC0A05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458" y="42368"/>
            <a:ext cx="320655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D330AC-4CEE-4AF9-B412-43D5B9D11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148" y="42368"/>
            <a:ext cx="322131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A8F757-D6C6-4884-9254-A2BC66D74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032" y="4626591"/>
            <a:ext cx="3145116" cy="22737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07CBEA-CD53-4219-A365-2B1619195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96" y="1012039"/>
            <a:ext cx="4496427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0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AEEF-0FA5-43F5-B458-B78E502C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52B00-8A08-4823-90F2-74F62630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72" y="2441743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Agence nationale de santé publique</a:t>
            </a:r>
          </a:p>
          <a:p>
            <a:r>
              <a:rPr lang="fr-FR" dirty="0"/>
              <a:t>Etablissement public administratif sous tutelle du ministère </a:t>
            </a:r>
          </a:p>
          <a:p>
            <a:pPr marL="0" indent="0">
              <a:buNone/>
            </a:pPr>
            <a:r>
              <a:rPr lang="fr-FR" dirty="0"/>
              <a:t>chargé de la Santé</a:t>
            </a:r>
          </a:p>
          <a:p>
            <a:r>
              <a:rPr lang="fr-FR" dirty="0"/>
              <a:t>Amélioration et protection de la santé des populations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But : recherche d’idées d’applications innovantes en lien avec l’alimentation</a:t>
            </a:r>
          </a:p>
          <a:p>
            <a:endParaRPr lang="fr-FR" dirty="0"/>
          </a:p>
        </p:txBody>
      </p:sp>
      <p:pic>
        <p:nvPicPr>
          <p:cNvPr id="1026" name="Picture 2" descr="RÃ©sultat de recherche d'images pour &quot;santÃ© publique france&quot;">
            <a:extLst>
              <a:ext uri="{FF2B5EF4-FFF2-40B4-BE49-F238E27FC236}">
                <a16:creationId xmlns:a16="http://schemas.microsoft.com/office/drawing/2014/main" id="{218766FC-D956-44B1-BC1E-464552228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144" y="2790175"/>
            <a:ext cx="4367784" cy="246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3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C646-444E-4457-AEC0-AF987AC2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22B3-AD35-47DF-9F13-1046CB066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860115"/>
          </a:xfrm>
        </p:spPr>
        <p:txBody>
          <a:bodyPr/>
          <a:lstStyle/>
          <a:p>
            <a:r>
              <a:rPr lang="fr-FR" dirty="0"/>
              <a:t>P-values toutes &lt;0,05</a:t>
            </a:r>
          </a:p>
          <a:p>
            <a:r>
              <a:rPr lang="fr-FR" dirty="0"/>
              <a:t>Toutes les informations nutritionnelles sont corrélées avec le nutri-grade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Toutes les variables et tous les produits ainsi sélectionnés sont conservés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94988-BB0F-4D6C-868B-4221AC99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95" y="5082402"/>
            <a:ext cx="5249008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74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A906-84C8-4DE6-B5C9-9138C08A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Réductions des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0446A-00B7-4629-A6EA-E2C29A1AB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804337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C8D6-70C7-45C9-A7D3-520CC9FC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du nombre de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5E94-5843-482C-AC00-2ADD8E72B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Réduction du nombre de dimensions : données d’informations nutritionnelles moins redondantes et calcul de k-NN plus rapide</a:t>
            </a:r>
          </a:p>
          <a:p>
            <a:r>
              <a:rPr lang="fr-FR" dirty="0"/>
              <a:t>Nécessité d’utiliser des valeurs numériques pour toutes les valeurs dont le nutri-grade </a:t>
            </a:r>
          </a:p>
          <a:p>
            <a:r>
              <a:rPr lang="fr-FR" dirty="0"/>
              <a:t>Passage de 8 à 3 dimensions (&gt;80% de la variance expliquée)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A883E-35D2-4B9D-8607-842BBDE4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990" y="5144323"/>
            <a:ext cx="568721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76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4810C5-30D1-4483-8487-0183AFD74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79" y="-14596"/>
            <a:ext cx="488392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606259-52C6-492E-A82B-F101A73E6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320" y="0"/>
            <a:ext cx="5477301" cy="68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06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3C6934-7B1D-490C-875F-A6064F8C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Remplissage des nutri-scores/grades manquants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120D4-28B7-40FD-A260-2A63D389E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K-NN</a:t>
            </a:r>
          </a:p>
        </p:txBody>
      </p:sp>
    </p:spTree>
    <p:extLst>
      <p:ext uri="{BB962C8B-B14F-4D97-AF65-F5344CB8AC3E}">
        <p14:creationId xmlns:p14="http://schemas.microsoft.com/office/powerpoint/2010/main" val="1024015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6725-C776-42E8-82AC-12CBF853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du k-NN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1FF73-54B6-4E55-984D-DC48ADA38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1752704"/>
            <a:ext cx="5185873" cy="2040525"/>
          </a:xfrm>
        </p:spPr>
        <p:txBody>
          <a:bodyPr/>
          <a:lstStyle/>
          <a:p>
            <a:pPr lvl="1"/>
            <a:r>
              <a:rPr lang="fr-FR" dirty="0"/>
              <a:t>Compléter le nutri-score en utilisant un k-NN de régression</a:t>
            </a:r>
          </a:p>
          <a:p>
            <a:pPr lvl="1"/>
            <a:r>
              <a:rPr lang="fr-FR" dirty="0"/>
              <a:t>14 voisins pour un score de 0,85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1C96F-0A73-4B56-A64E-F2AF3CC2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93" y="3429000"/>
            <a:ext cx="4516692" cy="297181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C42CC2-ED79-472A-A2A5-BBFC438AF497}"/>
              </a:ext>
            </a:extLst>
          </p:cNvPr>
          <p:cNvSpPr txBox="1">
            <a:spLocks/>
          </p:cNvSpPr>
          <p:nvPr/>
        </p:nvSpPr>
        <p:spPr>
          <a:xfrm>
            <a:off x="6196129" y="1762226"/>
            <a:ext cx="5185873" cy="20405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/>
              <a:t>Compléter le nutri-grade en utilisant un k-NN de classification</a:t>
            </a:r>
          </a:p>
          <a:p>
            <a:pPr lvl="1"/>
            <a:r>
              <a:rPr lang="fr-FR" dirty="0"/>
              <a:t>3 voisins pour un score de 0,43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8D095-6118-41D4-BA26-F119D86D293A}"/>
              </a:ext>
            </a:extLst>
          </p:cNvPr>
          <p:cNvSpPr txBox="1"/>
          <p:nvPr/>
        </p:nvSpPr>
        <p:spPr>
          <a:xfrm>
            <a:off x="1246593" y="6515100"/>
            <a:ext cx="1001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Remplissage des valeurs de nutri-scores en utilisant les 3PCs et le k-NN de régression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DD24D-B0A7-4AA9-9961-DCB5104E4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97" y="3429000"/>
            <a:ext cx="4608891" cy="298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9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9982A7-71FA-48DE-B8E9-6D7928CE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CBAEDC-4CAD-47F4-9829-39D93E82C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369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1A3201-D1F4-4D91-9CB6-B42D857C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EF1EBD-AC00-48BC-A345-0B903F6E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322 417 produits dans la base de données Open Food </a:t>
            </a:r>
            <a:r>
              <a:rPr lang="fr-FR" dirty="0" err="1"/>
              <a:t>Facts</a:t>
            </a:r>
            <a:endParaRPr lang="fr-FR" dirty="0"/>
          </a:p>
          <a:p>
            <a:r>
              <a:rPr lang="fr-FR" dirty="0"/>
              <a:t>Conservation de toutes les informations nutritionnelles principales</a:t>
            </a:r>
          </a:p>
          <a:p>
            <a:r>
              <a:rPr lang="fr-FR" dirty="0"/>
              <a:t>Indication possible du nutri-score maintenant présent pour tous les produits (au lieu de 34%)</a:t>
            </a:r>
          </a:p>
          <a:p>
            <a:r>
              <a:rPr lang="fr-FR" dirty="0"/>
              <a:t>Tri possible de résultat de recherche par marque ou catégorie de produit</a:t>
            </a:r>
          </a:p>
        </p:txBody>
      </p:sp>
    </p:spTree>
    <p:extLst>
      <p:ext uri="{BB962C8B-B14F-4D97-AF65-F5344CB8AC3E}">
        <p14:creationId xmlns:p14="http://schemas.microsoft.com/office/powerpoint/2010/main" val="398937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B617-3562-4A11-BAEA-C85AEBA7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de données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F808E-88A9-41BA-9923-90C4D2CF2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Open Food </a:t>
            </a:r>
            <a:r>
              <a:rPr lang="fr-FR" dirty="0" err="1"/>
              <a:t>Facts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58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9F26-D645-42C0-AAD1-EC4A2E0E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Food </a:t>
            </a:r>
            <a:r>
              <a:rPr lang="fr-FR" dirty="0" err="1"/>
              <a:t>Facts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5DC4-3DC2-4ECC-8B79-E597ED16B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56" y="2729210"/>
            <a:ext cx="10554574" cy="3636511"/>
          </a:xfrm>
        </p:spPr>
        <p:txBody>
          <a:bodyPr/>
          <a:lstStyle/>
          <a:p>
            <a:r>
              <a:rPr lang="fr-FR" dirty="0"/>
              <a:t>Association à but non lucratif</a:t>
            </a:r>
          </a:p>
          <a:p>
            <a:r>
              <a:rPr lang="fr-FR" dirty="0"/>
              <a:t>Création d’une base des informations complètes des produits</a:t>
            </a:r>
          </a:p>
          <a:p>
            <a:pPr marL="0" indent="0">
              <a:buNone/>
            </a:pPr>
            <a:r>
              <a:rPr lang="fr-FR" dirty="0"/>
              <a:t>vendus dans le commerce</a:t>
            </a:r>
          </a:p>
          <a:p>
            <a:r>
              <a:rPr lang="fr-FR" dirty="0"/>
              <a:t>Remplissage des informations par des volontaires </a:t>
            </a:r>
          </a:p>
          <a:p>
            <a:pPr marL="0" indent="0">
              <a:buNone/>
            </a:pPr>
            <a:r>
              <a:rPr lang="fr-FR" dirty="0"/>
              <a:t>	=&gt; Informations incomplètes, manquantes voire erronées</a:t>
            </a:r>
          </a:p>
          <a:p>
            <a:pPr marL="0" indent="0">
              <a:buNone/>
            </a:pPr>
            <a:r>
              <a:rPr lang="fr-FR" dirty="0"/>
              <a:t>	=&gt; Tri d’informations </a:t>
            </a:r>
          </a:p>
          <a:p>
            <a:endParaRPr lang="fr-FR" dirty="0"/>
          </a:p>
        </p:txBody>
      </p:sp>
      <p:pic>
        <p:nvPicPr>
          <p:cNvPr id="2052" name="Picture 4" descr="RÃ©sultat de recherche d'images pour &quot;open food fact&quot;">
            <a:extLst>
              <a:ext uri="{FF2B5EF4-FFF2-40B4-BE49-F238E27FC236}">
                <a16:creationId xmlns:a16="http://schemas.microsoft.com/office/drawing/2014/main" id="{66316F34-101F-49A8-A1B9-B79BA802D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027" y="2729210"/>
            <a:ext cx="3787077" cy="262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1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B7BB-B7D6-45F8-9A06-F0422594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de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7554E-5C67-4ADA-B075-FF00702BB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 sections de données :</a:t>
            </a:r>
          </a:p>
          <a:p>
            <a:pPr lvl="1"/>
            <a:r>
              <a:rPr lang="fr-FR" dirty="0"/>
              <a:t>Informations générales du produit</a:t>
            </a:r>
          </a:p>
          <a:p>
            <a:pPr lvl="1"/>
            <a:r>
              <a:rPr lang="fr-FR" dirty="0"/>
              <a:t>Tags</a:t>
            </a:r>
          </a:p>
          <a:p>
            <a:pPr lvl="1"/>
            <a:r>
              <a:rPr lang="fr-FR" dirty="0"/>
              <a:t>Ingrédients du produit</a:t>
            </a:r>
          </a:p>
          <a:p>
            <a:pPr lvl="1"/>
            <a:r>
              <a:rPr lang="fr-FR" dirty="0"/>
              <a:t>Informations nutritionnelles</a:t>
            </a:r>
          </a:p>
        </p:txBody>
      </p:sp>
    </p:spTree>
    <p:extLst>
      <p:ext uri="{BB962C8B-B14F-4D97-AF65-F5344CB8AC3E}">
        <p14:creationId xmlns:p14="http://schemas.microsoft.com/office/powerpoint/2010/main" val="220266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FAC6-C093-41E6-ACC5-0D286E1F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 générales du produit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487FAD-5EE9-4ED2-9987-5DB3AD2DE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683541"/>
              </p:ext>
            </p:extLst>
          </p:nvPr>
        </p:nvGraphicFramePr>
        <p:xfrm>
          <a:off x="1530903" y="2407058"/>
          <a:ext cx="9130193" cy="314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FC3504E-862E-4795-9982-0686A6DD64EC}"/>
              </a:ext>
            </a:extLst>
          </p:cNvPr>
          <p:cNvSpPr/>
          <p:nvPr/>
        </p:nvSpPr>
        <p:spPr>
          <a:xfrm>
            <a:off x="3047999" y="57608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Retrait des dates en UNIX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Harmonisation des quantités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Compléter les produits sans nom ?</a:t>
            </a:r>
          </a:p>
        </p:txBody>
      </p:sp>
    </p:spTree>
    <p:extLst>
      <p:ext uri="{BB962C8B-B14F-4D97-AF65-F5344CB8AC3E}">
        <p14:creationId xmlns:p14="http://schemas.microsoft.com/office/powerpoint/2010/main" val="35638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20EF-ABC9-49DC-801E-7A7EB504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4B3862-C846-4A84-A208-FF7173DC2B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766772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D6E46DB-D14E-4C3F-A41E-8E9618BF305B}"/>
              </a:ext>
            </a:extLst>
          </p:cNvPr>
          <p:cNvSpPr/>
          <p:nvPr/>
        </p:nvSpPr>
        <p:spPr>
          <a:xfrm>
            <a:off x="0" y="5764481"/>
            <a:ext cx="12105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De nombreuses variables sont à la fois en tag et en normal =&gt; n’en conserver qu’une seule des deux</a:t>
            </a:r>
          </a:p>
        </p:txBody>
      </p:sp>
    </p:spTree>
    <p:extLst>
      <p:ext uri="{BB962C8B-B14F-4D97-AF65-F5344CB8AC3E}">
        <p14:creationId xmlns:p14="http://schemas.microsoft.com/office/powerpoint/2010/main" val="421805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361B-EDE7-4864-B6AA-8A6B99F3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Ingrédients des produits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F1F97-6E7A-4265-9D89-13D0E472F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997859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568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D4C-868B-4C70-830E-BA329EBC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 nutritionnelles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932DF1-342E-49FE-B6DF-6CB987F90A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61373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5982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731</TotalTime>
  <Words>787</Words>
  <Application>Microsoft Office PowerPoint</Application>
  <PresentationFormat>Widescreen</PresentationFormat>
  <Paragraphs>132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Wingdings</vt:lpstr>
      <vt:lpstr>Wingdings 2</vt:lpstr>
      <vt:lpstr>Quotable</vt:lpstr>
      <vt:lpstr>Concevez une application au service de la santé publique</vt:lpstr>
      <vt:lpstr>Présentation du client</vt:lpstr>
      <vt:lpstr>Présentation du jeu de données</vt:lpstr>
      <vt:lpstr>Open Food Facts</vt:lpstr>
      <vt:lpstr>Fichier de données</vt:lpstr>
      <vt:lpstr>Informations générales du produit</vt:lpstr>
      <vt:lpstr>Tags</vt:lpstr>
      <vt:lpstr>Ingrédients des produits</vt:lpstr>
      <vt:lpstr>Informations nutritionnelles</vt:lpstr>
      <vt:lpstr>Valeurs diverses</vt:lpstr>
      <vt:lpstr>Conclusion sur le fichier</vt:lpstr>
      <vt:lpstr>Création du fichier nettoyé de notre application</vt:lpstr>
      <vt:lpstr>Tri des produits restants</vt:lpstr>
      <vt:lpstr>Tri des variables</vt:lpstr>
      <vt:lpstr>Pairplot et heatmap</vt:lpstr>
      <vt:lpstr>Diagrammes circulaires</vt:lpstr>
      <vt:lpstr>Analyse des corrélations </vt:lpstr>
      <vt:lpstr>Préparation de l’ANOVA</vt:lpstr>
      <vt:lpstr>PowerPoint Presentation</vt:lpstr>
      <vt:lpstr>ANOVA</vt:lpstr>
      <vt:lpstr>Réductions des dimensions</vt:lpstr>
      <vt:lpstr>Sélection du nombre de dimensions</vt:lpstr>
      <vt:lpstr>PowerPoint Presentation</vt:lpstr>
      <vt:lpstr>Remplissage des nutri-scores/grades manquants</vt:lpstr>
      <vt:lpstr>Choix du k-NN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Emeline Duquenne</dc:creator>
  <cp:lastModifiedBy>Emeline Duquenne</cp:lastModifiedBy>
  <cp:revision>53</cp:revision>
  <dcterms:created xsi:type="dcterms:W3CDTF">2019-08-07T11:47:36Z</dcterms:created>
  <dcterms:modified xsi:type="dcterms:W3CDTF">2019-08-13T13:23:10Z</dcterms:modified>
</cp:coreProperties>
</file>