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E2D16-662A-4A5E-9677-0AE40331EA4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37A8DDA5-1319-4832-BD85-600655ACB39B}">
      <dgm:prSet phldrT="[Text]"/>
      <dgm:spPr/>
      <dgm:t>
        <a:bodyPr/>
        <a:lstStyle/>
        <a:p>
          <a:r>
            <a:rPr lang="fr-FR" dirty="0"/>
            <a:t>67692 images de training</a:t>
          </a:r>
        </a:p>
      </dgm:t>
    </dgm:pt>
    <dgm:pt modelId="{950B749E-247E-4CF2-8E0A-6DD7EEF16199}" type="parTrans" cxnId="{FF155597-47F9-4842-968C-EEC0BC7320D6}">
      <dgm:prSet/>
      <dgm:spPr/>
      <dgm:t>
        <a:bodyPr/>
        <a:lstStyle/>
        <a:p>
          <a:endParaRPr lang="fr-FR"/>
        </a:p>
      </dgm:t>
    </dgm:pt>
    <dgm:pt modelId="{D8D45753-CBA1-4039-8145-9B486257BB34}" type="sibTrans" cxnId="{FF155597-47F9-4842-968C-EEC0BC7320D6}">
      <dgm:prSet/>
      <dgm:spPr/>
      <dgm:t>
        <a:bodyPr/>
        <a:lstStyle/>
        <a:p>
          <a:endParaRPr lang="fr-FR"/>
        </a:p>
      </dgm:t>
    </dgm:pt>
    <dgm:pt modelId="{0A7B1438-3157-4CE0-8D6A-28B4673243FD}">
      <dgm:prSet phldrT="[Text]"/>
      <dgm:spPr>
        <a:solidFill>
          <a:schemeClr val="accent4"/>
        </a:solidFill>
      </dgm:spPr>
      <dgm:t>
        <a:bodyPr/>
        <a:lstStyle/>
        <a:p>
          <a:r>
            <a:rPr lang="fr-FR" dirty="0"/>
            <a:t>22688 images de test</a:t>
          </a:r>
        </a:p>
      </dgm:t>
    </dgm:pt>
    <dgm:pt modelId="{33FE49F8-7D3A-48BD-9E6D-EE3B3179C482}" type="parTrans" cxnId="{31114599-0B07-4980-9539-F0B4382F5FA3}">
      <dgm:prSet/>
      <dgm:spPr/>
      <dgm:t>
        <a:bodyPr/>
        <a:lstStyle/>
        <a:p>
          <a:endParaRPr lang="fr-FR"/>
        </a:p>
      </dgm:t>
    </dgm:pt>
    <dgm:pt modelId="{17411BFC-BDDB-4B0E-A55D-9C0226A022B2}" type="sibTrans" cxnId="{31114599-0B07-4980-9539-F0B4382F5FA3}">
      <dgm:prSet/>
      <dgm:spPr/>
      <dgm:t>
        <a:bodyPr/>
        <a:lstStyle/>
        <a:p>
          <a:endParaRPr lang="fr-FR"/>
        </a:p>
      </dgm:t>
    </dgm:pt>
    <dgm:pt modelId="{2E143685-D90C-4F61-B2BB-D49322BE980D}">
      <dgm:prSet phldrT="[Text]"/>
      <dgm:spPr/>
      <dgm:t>
        <a:bodyPr/>
        <a:lstStyle/>
        <a:p>
          <a:r>
            <a:rPr lang="fr-FR" dirty="0"/>
            <a:t>103 images de plusieurs fruits</a:t>
          </a:r>
        </a:p>
      </dgm:t>
    </dgm:pt>
    <dgm:pt modelId="{5AFE78ED-472B-43B5-A0FF-F7B47D57A22C}" type="parTrans" cxnId="{DBF51EDB-04B6-4F4B-A9DB-048E9B5144E5}">
      <dgm:prSet/>
      <dgm:spPr/>
      <dgm:t>
        <a:bodyPr/>
        <a:lstStyle/>
        <a:p>
          <a:endParaRPr lang="fr-FR"/>
        </a:p>
      </dgm:t>
    </dgm:pt>
    <dgm:pt modelId="{855565F4-42B3-4854-8491-9AE709D6BD05}" type="sibTrans" cxnId="{DBF51EDB-04B6-4F4B-A9DB-048E9B5144E5}">
      <dgm:prSet/>
      <dgm:spPr/>
      <dgm:t>
        <a:bodyPr/>
        <a:lstStyle/>
        <a:p>
          <a:endParaRPr lang="fr-FR"/>
        </a:p>
      </dgm:t>
    </dgm:pt>
    <dgm:pt modelId="{90065F40-605B-44D1-839B-5A7F6599BD9F}" type="pres">
      <dgm:prSet presAssocID="{16EE2D16-662A-4A5E-9677-0AE40331EA4C}" presName="linearFlow" presStyleCnt="0">
        <dgm:presLayoutVars>
          <dgm:dir/>
          <dgm:resizeHandles val="exact"/>
        </dgm:presLayoutVars>
      </dgm:prSet>
      <dgm:spPr/>
    </dgm:pt>
    <dgm:pt modelId="{B9BA4CE5-68DB-4962-A168-1255AF71EED2}" type="pres">
      <dgm:prSet presAssocID="{37A8DDA5-1319-4832-BD85-600655ACB39B}" presName="composite" presStyleCnt="0"/>
      <dgm:spPr/>
    </dgm:pt>
    <dgm:pt modelId="{21278274-9E9C-4E2C-950A-B30A543BF283}" type="pres">
      <dgm:prSet presAssocID="{37A8DDA5-1319-4832-BD85-600655ACB39B}" presName="imgShp" presStyleLbl="fgImgPlace1" presStyleIdx="0" presStyleCnt="3"/>
      <dgm:spPr/>
    </dgm:pt>
    <dgm:pt modelId="{47955307-7E82-49B4-B99F-2B6DF5BD1DC7}" type="pres">
      <dgm:prSet presAssocID="{37A8DDA5-1319-4832-BD85-600655ACB39B}" presName="txShp" presStyleLbl="node1" presStyleIdx="0" presStyleCnt="3">
        <dgm:presLayoutVars>
          <dgm:bulletEnabled val="1"/>
        </dgm:presLayoutVars>
      </dgm:prSet>
      <dgm:spPr/>
    </dgm:pt>
    <dgm:pt modelId="{05C034AD-B4E7-4D3B-ADFE-93777EE9306B}" type="pres">
      <dgm:prSet presAssocID="{D8D45753-CBA1-4039-8145-9B486257BB34}" presName="spacing" presStyleCnt="0"/>
      <dgm:spPr/>
    </dgm:pt>
    <dgm:pt modelId="{A8ECDC33-0F40-4913-A4CE-57BA92CF4EED}" type="pres">
      <dgm:prSet presAssocID="{0A7B1438-3157-4CE0-8D6A-28B4673243FD}" presName="composite" presStyleCnt="0"/>
      <dgm:spPr/>
    </dgm:pt>
    <dgm:pt modelId="{20CD313B-2409-4E04-A653-AD0CAA61D42F}" type="pres">
      <dgm:prSet presAssocID="{0A7B1438-3157-4CE0-8D6A-28B4673243FD}" presName="imgShp" presStyleLbl="fgImgPlace1" presStyleIdx="1" presStyleCnt="3"/>
      <dgm:spPr/>
    </dgm:pt>
    <dgm:pt modelId="{AB69565C-11C5-43C4-B5AB-5B157118A89E}" type="pres">
      <dgm:prSet presAssocID="{0A7B1438-3157-4CE0-8D6A-28B4673243FD}" presName="txShp" presStyleLbl="node1" presStyleIdx="1" presStyleCnt="3">
        <dgm:presLayoutVars>
          <dgm:bulletEnabled val="1"/>
        </dgm:presLayoutVars>
      </dgm:prSet>
      <dgm:spPr/>
    </dgm:pt>
    <dgm:pt modelId="{5758E34A-EA27-4EEC-8565-16F7CA53B94F}" type="pres">
      <dgm:prSet presAssocID="{17411BFC-BDDB-4B0E-A55D-9C0226A022B2}" presName="spacing" presStyleCnt="0"/>
      <dgm:spPr/>
    </dgm:pt>
    <dgm:pt modelId="{1C813CD7-B182-4325-BBE1-AB16BE875C9D}" type="pres">
      <dgm:prSet presAssocID="{2E143685-D90C-4F61-B2BB-D49322BE980D}" presName="composite" presStyleCnt="0"/>
      <dgm:spPr/>
    </dgm:pt>
    <dgm:pt modelId="{E90BA1AE-B65D-48C1-A306-CF24142AD016}" type="pres">
      <dgm:prSet presAssocID="{2E143685-D90C-4F61-B2BB-D49322BE980D}" presName="imgShp" presStyleLbl="fgImgPlace1" presStyleIdx="2" presStyleCnt="3"/>
      <dgm:spPr/>
    </dgm:pt>
    <dgm:pt modelId="{95A7500E-E136-4C72-868C-E91A5C320831}" type="pres">
      <dgm:prSet presAssocID="{2E143685-D90C-4F61-B2BB-D49322BE980D}" presName="txShp" presStyleLbl="node1" presStyleIdx="2" presStyleCnt="3">
        <dgm:presLayoutVars>
          <dgm:bulletEnabled val="1"/>
        </dgm:presLayoutVars>
      </dgm:prSet>
      <dgm:spPr/>
    </dgm:pt>
  </dgm:ptLst>
  <dgm:cxnLst>
    <dgm:cxn modelId="{9EE52F03-093F-4F86-B6FF-2894DF76D121}" type="presOf" srcId="{0A7B1438-3157-4CE0-8D6A-28B4673243FD}" destId="{AB69565C-11C5-43C4-B5AB-5B157118A89E}" srcOrd="0" destOrd="0" presId="urn:microsoft.com/office/officeart/2005/8/layout/vList3"/>
    <dgm:cxn modelId="{5B903A4A-CB69-418C-8C7D-5CB956999A25}" type="presOf" srcId="{16EE2D16-662A-4A5E-9677-0AE40331EA4C}" destId="{90065F40-605B-44D1-839B-5A7F6599BD9F}" srcOrd="0" destOrd="0" presId="urn:microsoft.com/office/officeart/2005/8/layout/vList3"/>
    <dgm:cxn modelId="{C5CE886B-06AA-4F5D-A372-9E1543493C8E}" type="presOf" srcId="{37A8DDA5-1319-4832-BD85-600655ACB39B}" destId="{47955307-7E82-49B4-B99F-2B6DF5BD1DC7}" srcOrd="0" destOrd="0" presId="urn:microsoft.com/office/officeart/2005/8/layout/vList3"/>
    <dgm:cxn modelId="{FF155597-47F9-4842-968C-EEC0BC7320D6}" srcId="{16EE2D16-662A-4A5E-9677-0AE40331EA4C}" destId="{37A8DDA5-1319-4832-BD85-600655ACB39B}" srcOrd="0" destOrd="0" parTransId="{950B749E-247E-4CF2-8E0A-6DD7EEF16199}" sibTransId="{D8D45753-CBA1-4039-8145-9B486257BB34}"/>
    <dgm:cxn modelId="{31114599-0B07-4980-9539-F0B4382F5FA3}" srcId="{16EE2D16-662A-4A5E-9677-0AE40331EA4C}" destId="{0A7B1438-3157-4CE0-8D6A-28B4673243FD}" srcOrd="1" destOrd="0" parTransId="{33FE49F8-7D3A-48BD-9E6D-EE3B3179C482}" sibTransId="{17411BFC-BDDB-4B0E-A55D-9C0226A022B2}"/>
    <dgm:cxn modelId="{FCD5F59F-4998-471E-8E90-33856B77AC68}" type="presOf" srcId="{2E143685-D90C-4F61-B2BB-D49322BE980D}" destId="{95A7500E-E136-4C72-868C-E91A5C320831}" srcOrd="0" destOrd="0" presId="urn:microsoft.com/office/officeart/2005/8/layout/vList3"/>
    <dgm:cxn modelId="{DBF51EDB-04B6-4F4B-A9DB-048E9B5144E5}" srcId="{16EE2D16-662A-4A5E-9677-0AE40331EA4C}" destId="{2E143685-D90C-4F61-B2BB-D49322BE980D}" srcOrd="2" destOrd="0" parTransId="{5AFE78ED-472B-43B5-A0FF-F7B47D57A22C}" sibTransId="{855565F4-42B3-4854-8491-9AE709D6BD05}"/>
    <dgm:cxn modelId="{74F9F7CC-777E-4EE3-8A99-6885EDB1A54F}" type="presParOf" srcId="{90065F40-605B-44D1-839B-5A7F6599BD9F}" destId="{B9BA4CE5-68DB-4962-A168-1255AF71EED2}" srcOrd="0" destOrd="0" presId="urn:microsoft.com/office/officeart/2005/8/layout/vList3"/>
    <dgm:cxn modelId="{60C4C1EB-1CAB-4724-88A8-344887DD285B}" type="presParOf" srcId="{B9BA4CE5-68DB-4962-A168-1255AF71EED2}" destId="{21278274-9E9C-4E2C-950A-B30A543BF283}" srcOrd="0" destOrd="0" presId="urn:microsoft.com/office/officeart/2005/8/layout/vList3"/>
    <dgm:cxn modelId="{1BBA8EFE-2C6F-4E9C-BA37-5D6CCE7FE929}" type="presParOf" srcId="{B9BA4CE5-68DB-4962-A168-1255AF71EED2}" destId="{47955307-7E82-49B4-B99F-2B6DF5BD1DC7}" srcOrd="1" destOrd="0" presId="urn:microsoft.com/office/officeart/2005/8/layout/vList3"/>
    <dgm:cxn modelId="{28E2A2AA-26A7-48BC-BAEC-30BFBD2DAE96}" type="presParOf" srcId="{90065F40-605B-44D1-839B-5A7F6599BD9F}" destId="{05C034AD-B4E7-4D3B-ADFE-93777EE9306B}" srcOrd="1" destOrd="0" presId="urn:microsoft.com/office/officeart/2005/8/layout/vList3"/>
    <dgm:cxn modelId="{54617B94-23B0-4FB9-A565-4C8A9C7DF465}" type="presParOf" srcId="{90065F40-605B-44D1-839B-5A7F6599BD9F}" destId="{A8ECDC33-0F40-4913-A4CE-57BA92CF4EED}" srcOrd="2" destOrd="0" presId="urn:microsoft.com/office/officeart/2005/8/layout/vList3"/>
    <dgm:cxn modelId="{645F575D-A78A-46F9-B2FA-920EE88FDDD3}" type="presParOf" srcId="{A8ECDC33-0F40-4913-A4CE-57BA92CF4EED}" destId="{20CD313B-2409-4E04-A653-AD0CAA61D42F}" srcOrd="0" destOrd="0" presId="urn:microsoft.com/office/officeart/2005/8/layout/vList3"/>
    <dgm:cxn modelId="{354C7BE6-0FB6-4C05-A92A-6BFECAAB1F4E}" type="presParOf" srcId="{A8ECDC33-0F40-4913-A4CE-57BA92CF4EED}" destId="{AB69565C-11C5-43C4-B5AB-5B157118A89E}" srcOrd="1" destOrd="0" presId="urn:microsoft.com/office/officeart/2005/8/layout/vList3"/>
    <dgm:cxn modelId="{29682886-00AA-4956-8F17-79A61CC707A4}" type="presParOf" srcId="{90065F40-605B-44D1-839B-5A7F6599BD9F}" destId="{5758E34A-EA27-4EEC-8565-16F7CA53B94F}" srcOrd="3" destOrd="0" presId="urn:microsoft.com/office/officeart/2005/8/layout/vList3"/>
    <dgm:cxn modelId="{F270C985-7C5E-4559-A134-8610DE7629BC}" type="presParOf" srcId="{90065F40-605B-44D1-839B-5A7F6599BD9F}" destId="{1C813CD7-B182-4325-BBE1-AB16BE875C9D}" srcOrd="4" destOrd="0" presId="urn:microsoft.com/office/officeart/2005/8/layout/vList3"/>
    <dgm:cxn modelId="{BEE62240-A906-4F3F-B6F5-42F4CF635FF3}" type="presParOf" srcId="{1C813CD7-B182-4325-BBE1-AB16BE875C9D}" destId="{E90BA1AE-B65D-48C1-A306-CF24142AD016}" srcOrd="0" destOrd="0" presId="urn:microsoft.com/office/officeart/2005/8/layout/vList3"/>
    <dgm:cxn modelId="{4983AA9D-D2BE-45AB-9DEB-4BEF76DE029F}" type="presParOf" srcId="{1C813CD7-B182-4325-BBE1-AB16BE875C9D}" destId="{95A7500E-E136-4C72-868C-E91A5C3208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2FEA2-F87E-4813-800D-93F07A89AF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50D46E-B3CF-4A90-9A5E-47048465DF0F}">
      <dgm:prSet phldrT="[Text]" custT="1"/>
      <dgm:spPr/>
      <dgm:t>
        <a:bodyPr/>
        <a:lstStyle/>
        <a:p>
          <a:r>
            <a:rPr lang="fr-FR" sz="2800" dirty="0"/>
            <a:t>projet8bucket</a:t>
          </a:r>
        </a:p>
      </dgm:t>
    </dgm:pt>
    <dgm:pt modelId="{FB01B72F-5088-43D3-96D2-9C3E3953C703}" type="parTrans" cxnId="{C084E789-4392-4BEB-BBB5-6753AD15BB35}">
      <dgm:prSet/>
      <dgm:spPr/>
      <dgm:t>
        <a:bodyPr/>
        <a:lstStyle/>
        <a:p>
          <a:endParaRPr lang="fr-FR"/>
        </a:p>
      </dgm:t>
    </dgm:pt>
    <dgm:pt modelId="{29C0DA33-2896-4076-AE24-A055CF81E8C4}" type="sibTrans" cxnId="{C084E789-4392-4BEB-BBB5-6753AD15BB35}">
      <dgm:prSet/>
      <dgm:spPr/>
      <dgm:t>
        <a:bodyPr/>
        <a:lstStyle/>
        <a:p>
          <a:endParaRPr lang="fr-FR"/>
        </a:p>
      </dgm:t>
    </dgm:pt>
    <dgm:pt modelId="{9D527DE7-D4FB-41D0-A2AB-36D2177EF873}">
      <dgm:prSet phldrT="[Text]"/>
      <dgm:spPr/>
      <dgm:t>
        <a:bodyPr/>
        <a:lstStyle/>
        <a:p>
          <a:r>
            <a:rPr lang="fr-FR" dirty="0"/>
            <a:t>Training</a:t>
          </a:r>
        </a:p>
      </dgm:t>
    </dgm:pt>
    <dgm:pt modelId="{2D33926A-FE0A-40BF-9D9A-4175C63D45C6}" type="parTrans" cxnId="{0AA228EB-9DB2-4ABD-9C1C-C6BB00D665D2}">
      <dgm:prSet/>
      <dgm:spPr/>
      <dgm:t>
        <a:bodyPr/>
        <a:lstStyle/>
        <a:p>
          <a:endParaRPr lang="fr-FR"/>
        </a:p>
      </dgm:t>
    </dgm:pt>
    <dgm:pt modelId="{4C43CC5B-F085-4120-91F5-AC269FFD16E9}" type="sibTrans" cxnId="{0AA228EB-9DB2-4ABD-9C1C-C6BB00D665D2}">
      <dgm:prSet/>
      <dgm:spPr/>
      <dgm:t>
        <a:bodyPr/>
        <a:lstStyle/>
        <a:p>
          <a:endParaRPr lang="fr-FR"/>
        </a:p>
      </dgm:t>
    </dgm:pt>
    <dgm:pt modelId="{DFDE0AD3-8DA5-453B-97B9-6DCE94D87ED0}">
      <dgm:prSet phldrT="[Text]"/>
      <dgm:spPr/>
      <dgm:t>
        <a:bodyPr/>
        <a:lstStyle/>
        <a:p>
          <a:r>
            <a:rPr lang="fr-FR" dirty="0"/>
            <a:t>Test</a:t>
          </a:r>
        </a:p>
      </dgm:t>
    </dgm:pt>
    <dgm:pt modelId="{12B34720-A541-436A-A526-4D7DDE1597E1}" type="parTrans" cxnId="{F899B4E6-0A68-447D-8979-672692395C95}">
      <dgm:prSet/>
      <dgm:spPr/>
      <dgm:t>
        <a:bodyPr/>
        <a:lstStyle/>
        <a:p>
          <a:endParaRPr lang="fr-FR"/>
        </a:p>
      </dgm:t>
    </dgm:pt>
    <dgm:pt modelId="{D1BFA0DB-4F7D-4C17-AC7B-055E83176C79}" type="sibTrans" cxnId="{F899B4E6-0A68-447D-8979-672692395C95}">
      <dgm:prSet/>
      <dgm:spPr/>
      <dgm:t>
        <a:bodyPr/>
        <a:lstStyle/>
        <a:p>
          <a:endParaRPr lang="fr-FR"/>
        </a:p>
      </dgm:t>
    </dgm:pt>
    <dgm:pt modelId="{4A7D64DF-F636-4A02-8B88-C58416ADAD1A}">
      <dgm:prSet phldrT="[Text]"/>
      <dgm:spPr/>
      <dgm:t>
        <a:bodyPr/>
        <a:lstStyle/>
        <a:p>
          <a:r>
            <a:rPr lang="fr-FR" dirty="0"/>
            <a:t>Multiple-</a:t>
          </a:r>
          <a:r>
            <a:rPr lang="fr-FR" dirty="0" err="1"/>
            <a:t>test_fruits</a:t>
          </a:r>
          <a:endParaRPr lang="fr-FR" dirty="0"/>
        </a:p>
      </dgm:t>
    </dgm:pt>
    <dgm:pt modelId="{26A819D8-4ADC-41E7-87B4-76239C997F9C}" type="parTrans" cxnId="{2C413B4D-4C4A-4F97-B62D-73E1E2D57B1F}">
      <dgm:prSet/>
      <dgm:spPr/>
      <dgm:t>
        <a:bodyPr/>
        <a:lstStyle/>
        <a:p>
          <a:endParaRPr lang="fr-FR"/>
        </a:p>
      </dgm:t>
    </dgm:pt>
    <dgm:pt modelId="{5E4298C0-BE1B-470F-B9F7-B40C6471427D}" type="sibTrans" cxnId="{2C413B4D-4C4A-4F97-B62D-73E1E2D57B1F}">
      <dgm:prSet/>
      <dgm:spPr/>
      <dgm:t>
        <a:bodyPr/>
        <a:lstStyle/>
        <a:p>
          <a:endParaRPr lang="fr-FR"/>
        </a:p>
      </dgm:t>
    </dgm:pt>
    <dgm:pt modelId="{727AB2C4-1321-45BF-816E-63DBCB662449}">
      <dgm:prSet/>
      <dgm:spPr/>
      <dgm:t>
        <a:bodyPr/>
        <a:lstStyle/>
        <a:p>
          <a:r>
            <a:rPr lang="fr-FR" dirty="0"/>
            <a:t>1 dossier par espèce</a:t>
          </a:r>
        </a:p>
      </dgm:t>
    </dgm:pt>
    <dgm:pt modelId="{B2BD46E9-2B6A-4250-85F5-048C3D9AF8F8}" type="parTrans" cxnId="{82F65F3F-2E4B-4772-9DBD-06D91B9B54F0}">
      <dgm:prSet/>
      <dgm:spPr/>
      <dgm:t>
        <a:bodyPr/>
        <a:lstStyle/>
        <a:p>
          <a:endParaRPr lang="fr-FR"/>
        </a:p>
      </dgm:t>
    </dgm:pt>
    <dgm:pt modelId="{57598FE3-7236-4E1C-962E-7BEEB397A2F1}" type="sibTrans" cxnId="{82F65F3F-2E4B-4772-9DBD-06D91B9B54F0}">
      <dgm:prSet/>
      <dgm:spPr/>
      <dgm:t>
        <a:bodyPr/>
        <a:lstStyle/>
        <a:p>
          <a:endParaRPr lang="fr-FR"/>
        </a:p>
      </dgm:t>
    </dgm:pt>
    <dgm:pt modelId="{9522D7B9-72DD-489D-AD14-1226BC0E1F40}">
      <dgm:prSet/>
      <dgm:spPr/>
      <dgm:t>
        <a:bodyPr/>
        <a:lstStyle/>
        <a:p>
          <a:r>
            <a:rPr lang="fr-FR" dirty="0"/>
            <a:t>1 dossier par espèce</a:t>
          </a:r>
        </a:p>
      </dgm:t>
    </dgm:pt>
    <dgm:pt modelId="{0F3256DB-86FD-45E8-8C8B-66F87ECC704F}" type="parTrans" cxnId="{C1E77283-151A-42B0-AA25-F59D09790A59}">
      <dgm:prSet/>
      <dgm:spPr/>
      <dgm:t>
        <a:bodyPr/>
        <a:lstStyle/>
        <a:p>
          <a:endParaRPr lang="fr-FR"/>
        </a:p>
      </dgm:t>
    </dgm:pt>
    <dgm:pt modelId="{E87AA4AF-F299-47CE-B7E6-E4AB956415DE}" type="sibTrans" cxnId="{C1E77283-151A-42B0-AA25-F59D09790A59}">
      <dgm:prSet/>
      <dgm:spPr/>
      <dgm:t>
        <a:bodyPr/>
        <a:lstStyle/>
        <a:p>
          <a:endParaRPr lang="fr-FR"/>
        </a:p>
      </dgm:t>
    </dgm:pt>
    <dgm:pt modelId="{F928D1DC-EEF5-4AD0-A64D-6FF4ADB605CA}" type="pres">
      <dgm:prSet presAssocID="{1A92FEA2-F87E-4813-800D-93F07A89AF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7E864D-27B8-461A-B565-E014EF0AAAB5}" type="pres">
      <dgm:prSet presAssocID="{F450D46E-B3CF-4A90-9A5E-47048465DF0F}" presName="root1" presStyleCnt="0"/>
      <dgm:spPr/>
    </dgm:pt>
    <dgm:pt modelId="{93A9B0E0-3B34-4844-8DAD-3E269674C2CC}" type="pres">
      <dgm:prSet presAssocID="{F450D46E-B3CF-4A90-9A5E-47048465DF0F}" presName="LevelOneTextNode" presStyleLbl="node0" presStyleIdx="0" presStyleCnt="1">
        <dgm:presLayoutVars>
          <dgm:chPref val="3"/>
        </dgm:presLayoutVars>
      </dgm:prSet>
      <dgm:spPr/>
    </dgm:pt>
    <dgm:pt modelId="{AAA553FB-0C5D-44ED-A477-25D3A32DAC5F}" type="pres">
      <dgm:prSet presAssocID="{F450D46E-B3CF-4A90-9A5E-47048465DF0F}" presName="level2hierChild" presStyleCnt="0"/>
      <dgm:spPr/>
    </dgm:pt>
    <dgm:pt modelId="{A0045C49-BFE7-4F2F-8FA7-2CC7AB1A18E0}" type="pres">
      <dgm:prSet presAssocID="{2D33926A-FE0A-40BF-9D9A-4175C63D45C6}" presName="conn2-1" presStyleLbl="parChTrans1D2" presStyleIdx="0" presStyleCnt="3"/>
      <dgm:spPr/>
    </dgm:pt>
    <dgm:pt modelId="{37550358-613A-4AF7-8488-46F4C11FC3C0}" type="pres">
      <dgm:prSet presAssocID="{2D33926A-FE0A-40BF-9D9A-4175C63D45C6}" presName="connTx" presStyleLbl="parChTrans1D2" presStyleIdx="0" presStyleCnt="3"/>
      <dgm:spPr/>
    </dgm:pt>
    <dgm:pt modelId="{0BBB84CA-7D23-4248-90BC-05BF0C1BD15A}" type="pres">
      <dgm:prSet presAssocID="{9D527DE7-D4FB-41D0-A2AB-36D2177EF873}" presName="root2" presStyleCnt="0"/>
      <dgm:spPr/>
    </dgm:pt>
    <dgm:pt modelId="{7DA781E4-17CD-44F4-A6E4-D722ECD4C6A3}" type="pres">
      <dgm:prSet presAssocID="{9D527DE7-D4FB-41D0-A2AB-36D2177EF873}" presName="LevelTwoTextNode" presStyleLbl="node2" presStyleIdx="0" presStyleCnt="3">
        <dgm:presLayoutVars>
          <dgm:chPref val="3"/>
        </dgm:presLayoutVars>
      </dgm:prSet>
      <dgm:spPr/>
    </dgm:pt>
    <dgm:pt modelId="{49EC8C2C-69FA-496C-B102-D810EE59E786}" type="pres">
      <dgm:prSet presAssocID="{9D527DE7-D4FB-41D0-A2AB-36D2177EF873}" presName="level3hierChild" presStyleCnt="0"/>
      <dgm:spPr/>
    </dgm:pt>
    <dgm:pt modelId="{78FD81CF-91BE-4B66-A1B3-AC449BCECADC}" type="pres">
      <dgm:prSet presAssocID="{B2BD46E9-2B6A-4250-85F5-048C3D9AF8F8}" presName="conn2-1" presStyleLbl="parChTrans1D3" presStyleIdx="0" presStyleCnt="2"/>
      <dgm:spPr/>
    </dgm:pt>
    <dgm:pt modelId="{C9EB5C04-061C-4096-8702-9A60011E4922}" type="pres">
      <dgm:prSet presAssocID="{B2BD46E9-2B6A-4250-85F5-048C3D9AF8F8}" presName="connTx" presStyleLbl="parChTrans1D3" presStyleIdx="0" presStyleCnt="2"/>
      <dgm:spPr/>
    </dgm:pt>
    <dgm:pt modelId="{7A60497C-9229-47EE-9FC2-35255EB0B6E0}" type="pres">
      <dgm:prSet presAssocID="{727AB2C4-1321-45BF-816E-63DBCB662449}" presName="root2" presStyleCnt="0"/>
      <dgm:spPr/>
    </dgm:pt>
    <dgm:pt modelId="{40F1A198-7A75-49B6-8220-2F8008FA59F3}" type="pres">
      <dgm:prSet presAssocID="{727AB2C4-1321-45BF-816E-63DBCB662449}" presName="LevelTwoTextNode" presStyleLbl="node3" presStyleIdx="0" presStyleCnt="2">
        <dgm:presLayoutVars>
          <dgm:chPref val="3"/>
        </dgm:presLayoutVars>
      </dgm:prSet>
      <dgm:spPr/>
    </dgm:pt>
    <dgm:pt modelId="{92A4A36C-42DE-4BC7-909A-62F77B664058}" type="pres">
      <dgm:prSet presAssocID="{727AB2C4-1321-45BF-816E-63DBCB662449}" presName="level3hierChild" presStyleCnt="0"/>
      <dgm:spPr/>
    </dgm:pt>
    <dgm:pt modelId="{EC86C50F-DEA6-40F7-B776-C825AA152575}" type="pres">
      <dgm:prSet presAssocID="{12B34720-A541-436A-A526-4D7DDE1597E1}" presName="conn2-1" presStyleLbl="parChTrans1D2" presStyleIdx="1" presStyleCnt="3"/>
      <dgm:spPr/>
    </dgm:pt>
    <dgm:pt modelId="{2984CE1D-DF70-48F6-A06F-1D1E95E5651C}" type="pres">
      <dgm:prSet presAssocID="{12B34720-A541-436A-A526-4D7DDE1597E1}" presName="connTx" presStyleLbl="parChTrans1D2" presStyleIdx="1" presStyleCnt="3"/>
      <dgm:spPr/>
    </dgm:pt>
    <dgm:pt modelId="{65FB11DC-6C42-4749-B740-76CA6C8E02AE}" type="pres">
      <dgm:prSet presAssocID="{DFDE0AD3-8DA5-453B-97B9-6DCE94D87ED0}" presName="root2" presStyleCnt="0"/>
      <dgm:spPr/>
    </dgm:pt>
    <dgm:pt modelId="{3F462F23-3334-41D5-AEBA-E02071AF7639}" type="pres">
      <dgm:prSet presAssocID="{DFDE0AD3-8DA5-453B-97B9-6DCE94D87ED0}" presName="LevelTwoTextNode" presStyleLbl="node2" presStyleIdx="1" presStyleCnt="3">
        <dgm:presLayoutVars>
          <dgm:chPref val="3"/>
        </dgm:presLayoutVars>
      </dgm:prSet>
      <dgm:spPr/>
    </dgm:pt>
    <dgm:pt modelId="{A837882D-9DBB-4335-9DB8-80D56068C43E}" type="pres">
      <dgm:prSet presAssocID="{DFDE0AD3-8DA5-453B-97B9-6DCE94D87ED0}" presName="level3hierChild" presStyleCnt="0"/>
      <dgm:spPr/>
    </dgm:pt>
    <dgm:pt modelId="{D7E4FD85-5E1D-4259-A996-53958DE6DE36}" type="pres">
      <dgm:prSet presAssocID="{0F3256DB-86FD-45E8-8C8B-66F87ECC704F}" presName="conn2-1" presStyleLbl="parChTrans1D3" presStyleIdx="1" presStyleCnt="2"/>
      <dgm:spPr/>
    </dgm:pt>
    <dgm:pt modelId="{F604DD2E-18AD-494B-AA68-433ADFDC466D}" type="pres">
      <dgm:prSet presAssocID="{0F3256DB-86FD-45E8-8C8B-66F87ECC704F}" presName="connTx" presStyleLbl="parChTrans1D3" presStyleIdx="1" presStyleCnt="2"/>
      <dgm:spPr/>
    </dgm:pt>
    <dgm:pt modelId="{40511354-1715-4B6B-993A-94DCE9AEE01C}" type="pres">
      <dgm:prSet presAssocID="{9522D7B9-72DD-489D-AD14-1226BC0E1F40}" presName="root2" presStyleCnt="0"/>
      <dgm:spPr/>
    </dgm:pt>
    <dgm:pt modelId="{6F6A1C71-E6D3-41DE-9E47-CB1A03A09D52}" type="pres">
      <dgm:prSet presAssocID="{9522D7B9-72DD-489D-AD14-1226BC0E1F40}" presName="LevelTwoTextNode" presStyleLbl="node3" presStyleIdx="1" presStyleCnt="2">
        <dgm:presLayoutVars>
          <dgm:chPref val="3"/>
        </dgm:presLayoutVars>
      </dgm:prSet>
      <dgm:spPr/>
    </dgm:pt>
    <dgm:pt modelId="{01D02688-DADB-4DB0-8EEF-8A722F7F6392}" type="pres">
      <dgm:prSet presAssocID="{9522D7B9-72DD-489D-AD14-1226BC0E1F40}" presName="level3hierChild" presStyleCnt="0"/>
      <dgm:spPr/>
    </dgm:pt>
    <dgm:pt modelId="{59D8E0AF-F76D-4794-812B-0EED955C4F92}" type="pres">
      <dgm:prSet presAssocID="{26A819D8-4ADC-41E7-87B4-76239C997F9C}" presName="conn2-1" presStyleLbl="parChTrans1D2" presStyleIdx="2" presStyleCnt="3"/>
      <dgm:spPr/>
    </dgm:pt>
    <dgm:pt modelId="{677F30E4-DB3D-4A22-A101-3AA04E4AE7AA}" type="pres">
      <dgm:prSet presAssocID="{26A819D8-4ADC-41E7-87B4-76239C997F9C}" presName="connTx" presStyleLbl="parChTrans1D2" presStyleIdx="2" presStyleCnt="3"/>
      <dgm:spPr/>
    </dgm:pt>
    <dgm:pt modelId="{6607B3B4-14E5-430A-8A4F-9481534D3267}" type="pres">
      <dgm:prSet presAssocID="{4A7D64DF-F636-4A02-8B88-C58416ADAD1A}" presName="root2" presStyleCnt="0"/>
      <dgm:spPr/>
    </dgm:pt>
    <dgm:pt modelId="{6EA44ABA-7268-4D8E-A7AA-4B369A34763D}" type="pres">
      <dgm:prSet presAssocID="{4A7D64DF-F636-4A02-8B88-C58416ADAD1A}" presName="LevelTwoTextNode" presStyleLbl="node2" presStyleIdx="2" presStyleCnt="3">
        <dgm:presLayoutVars>
          <dgm:chPref val="3"/>
        </dgm:presLayoutVars>
      </dgm:prSet>
      <dgm:spPr/>
    </dgm:pt>
    <dgm:pt modelId="{DDA8F230-D7AA-4481-8F42-8E99EE7D2B14}" type="pres">
      <dgm:prSet presAssocID="{4A7D64DF-F636-4A02-8B88-C58416ADAD1A}" presName="level3hierChild" presStyleCnt="0"/>
      <dgm:spPr/>
    </dgm:pt>
  </dgm:ptLst>
  <dgm:cxnLst>
    <dgm:cxn modelId="{C3163C09-BBAB-4E20-ACDE-A1C6C95A95CB}" type="presOf" srcId="{2D33926A-FE0A-40BF-9D9A-4175C63D45C6}" destId="{A0045C49-BFE7-4F2F-8FA7-2CC7AB1A18E0}" srcOrd="0" destOrd="0" presId="urn:microsoft.com/office/officeart/2008/layout/HorizontalMultiLevelHierarchy"/>
    <dgm:cxn modelId="{36DD8F1A-867A-4859-A3E5-9FEE1FF343B4}" type="presOf" srcId="{9D527DE7-D4FB-41D0-A2AB-36D2177EF873}" destId="{7DA781E4-17CD-44F4-A6E4-D722ECD4C6A3}" srcOrd="0" destOrd="0" presId="urn:microsoft.com/office/officeart/2008/layout/HorizontalMultiLevelHierarchy"/>
    <dgm:cxn modelId="{73EF8920-66C1-499F-8A36-9C53803500E9}" type="presOf" srcId="{0F3256DB-86FD-45E8-8C8B-66F87ECC704F}" destId="{F604DD2E-18AD-494B-AA68-433ADFDC466D}" srcOrd="1" destOrd="0" presId="urn:microsoft.com/office/officeart/2008/layout/HorizontalMultiLevelHierarchy"/>
    <dgm:cxn modelId="{94908B33-4B20-4AE5-88FD-B0AC1378B797}" type="presOf" srcId="{4A7D64DF-F636-4A02-8B88-C58416ADAD1A}" destId="{6EA44ABA-7268-4D8E-A7AA-4B369A34763D}" srcOrd="0" destOrd="0" presId="urn:microsoft.com/office/officeart/2008/layout/HorizontalMultiLevelHierarchy"/>
    <dgm:cxn modelId="{C9FF7734-58F2-47BA-A8F1-7C30244CC3D3}" type="presOf" srcId="{9522D7B9-72DD-489D-AD14-1226BC0E1F40}" destId="{6F6A1C71-E6D3-41DE-9E47-CB1A03A09D52}" srcOrd="0" destOrd="0" presId="urn:microsoft.com/office/officeart/2008/layout/HorizontalMultiLevelHierarchy"/>
    <dgm:cxn modelId="{7DDF153A-14D3-49BA-91D6-49EB83A766B1}" type="presOf" srcId="{12B34720-A541-436A-A526-4D7DDE1597E1}" destId="{2984CE1D-DF70-48F6-A06F-1D1E95E5651C}" srcOrd="1" destOrd="0" presId="urn:microsoft.com/office/officeart/2008/layout/HorizontalMultiLevelHierarchy"/>
    <dgm:cxn modelId="{82F65F3F-2E4B-4772-9DBD-06D91B9B54F0}" srcId="{9D527DE7-D4FB-41D0-A2AB-36D2177EF873}" destId="{727AB2C4-1321-45BF-816E-63DBCB662449}" srcOrd="0" destOrd="0" parTransId="{B2BD46E9-2B6A-4250-85F5-048C3D9AF8F8}" sibTransId="{57598FE3-7236-4E1C-962E-7BEEB397A2F1}"/>
    <dgm:cxn modelId="{909B8464-1F63-4C8D-8509-2D8DD3310792}" type="presOf" srcId="{DFDE0AD3-8DA5-453B-97B9-6DCE94D87ED0}" destId="{3F462F23-3334-41D5-AEBA-E02071AF7639}" srcOrd="0" destOrd="0" presId="urn:microsoft.com/office/officeart/2008/layout/HorizontalMultiLevelHierarchy"/>
    <dgm:cxn modelId="{2C413B4D-4C4A-4F97-B62D-73E1E2D57B1F}" srcId="{F450D46E-B3CF-4A90-9A5E-47048465DF0F}" destId="{4A7D64DF-F636-4A02-8B88-C58416ADAD1A}" srcOrd="2" destOrd="0" parTransId="{26A819D8-4ADC-41E7-87B4-76239C997F9C}" sibTransId="{5E4298C0-BE1B-470F-B9F7-B40C6471427D}"/>
    <dgm:cxn modelId="{BD415454-6190-4A8D-B9CB-EF6B54238913}" type="presOf" srcId="{26A819D8-4ADC-41E7-87B4-76239C997F9C}" destId="{677F30E4-DB3D-4A22-A101-3AA04E4AE7AA}" srcOrd="1" destOrd="0" presId="urn:microsoft.com/office/officeart/2008/layout/HorizontalMultiLevelHierarchy"/>
    <dgm:cxn modelId="{4C439D59-B7E7-483A-8FF0-30F57E761191}" type="presOf" srcId="{12B34720-A541-436A-A526-4D7DDE1597E1}" destId="{EC86C50F-DEA6-40F7-B776-C825AA152575}" srcOrd="0" destOrd="0" presId="urn:microsoft.com/office/officeart/2008/layout/HorizontalMultiLevelHierarchy"/>
    <dgm:cxn modelId="{C1E77283-151A-42B0-AA25-F59D09790A59}" srcId="{DFDE0AD3-8DA5-453B-97B9-6DCE94D87ED0}" destId="{9522D7B9-72DD-489D-AD14-1226BC0E1F40}" srcOrd="0" destOrd="0" parTransId="{0F3256DB-86FD-45E8-8C8B-66F87ECC704F}" sibTransId="{E87AA4AF-F299-47CE-B7E6-E4AB956415DE}"/>
    <dgm:cxn modelId="{3B144B89-F4DD-4E44-9E5F-D268F7DFDA3B}" type="presOf" srcId="{B2BD46E9-2B6A-4250-85F5-048C3D9AF8F8}" destId="{C9EB5C04-061C-4096-8702-9A60011E4922}" srcOrd="1" destOrd="0" presId="urn:microsoft.com/office/officeart/2008/layout/HorizontalMultiLevelHierarchy"/>
    <dgm:cxn modelId="{C084E789-4392-4BEB-BBB5-6753AD15BB35}" srcId="{1A92FEA2-F87E-4813-800D-93F07A89AFDD}" destId="{F450D46E-B3CF-4A90-9A5E-47048465DF0F}" srcOrd="0" destOrd="0" parTransId="{FB01B72F-5088-43D3-96D2-9C3E3953C703}" sibTransId="{29C0DA33-2896-4076-AE24-A055CF81E8C4}"/>
    <dgm:cxn modelId="{69D4A799-61CA-4CBC-9526-638BDB3B2394}" type="presOf" srcId="{1A92FEA2-F87E-4813-800D-93F07A89AFDD}" destId="{F928D1DC-EEF5-4AD0-A64D-6FF4ADB605CA}" srcOrd="0" destOrd="0" presId="urn:microsoft.com/office/officeart/2008/layout/HorizontalMultiLevelHierarchy"/>
    <dgm:cxn modelId="{BA5AF1B0-88B9-4B61-8712-83A389DB40A6}" type="presOf" srcId="{B2BD46E9-2B6A-4250-85F5-048C3D9AF8F8}" destId="{78FD81CF-91BE-4B66-A1B3-AC449BCECADC}" srcOrd="0" destOrd="0" presId="urn:microsoft.com/office/officeart/2008/layout/HorizontalMultiLevelHierarchy"/>
    <dgm:cxn modelId="{67366ABD-F3E7-4B33-9A57-A6530C2858D6}" type="presOf" srcId="{2D33926A-FE0A-40BF-9D9A-4175C63D45C6}" destId="{37550358-613A-4AF7-8488-46F4C11FC3C0}" srcOrd="1" destOrd="0" presId="urn:microsoft.com/office/officeart/2008/layout/HorizontalMultiLevelHierarchy"/>
    <dgm:cxn modelId="{DC10FABF-444F-4044-AEB1-9E8861918D2C}" type="presOf" srcId="{727AB2C4-1321-45BF-816E-63DBCB662449}" destId="{40F1A198-7A75-49B6-8220-2F8008FA59F3}" srcOrd="0" destOrd="0" presId="urn:microsoft.com/office/officeart/2008/layout/HorizontalMultiLevelHierarchy"/>
    <dgm:cxn modelId="{E57093E2-A750-4922-8856-A02BC3067182}" type="presOf" srcId="{26A819D8-4ADC-41E7-87B4-76239C997F9C}" destId="{59D8E0AF-F76D-4794-812B-0EED955C4F92}" srcOrd="0" destOrd="0" presId="urn:microsoft.com/office/officeart/2008/layout/HorizontalMultiLevelHierarchy"/>
    <dgm:cxn modelId="{F899B4E6-0A68-447D-8979-672692395C95}" srcId="{F450D46E-B3CF-4A90-9A5E-47048465DF0F}" destId="{DFDE0AD3-8DA5-453B-97B9-6DCE94D87ED0}" srcOrd="1" destOrd="0" parTransId="{12B34720-A541-436A-A526-4D7DDE1597E1}" sibTransId="{D1BFA0DB-4F7D-4C17-AC7B-055E83176C79}"/>
    <dgm:cxn modelId="{0AA228EB-9DB2-4ABD-9C1C-C6BB00D665D2}" srcId="{F450D46E-B3CF-4A90-9A5E-47048465DF0F}" destId="{9D527DE7-D4FB-41D0-A2AB-36D2177EF873}" srcOrd="0" destOrd="0" parTransId="{2D33926A-FE0A-40BF-9D9A-4175C63D45C6}" sibTransId="{4C43CC5B-F085-4120-91F5-AC269FFD16E9}"/>
    <dgm:cxn modelId="{E66425F3-0CEE-45D9-A8E8-353F37358487}" type="presOf" srcId="{F450D46E-B3CF-4A90-9A5E-47048465DF0F}" destId="{93A9B0E0-3B34-4844-8DAD-3E269674C2CC}" srcOrd="0" destOrd="0" presId="urn:microsoft.com/office/officeart/2008/layout/HorizontalMultiLevelHierarchy"/>
    <dgm:cxn modelId="{7EFA9BF7-55D6-49D2-B40B-177E0B46A90D}" type="presOf" srcId="{0F3256DB-86FD-45E8-8C8B-66F87ECC704F}" destId="{D7E4FD85-5E1D-4259-A996-53958DE6DE36}" srcOrd="0" destOrd="0" presId="urn:microsoft.com/office/officeart/2008/layout/HorizontalMultiLevelHierarchy"/>
    <dgm:cxn modelId="{44C0120B-58C5-4ED6-9F39-C8FF39462421}" type="presParOf" srcId="{F928D1DC-EEF5-4AD0-A64D-6FF4ADB605CA}" destId="{0C7E864D-27B8-461A-B565-E014EF0AAAB5}" srcOrd="0" destOrd="0" presId="urn:microsoft.com/office/officeart/2008/layout/HorizontalMultiLevelHierarchy"/>
    <dgm:cxn modelId="{CB9188DE-C66F-46AA-8B2B-D4E9D9B149E9}" type="presParOf" srcId="{0C7E864D-27B8-461A-B565-E014EF0AAAB5}" destId="{93A9B0E0-3B34-4844-8DAD-3E269674C2CC}" srcOrd="0" destOrd="0" presId="urn:microsoft.com/office/officeart/2008/layout/HorizontalMultiLevelHierarchy"/>
    <dgm:cxn modelId="{A63F1156-771E-4367-B9C1-6DB191655BC3}" type="presParOf" srcId="{0C7E864D-27B8-461A-B565-E014EF0AAAB5}" destId="{AAA553FB-0C5D-44ED-A477-25D3A32DAC5F}" srcOrd="1" destOrd="0" presId="urn:microsoft.com/office/officeart/2008/layout/HorizontalMultiLevelHierarchy"/>
    <dgm:cxn modelId="{C760A484-A80D-4732-969B-D7AED1B2E14B}" type="presParOf" srcId="{AAA553FB-0C5D-44ED-A477-25D3A32DAC5F}" destId="{A0045C49-BFE7-4F2F-8FA7-2CC7AB1A18E0}" srcOrd="0" destOrd="0" presId="urn:microsoft.com/office/officeart/2008/layout/HorizontalMultiLevelHierarchy"/>
    <dgm:cxn modelId="{DD8262F0-FDE3-44B5-94DE-D69DE1F20EB4}" type="presParOf" srcId="{A0045C49-BFE7-4F2F-8FA7-2CC7AB1A18E0}" destId="{37550358-613A-4AF7-8488-46F4C11FC3C0}" srcOrd="0" destOrd="0" presId="urn:microsoft.com/office/officeart/2008/layout/HorizontalMultiLevelHierarchy"/>
    <dgm:cxn modelId="{7EE715B7-F5D0-4388-BF4D-9DC53B306ADB}" type="presParOf" srcId="{AAA553FB-0C5D-44ED-A477-25D3A32DAC5F}" destId="{0BBB84CA-7D23-4248-90BC-05BF0C1BD15A}" srcOrd="1" destOrd="0" presId="urn:microsoft.com/office/officeart/2008/layout/HorizontalMultiLevelHierarchy"/>
    <dgm:cxn modelId="{2A8559B6-D2E0-4540-933B-1025F47CC48E}" type="presParOf" srcId="{0BBB84CA-7D23-4248-90BC-05BF0C1BD15A}" destId="{7DA781E4-17CD-44F4-A6E4-D722ECD4C6A3}" srcOrd="0" destOrd="0" presId="urn:microsoft.com/office/officeart/2008/layout/HorizontalMultiLevelHierarchy"/>
    <dgm:cxn modelId="{47EC0E93-5E64-4046-9C8E-7FD9A82C1AC4}" type="presParOf" srcId="{0BBB84CA-7D23-4248-90BC-05BF0C1BD15A}" destId="{49EC8C2C-69FA-496C-B102-D810EE59E786}" srcOrd="1" destOrd="0" presId="urn:microsoft.com/office/officeart/2008/layout/HorizontalMultiLevelHierarchy"/>
    <dgm:cxn modelId="{079EF609-7AA0-4971-9EC8-5831FD3BD630}" type="presParOf" srcId="{49EC8C2C-69FA-496C-B102-D810EE59E786}" destId="{78FD81CF-91BE-4B66-A1B3-AC449BCECADC}" srcOrd="0" destOrd="0" presId="urn:microsoft.com/office/officeart/2008/layout/HorizontalMultiLevelHierarchy"/>
    <dgm:cxn modelId="{7945299A-A6A8-4945-9A6E-631C8B9A4966}" type="presParOf" srcId="{78FD81CF-91BE-4B66-A1B3-AC449BCECADC}" destId="{C9EB5C04-061C-4096-8702-9A60011E4922}" srcOrd="0" destOrd="0" presId="urn:microsoft.com/office/officeart/2008/layout/HorizontalMultiLevelHierarchy"/>
    <dgm:cxn modelId="{E692452F-9454-4A10-A915-25511FFD9392}" type="presParOf" srcId="{49EC8C2C-69FA-496C-B102-D810EE59E786}" destId="{7A60497C-9229-47EE-9FC2-35255EB0B6E0}" srcOrd="1" destOrd="0" presId="urn:microsoft.com/office/officeart/2008/layout/HorizontalMultiLevelHierarchy"/>
    <dgm:cxn modelId="{351F0971-96C0-420C-9B3E-DC93B6071B5D}" type="presParOf" srcId="{7A60497C-9229-47EE-9FC2-35255EB0B6E0}" destId="{40F1A198-7A75-49B6-8220-2F8008FA59F3}" srcOrd="0" destOrd="0" presId="urn:microsoft.com/office/officeart/2008/layout/HorizontalMultiLevelHierarchy"/>
    <dgm:cxn modelId="{59BA58B7-BA55-41F3-A294-2FFBB4167D1B}" type="presParOf" srcId="{7A60497C-9229-47EE-9FC2-35255EB0B6E0}" destId="{92A4A36C-42DE-4BC7-909A-62F77B664058}" srcOrd="1" destOrd="0" presId="urn:microsoft.com/office/officeart/2008/layout/HorizontalMultiLevelHierarchy"/>
    <dgm:cxn modelId="{28640B86-C1E6-4E9F-90BE-976A4D1682A6}" type="presParOf" srcId="{AAA553FB-0C5D-44ED-A477-25D3A32DAC5F}" destId="{EC86C50F-DEA6-40F7-B776-C825AA152575}" srcOrd="2" destOrd="0" presId="urn:microsoft.com/office/officeart/2008/layout/HorizontalMultiLevelHierarchy"/>
    <dgm:cxn modelId="{00BE29A8-8222-441F-98E0-7C14F66B3EE3}" type="presParOf" srcId="{EC86C50F-DEA6-40F7-B776-C825AA152575}" destId="{2984CE1D-DF70-48F6-A06F-1D1E95E5651C}" srcOrd="0" destOrd="0" presId="urn:microsoft.com/office/officeart/2008/layout/HorizontalMultiLevelHierarchy"/>
    <dgm:cxn modelId="{0D24C574-0D6C-482B-A999-A029337396A0}" type="presParOf" srcId="{AAA553FB-0C5D-44ED-A477-25D3A32DAC5F}" destId="{65FB11DC-6C42-4749-B740-76CA6C8E02AE}" srcOrd="3" destOrd="0" presId="urn:microsoft.com/office/officeart/2008/layout/HorizontalMultiLevelHierarchy"/>
    <dgm:cxn modelId="{93E38BFB-D08E-4B9B-9E30-465316D6A003}" type="presParOf" srcId="{65FB11DC-6C42-4749-B740-76CA6C8E02AE}" destId="{3F462F23-3334-41D5-AEBA-E02071AF7639}" srcOrd="0" destOrd="0" presId="urn:microsoft.com/office/officeart/2008/layout/HorizontalMultiLevelHierarchy"/>
    <dgm:cxn modelId="{78AC646E-7092-4C8E-B9E4-F6C5C9086ADF}" type="presParOf" srcId="{65FB11DC-6C42-4749-B740-76CA6C8E02AE}" destId="{A837882D-9DBB-4335-9DB8-80D56068C43E}" srcOrd="1" destOrd="0" presId="urn:microsoft.com/office/officeart/2008/layout/HorizontalMultiLevelHierarchy"/>
    <dgm:cxn modelId="{E7A80647-2E11-4DCE-A60F-A3B0186FBB1D}" type="presParOf" srcId="{A837882D-9DBB-4335-9DB8-80D56068C43E}" destId="{D7E4FD85-5E1D-4259-A996-53958DE6DE36}" srcOrd="0" destOrd="0" presId="urn:microsoft.com/office/officeart/2008/layout/HorizontalMultiLevelHierarchy"/>
    <dgm:cxn modelId="{687F88C4-8EBD-4053-9D09-9876B6E360DF}" type="presParOf" srcId="{D7E4FD85-5E1D-4259-A996-53958DE6DE36}" destId="{F604DD2E-18AD-494B-AA68-433ADFDC466D}" srcOrd="0" destOrd="0" presId="urn:microsoft.com/office/officeart/2008/layout/HorizontalMultiLevelHierarchy"/>
    <dgm:cxn modelId="{F24E2EF9-8EEA-43D6-BC65-6DFDF271E7D1}" type="presParOf" srcId="{A837882D-9DBB-4335-9DB8-80D56068C43E}" destId="{40511354-1715-4B6B-993A-94DCE9AEE01C}" srcOrd="1" destOrd="0" presId="urn:microsoft.com/office/officeart/2008/layout/HorizontalMultiLevelHierarchy"/>
    <dgm:cxn modelId="{7E17C30A-B50C-4BA0-AEF2-4013DAD15496}" type="presParOf" srcId="{40511354-1715-4B6B-993A-94DCE9AEE01C}" destId="{6F6A1C71-E6D3-41DE-9E47-CB1A03A09D52}" srcOrd="0" destOrd="0" presId="urn:microsoft.com/office/officeart/2008/layout/HorizontalMultiLevelHierarchy"/>
    <dgm:cxn modelId="{432F21E6-2DFB-4234-9F40-EA9595EDE90C}" type="presParOf" srcId="{40511354-1715-4B6B-993A-94DCE9AEE01C}" destId="{01D02688-DADB-4DB0-8EEF-8A722F7F6392}" srcOrd="1" destOrd="0" presId="urn:microsoft.com/office/officeart/2008/layout/HorizontalMultiLevelHierarchy"/>
    <dgm:cxn modelId="{F6369808-BEAD-4316-A53C-A9676D21C09E}" type="presParOf" srcId="{AAA553FB-0C5D-44ED-A477-25D3A32DAC5F}" destId="{59D8E0AF-F76D-4794-812B-0EED955C4F92}" srcOrd="4" destOrd="0" presId="urn:microsoft.com/office/officeart/2008/layout/HorizontalMultiLevelHierarchy"/>
    <dgm:cxn modelId="{302A7E0A-A222-43BB-9C57-8B84212F40BB}" type="presParOf" srcId="{59D8E0AF-F76D-4794-812B-0EED955C4F92}" destId="{677F30E4-DB3D-4A22-A101-3AA04E4AE7AA}" srcOrd="0" destOrd="0" presId="urn:microsoft.com/office/officeart/2008/layout/HorizontalMultiLevelHierarchy"/>
    <dgm:cxn modelId="{4F187904-CFA2-46E4-B033-F27E31AE274B}" type="presParOf" srcId="{AAA553FB-0C5D-44ED-A477-25D3A32DAC5F}" destId="{6607B3B4-14E5-430A-8A4F-9481534D3267}" srcOrd="5" destOrd="0" presId="urn:microsoft.com/office/officeart/2008/layout/HorizontalMultiLevelHierarchy"/>
    <dgm:cxn modelId="{97C34A40-2C23-402F-BA4F-F4349A73DB73}" type="presParOf" srcId="{6607B3B4-14E5-430A-8A4F-9481534D3267}" destId="{6EA44ABA-7268-4D8E-A7AA-4B369A34763D}" srcOrd="0" destOrd="0" presId="urn:microsoft.com/office/officeart/2008/layout/HorizontalMultiLevelHierarchy"/>
    <dgm:cxn modelId="{DC83CBCF-62DA-4ED9-AF66-48DEB511818C}" type="presParOf" srcId="{6607B3B4-14E5-430A-8A4F-9481534D3267}" destId="{DDA8F230-D7AA-4481-8F42-8E99EE7D2B1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EC6E9-7417-41F7-915D-3AEA51C358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F33043-5AF6-4F31-9C8E-313A8CA552CC}">
      <dgm:prSet phldrT="[Text]"/>
      <dgm:spPr/>
      <dgm:t>
        <a:bodyPr/>
        <a:lstStyle/>
        <a:p>
          <a:r>
            <a:rPr lang="fr-FR" dirty="0"/>
            <a:t> </a:t>
          </a:r>
        </a:p>
      </dgm:t>
    </dgm:pt>
    <dgm:pt modelId="{14B97A72-E055-4C17-96C0-1CFEC39380DA}" type="parTrans" cxnId="{4322FE4D-A0C0-4C0B-90E6-CFD26813138D}">
      <dgm:prSet/>
      <dgm:spPr/>
      <dgm:t>
        <a:bodyPr/>
        <a:lstStyle/>
        <a:p>
          <a:endParaRPr lang="fr-FR"/>
        </a:p>
      </dgm:t>
    </dgm:pt>
    <dgm:pt modelId="{CC6DCC65-655D-4399-B9AF-C01A8C26F77D}" type="sibTrans" cxnId="{4322FE4D-A0C0-4C0B-90E6-CFD26813138D}">
      <dgm:prSet/>
      <dgm:spPr/>
      <dgm:t>
        <a:bodyPr/>
        <a:lstStyle/>
        <a:p>
          <a:endParaRPr lang="fr-FR"/>
        </a:p>
      </dgm:t>
    </dgm:pt>
    <dgm:pt modelId="{2D037307-DC21-477F-859C-A84D06B74CEA}">
      <dgm:prSet phldrT="[Text]" custT="1"/>
      <dgm:spPr/>
      <dgm:t>
        <a:bodyPr/>
        <a:lstStyle/>
        <a:p>
          <a:r>
            <a:rPr lang="fr-FR" sz="2200" dirty="0"/>
            <a:t>Installation des librairies citées précédemment</a:t>
          </a:r>
        </a:p>
      </dgm:t>
    </dgm:pt>
    <dgm:pt modelId="{7B4C10A8-D243-41AB-ADE5-111D61606DB7}" type="parTrans" cxnId="{179EFCC5-2AF9-4664-948B-F08EFA5CE142}">
      <dgm:prSet/>
      <dgm:spPr/>
      <dgm:t>
        <a:bodyPr/>
        <a:lstStyle/>
        <a:p>
          <a:endParaRPr lang="fr-FR"/>
        </a:p>
      </dgm:t>
    </dgm:pt>
    <dgm:pt modelId="{87C16DD6-0BA9-4C8F-AE20-CB49834B1A4B}" type="sibTrans" cxnId="{179EFCC5-2AF9-4664-948B-F08EFA5CE142}">
      <dgm:prSet/>
      <dgm:spPr/>
      <dgm:t>
        <a:bodyPr/>
        <a:lstStyle/>
        <a:p>
          <a:endParaRPr lang="fr-FR"/>
        </a:p>
      </dgm:t>
    </dgm:pt>
    <dgm:pt modelId="{C6EED04B-2F64-4A55-BB81-45A42C599948}">
      <dgm:prSet phldrT="[Text]"/>
      <dgm:spPr/>
      <dgm:t>
        <a:bodyPr/>
        <a:lstStyle/>
        <a:p>
          <a:r>
            <a:rPr lang="fr-FR" dirty="0"/>
            <a:t> </a:t>
          </a:r>
        </a:p>
      </dgm:t>
    </dgm:pt>
    <dgm:pt modelId="{EFC423F7-68FA-4AA4-8C49-CD4D25CAE9ED}" type="parTrans" cxnId="{5D943C87-5FE7-44BB-B3D5-4D3323D23F54}">
      <dgm:prSet/>
      <dgm:spPr/>
      <dgm:t>
        <a:bodyPr/>
        <a:lstStyle/>
        <a:p>
          <a:endParaRPr lang="fr-FR"/>
        </a:p>
      </dgm:t>
    </dgm:pt>
    <dgm:pt modelId="{363C201B-7CE4-4A45-8100-676017CE2989}" type="sibTrans" cxnId="{5D943C87-5FE7-44BB-B3D5-4D3323D23F54}">
      <dgm:prSet/>
      <dgm:spPr/>
      <dgm:t>
        <a:bodyPr/>
        <a:lstStyle/>
        <a:p>
          <a:endParaRPr lang="fr-FR"/>
        </a:p>
      </dgm:t>
    </dgm:pt>
    <dgm:pt modelId="{565166F1-07EC-4B84-AE6D-2CC6A16BED42}">
      <dgm:prSet phldrT="[Text]" custT="1"/>
      <dgm:spPr/>
      <dgm:t>
        <a:bodyPr/>
        <a:lstStyle/>
        <a:p>
          <a:r>
            <a:rPr lang="fr-FR" sz="2200" dirty="0"/>
            <a:t>Initialisation des variables d’environnement (Java, Spark, </a:t>
          </a:r>
          <a:r>
            <a:rPr lang="fr-FR" sz="2200" dirty="0" err="1"/>
            <a:t>Pyspark</a:t>
          </a:r>
          <a:r>
            <a:rPr lang="fr-FR" sz="2200" dirty="0"/>
            <a:t>)</a:t>
          </a:r>
        </a:p>
      </dgm:t>
    </dgm:pt>
    <dgm:pt modelId="{34B1B7E5-2227-4112-8B26-9241DD21E330}" type="parTrans" cxnId="{80708430-C8CF-4BF8-9624-84D6017BA6D3}">
      <dgm:prSet/>
      <dgm:spPr/>
      <dgm:t>
        <a:bodyPr/>
        <a:lstStyle/>
        <a:p>
          <a:endParaRPr lang="fr-FR"/>
        </a:p>
      </dgm:t>
    </dgm:pt>
    <dgm:pt modelId="{26D97930-DA7A-4BA1-8234-9B6806287EC4}" type="sibTrans" cxnId="{80708430-C8CF-4BF8-9624-84D6017BA6D3}">
      <dgm:prSet/>
      <dgm:spPr/>
      <dgm:t>
        <a:bodyPr/>
        <a:lstStyle/>
        <a:p>
          <a:endParaRPr lang="fr-FR"/>
        </a:p>
      </dgm:t>
    </dgm:pt>
    <dgm:pt modelId="{E2B20A66-92A0-4CA0-B097-6B36A5C3381A}">
      <dgm:prSet phldrT="[Text]"/>
      <dgm:spPr/>
      <dgm:t>
        <a:bodyPr/>
        <a:lstStyle/>
        <a:p>
          <a:r>
            <a:rPr lang="fr-FR" dirty="0"/>
            <a:t> </a:t>
          </a:r>
        </a:p>
      </dgm:t>
    </dgm:pt>
    <dgm:pt modelId="{92CC83B3-25C2-4BC3-BF0D-708FA084FADC}" type="parTrans" cxnId="{4A2D9C67-0E99-435C-9259-03E8CCFB410F}">
      <dgm:prSet/>
      <dgm:spPr/>
      <dgm:t>
        <a:bodyPr/>
        <a:lstStyle/>
        <a:p>
          <a:endParaRPr lang="fr-FR"/>
        </a:p>
      </dgm:t>
    </dgm:pt>
    <dgm:pt modelId="{312D521A-8C28-4A14-BA8E-BEB2A646CD7B}" type="sibTrans" cxnId="{4A2D9C67-0E99-435C-9259-03E8CCFB410F}">
      <dgm:prSet/>
      <dgm:spPr/>
      <dgm:t>
        <a:bodyPr/>
        <a:lstStyle/>
        <a:p>
          <a:endParaRPr lang="fr-FR"/>
        </a:p>
      </dgm:t>
    </dgm:pt>
    <dgm:pt modelId="{7BE7386F-B46B-4709-B0EE-EC431B878B0C}">
      <dgm:prSet phldrT="[Text]" custT="1"/>
      <dgm:spPr/>
      <dgm:t>
        <a:bodyPr/>
        <a:lstStyle/>
        <a:p>
          <a:r>
            <a:rPr lang="fr-FR" sz="2200" dirty="0"/>
            <a:t>Lancement du notebook via </a:t>
          </a:r>
          <a:r>
            <a:rPr lang="fr-FR" sz="2200" dirty="0" err="1"/>
            <a:t>Pyspark</a:t>
          </a:r>
          <a:r>
            <a:rPr lang="fr-FR" sz="2200" dirty="0"/>
            <a:t> (DNS public EC2 + port 8888)</a:t>
          </a:r>
        </a:p>
      </dgm:t>
    </dgm:pt>
    <dgm:pt modelId="{86AAD872-1271-4A42-817E-E19EA335055C}" type="parTrans" cxnId="{F921BD64-6020-40FF-BEB2-E8A655FADD3A}">
      <dgm:prSet/>
      <dgm:spPr/>
      <dgm:t>
        <a:bodyPr/>
        <a:lstStyle/>
        <a:p>
          <a:endParaRPr lang="fr-FR"/>
        </a:p>
      </dgm:t>
    </dgm:pt>
    <dgm:pt modelId="{4BCC02C4-C59E-4614-AD0C-DF842079D22F}" type="sibTrans" cxnId="{F921BD64-6020-40FF-BEB2-E8A655FADD3A}">
      <dgm:prSet/>
      <dgm:spPr/>
      <dgm:t>
        <a:bodyPr/>
        <a:lstStyle/>
        <a:p>
          <a:endParaRPr lang="fr-FR"/>
        </a:p>
      </dgm:t>
    </dgm:pt>
    <dgm:pt modelId="{9D0B0E35-C08D-416B-9166-C59FA25943E2}" type="pres">
      <dgm:prSet presAssocID="{A1EEC6E9-7417-41F7-915D-3AEA51C35824}" presName="linearFlow" presStyleCnt="0">
        <dgm:presLayoutVars>
          <dgm:dir/>
          <dgm:animLvl val="lvl"/>
          <dgm:resizeHandles val="exact"/>
        </dgm:presLayoutVars>
      </dgm:prSet>
      <dgm:spPr/>
    </dgm:pt>
    <dgm:pt modelId="{B26B9EEA-D96D-4E75-B18F-FBC79B239582}" type="pres">
      <dgm:prSet presAssocID="{67F33043-5AF6-4F31-9C8E-313A8CA552CC}" presName="composite" presStyleCnt="0"/>
      <dgm:spPr/>
    </dgm:pt>
    <dgm:pt modelId="{1665D729-DAE4-4F57-9BA0-E8666CA37DBE}" type="pres">
      <dgm:prSet presAssocID="{67F33043-5AF6-4F31-9C8E-313A8CA552C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A68CA20-4296-40FD-84D4-86F62D8BC59D}" type="pres">
      <dgm:prSet presAssocID="{67F33043-5AF6-4F31-9C8E-313A8CA552CC}" presName="descendantText" presStyleLbl="alignAcc1" presStyleIdx="0" presStyleCnt="3">
        <dgm:presLayoutVars>
          <dgm:bulletEnabled val="1"/>
        </dgm:presLayoutVars>
      </dgm:prSet>
      <dgm:spPr/>
    </dgm:pt>
    <dgm:pt modelId="{3518FB64-C690-4BA8-968D-B2C32C861936}" type="pres">
      <dgm:prSet presAssocID="{CC6DCC65-655D-4399-B9AF-C01A8C26F77D}" presName="sp" presStyleCnt="0"/>
      <dgm:spPr/>
    </dgm:pt>
    <dgm:pt modelId="{2D2EFAE4-0EA7-4BAD-9403-9913B6A25984}" type="pres">
      <dgm:prSet presAssocID="{C6EED04B-2F64-4A55-BB81-45A42C599948}" presName="composite" presStyleCnt="0"/>
      <dgm:spPr/>
    </dgm:pt>
    <dgm:pt modelId="{15DED9B9-5D8E-4667-BBB2-47FF1153690A}" type="pres">
      <dgm:prSet presAssocID="{C6EED04B-2F64-4A55-BB81-45A42C599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D89CFA-3C51-4ECF-BA9A-C5121F6B9F36}" type="pres">
      <dgm:prSet presAssocID="{C6EED04B-2F64-4A55-BB81-45A42C599948}" presName="descendantText" presStyleLbl="alignAcc1" presStyleIdx="1" presStyleCnt="3">
        <dgm:presLayoutVars>
          <dgm:bulletEnabled val="1"/>
        </dgm:presLayoutVars>
      </dgm:prSet>
      <dgm:spPr/>
    </dgm:pt>
    <dgm:pt modelId="{F15051AC-A6DD-4B87-A39C-C5BC349AD24A}" type="pres">
      <dgm:prSet presAssocID="{363C201B-7CE4-4A45-8100-676017CE2989}" presName="sp" presStyleCnt="0"/>
      <dgm:spPr/>
    </dgm:pt>
    <dgm:pt modelId="{4C8CC3A1-77ED-46AA-BF6C-F1F01024FA72}" type="pres">
      <dgm:prSet presAssocID="{E2B20A66-92A0-4CA0-B097-6B36A5C3381A}" presName="composite" presStyleCnt="0"/>
      <dgm:spPr/>
    </dgm:pt>
    <dgm:pt modelId="{201ACFDF-349E-4C9B-A272-93C562D58B1D}" type="pres">
      <dgm:prSet presAssocID="{E2B20A66-92A0-4CA0-B097-6B36A5C3381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4A879C2-70AC-4414-8F8A-04447139ECB6}" type="pres">
      <dgm:prSet presAssocID="{E2B20A66-92A0-4CA0-B097-6B36A5C3381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4319310-B232-4562-87C2-A15FD08590C5}" type="presOf" srcId="{E2B20A66-92A0-4CA0-B097-6B36A5C3381A}" destId="{201ACFDF-349E-4C9B-A272-93C562D58B1D}" srcOrd="0" destOrd="0" presId="urn:microsoft.com/office/officeart/2005/8/layout/chevron2"/>
    <dgm:cxn modelId="{ED8BAA13-1033-4C3A-A675-44A7DE53857C}" type="presOf" srcId="{67F33043-5AF6-4F31-9C8E-313A8CA552CC}" destId="{1665D729-DAE4-4F57-9BA0-E8666CA37DBE}" srcOrd="0" destOrd="0" presId="urn:microsoft.com/office/officeart/2005/8/layout/chevron2"/>
    <dgm:cxn modelId="{80708430-C8CF-4BF8-9624-84D6017BA6D3}" srcId="{C6EED04B-2F64-4A55-BB81-45A42C599948}" destId="{565166F1-07EC-4B84-AE6D-2CC6A16BED42}" srcOrd="0" destOrd="0" parTransId="{34B1B7E5-2227-4112-8B26-9241DD21E330}" sibTransId="{26D97930-DA7A-4BA1-8234-9B6806287EC4}"/>
    <dgm:cxn modelId="{03876636-5A6A-4D5A-83C2-806E777627B0}" type="presOf" srcId="{C6EED04B-2F64-4A55-BB81-45A42C599948}" destId="{15DED9B9-5D8E-4667-BBB2-47FF1153690A}" srcOrd="0" destOrd="0" presId="urn:microsoft.com/office/officeart/2005/8/layout/chevron2"/>
    <dgm:cxn modelId="{F921BD64-6020-40FF-BEB2-E8A655FADD3A}" srcId="{E2B20A66-92A0-4CA0-B097-6B36A5C3381A}" destId="{7BE7386F-B46B-4709-B0EE-EC431B878B0C}" srcOrd="0" destOrd="0" parTransId="{86AAD872-1271-4A42-817E-E19EA335055C}" sibTransId="{4BCC02C4-C59E-4614-AD0C-DF842079D22F}"/>
    <dgm:cxn modelId="{4A2D9C67-0E99-435C-9259-03E8CCFB410F}" srcId="{A1EEC6E9-7417-41F7-915D-3AEA51C35824}" destId="{E2B20A66-92A0-4CA0-B097-6B36A5C3381A}" srcOrd="2" destOrd="0" parTransId="{92CC83B3-25C2-4BC3-BF0D-708FA084FADC}" sibTransId="{312D521A-8C28-4A14-BA8E-BEB2A646CD7B}"/>
    <dgm:cxn modelId="{4322FE4D-A0C0-4C0B-90E6-CFD26813138D}" srcId="{A1EEC6E9-7417-41F7-915D-3AEA51C35824}" destId="{67F33043-5AF6-4F31-9C8E-313A8CA552CC}" srcOrd="0" destOrd="0" parTransId="{14B97A72-E055-4C17-96C0-1CFEC39380DA}" sibTransId="{CC6DCC65-655D-4399-B9AF-C01A8C26F77D}"/>
    <dgm:cxn modelId="{2B6FFE7D-77CD-42E6-B3E0-76F50197FC3F}" type="presOf" srcId="{565166F1-07EC-4B84-AE6D-2CC6A16BED42}" destId="{1AD89CFA-3C51-4ECF-BA9A-C5121F6B9F36}" srcOrd="0" destOrd="0" presId="urn:microsoft.com/office/officeart/2005/8/layout/chevron2"/>
    <dgm:cxn modelId="{5D943C87-5FE7-44BB-B3D5-4D3323D23F54}" srcId="{A1EEC6E9-7417-41F7-915D-3AEA51C35824}" destId="{C6EED04B-2F64-4A55-BB81-45A42C599948}" srcOrd="1" destOrd="0" parTransId="{EFC423F7-68FA-4AA4-8C49-CD4D25CAE9ED}" sibTransId="{363C201B-7CE4-4A45-8100-676017CE2989}"/>
    <dgm:cxn modelId="{179EFCC5-2AF9-4664-948B-F08EFA5CE142}" srcId="{67F33043-5AF6-4F31-9C8E-313A8CA552CC}" destId="{2D037307-DC21-477F-859C-A84D06B74CEA}" srcOrd="0" destOrd="0" parTransId="{7B4C10A8-D243-41AB-ADE5-111D61606DB7}" sibTransId="{87C16DD6-0BA9-4C8F-AE20-CB49834B1A4B}"/>
    <dgm:cxn modelId="{D55456E1-2A45-4E66-97D6-070234F0991F}" type="presOf" srcId="{2D037307-DC21-477F-859C-A84D06B74CEA}" destId="{5A68CA20-4296-40FD-84D4-86F62D8BC59D}" srcOrd="0" destOrd="0" presId="urn:microsoft.com/office/officeart/2005/8/layout/chevron2"/>
    <dgm:cxn modelId="{BB8021E5-4211-4971-B115-0D6053BC1DE2}" type="presOf" srcId="{7BE7386F-B46B-4709-B0EE-EC431B878B0C}" destId="{94A879C2-70AC-4414-8F8A-04447139ECB6}" srcOrd="0" destOrd="0" presId="urn:microsoft.com/office/officeart/2005/8/layout/chevron2"/>
    <dgm:cxn modelId="{9392CBF6-E93D-4591-8B34-2F0D2735F532}" type="presOf" srcId="{A1EEC6E9-7417-41F7-915D-3AEA51C35824}" destId="{9D0B0E35-C08D-416B-9166-C59FA25943E2}" srcOrd="0" destOrd="0" presId="urn:microsoft.com/office/officeart/2005/8/layout/chevron2"/>
    <dgm:cxn modelId="{6C94C300-039A-480A-A25B-12F12B7F9825}" type="presParOf" srcId="{9D0B0E35-C08D-416B-9166-C59FA25943E2}" destId="{B26B9EEA-D96D-4E75-B18F-FBC79B239582}" srcOrd="0" destOrd="0" presId="urn:microsoft.com/office/officeart/2005/8/layout/chevron2"/>
    <dgm:cxn modelId="{48AA5404-1BE7-40DA-91AD-F00EF76BEB11}" type="presParOf" srcId="{B26B9EEA-D96D-4E75-B18F-FBC79B239582}" destId="{1665D729-DAE4-4F57-9BA0-E8666CA37DBE}" srcOrd="0" destOrd="0" presId="urn:microsoft.com/office/officeart/2005/8/layout/chevron2"/>
    <dgm:cxn modelId="{39A0AF80-1F5D-4BF1-97E8-4096ED277C4E}" type="presParOf" srcId="{B26B9EEA-D96D-4E75-B18F-FBC79B239582}" destId="{5A68CA20-4296-40FD-84D4-86F62D8BC59D}" srcOrd="1" destOrd="0" presId="urn:microsoft.com/office/officeart/2005/8/layout/chevron2"/>
    <dgm:cxn modelId="{AC14A067-F0FB-467C-8A9A-4C77E412BE10}" type="presParOf" srcId="{9D0B0E35-C08D-416B-9166-C59FA25943E2}" destId="{3518FB64-C690-4BA8-968D-B2C32C861936}" srcOrd="1" destOrd="0" presId="urn:microsoft.com/office/officeart/2005/8/layout/chevron2"/>
    <dgm:cxn modelId="{5FF103E1-005F-4490-92FB-819C429047EE}" type="presParOf" srcId="{9D0B0E35-C08D-416B-9166-C59FA25943E2}" destId="{2D2EFAE4-0EA7-4BAD-9403-9913B6A25984}" srcOrd="2" destOrd="0" presId="urn:microsoft.com/office/officeart/2005/8/layout/chevron2"/>
    <dgm:cxn modelId="{DA97DCD6-516A-4D74-A6CE-372E1F536A17}" type="presParOf" srcId="{2D2EFAE4-0EA7-4BAD-9403-9913B6A25984}" destId="{15DED9B9-5D8E-4667-BBB2-47FF1153690A}" srcOrd="0" destOrd="0" presId="urn:microsoft.com/office/officeart/2005/8/layout/chevron2"/>
    <dgm:cxn modelId="{03829F39-42B7-4BD8-AAD8-2B67F55732BC}" type="presParOf" srcId="{2D2EFAE4-0EA7-4BAD-9403-9913B6A25984}" destId="{1AD89CFA-3C51-4ECF-BA9A-C5121F6B9F36}" srcOrd="1" destOrd="0" presId="urn:microsoft.com/office/officeart/2005/8/layout/chevron2"/>
    <dgm:cxn modelId="{5925C08A-37FB-4109-AAA2-0E229C9C7115}" type="presParOf" srcId="{9D0B0E35-C08D-416B-9166-C59FA25943E2}" destId="{F15051AC-A6DD-4B87-A39C-C5BC349AD24A}" srcOrd="3" destOrd="0" presId="urn:microsoft.com/office/officeart/2005/8/layout/chevron2"/>
    <dgm:cxn modelId="{D573B972-2AFD-4322-A158-DB198F362211}" type="presParOf" srcId="{9D0B0E35-C08D-416B-9166-C59FA25943E2}" destId="{4C8CC3A1-77ED-46AA-BF6C-F1F01024FA72}" srcOrd="4" destOrd="0" presId="urn:microsoft.com/office/officeart/2005/8/layout/chevron2"/>
    <dgm:cxn modelId="{0341134F-CC58-4719-A3E4-DAF71ED49E9C}" type="presParOf" srcId="{4C8CC3A1-77ED-46AA-BF6C-F1F01024FA72}" destId="{201ACFDF-349E-4C9B-A272-93C562D58B1D}" srcOrd="0" destOrd="0" presId="urn:microsoft.com/office/officeart/2005/8/layout/chevron2"/>
    <dgm:cxn modelId="{F4FBAE36-0924-4D63-9CF9-EFD6D01147CC}" type="presParOf" srcId="{4C8CC3A1-77ED-46AA-BF6C-F1F01024FA72}" destId="{94A879C2-70AC-4414-8F8A-04447139EC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0C9951-0BE4-4BB6-88FF-F50924709D5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EF54E5-4694-4371-84D7-D243EF0E6782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7BA5C53B-D7E3-4CC4-8811-86C1B2D53E07}" type="parTrans" cxnId="{9FA7DF85-E412-4CCE-9023-F6D1561404B3}">
      <dgm:prSet/>
      <dgm:spPr/>
      <dgm:t>
        <a:bodyPr/>
        <a:lstStyle/>
        <a:p>
          <a:endParaRPr lang="fr-FR" sz="2200"/>
        </a:p>
      </dgm:t>
    </dgm:pt>
    <dgm:pt modelId="{10EEEF01-87A1-4E82-A9BD-24A71EBE8EF5}" type="sibTrans" cxnId="{9FA7DF85-E412-4CCE-9023-F6D1561404B3}">
      <dgm:prSet/>
      <dgm:spPr/>
      <dgm:t>
        <a:bodyPr/>
        <a:lstStyle/>
        <a:p>
          <a:endParaRPr lang="fr-FR" sz="2200"/>
        </a:p>
      </dgm:t>
    </dgm:pt>
    <dgm:pt modelId="{4ACA2FCF-E311-49EF-9865-82E93054A822}">
      <dgm:prSet phldrT="[Text]" custT="1"/>
      <dgm:spPr/>
      <dgm:t>
        <a:bodyPr/>
        <a:lstStyle/>
        <a:p>
          <a:r>
            <a:rPr lang="fr-FR" sz="2200" dirty="0"/>
            <a:t>Importation des librairies</a:t>
          </a:r>
        </a:p>
      </dgm:t>
    </dgm:pt>
    <dgm:pt modelId="{6848D52B-FE0E-4248-8978-260F94B9362D}" type="parTrans" cxnId="{09D9EC66-4F94-4589-BBC8-CA74A5FBEBE5}">
      <dgm:prSet/>
      <dgm:spPr/>
      <dgm:t>
        <a:bodyPr/>
        <a:lstStyle/>
        <a:p>
          <a:endParaRPr lang="fr-FR" sz="2200"/>
        </a:p>
      </dgm:t>
    </dgm:pt>
    <dgm:pt modelId="{AE9274A8-195E-411E-A49F-043989D11A45}" type="sibTrans" cxnId="{09D9EC66-4F94-4589-BBC8-CA74A5FBEBE5}">
      <dgm:prSet/>
      <dgm:spPr/>
      <dgm:t>
        <a:bodyPr/>
        <a:lstStyle/>
        <a:p>
          <a:endParaRPr lang="fr-FR" sz="2200"/>
        </a:p>
      </dgm:t>
    </dgm:pt>
    <dgm:pt modelId="{9F9F7D0E-6ECB-4413-B33D-72A5288EF749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8E45706F-EEFC-4FB0-BBCD-A9B0A6CD0096}" type="parTrans" cxnId="{CB195AFF-7A45-43A0-8598-B8DB521DB857}">
      <dgm:prSet/>
      <dgm:spPr/>
      <dgm:t>
        <a:bodyPr/>
        <a:lstStyle/>
        <a:p>
          <a:endParaRPr lang="fr-FR" sz="2200"/>
        </a:p>
      </dgm:t>
    </dgm:pt>
    <dgm:pt modelId="{9B92953A-BEA4-42CD-8CFF-AF0F21EB6156}" type="sibTrans" cxnId="{CB195AFF-7A45-43A0-8598-B8DB521DB857}">
      <dgm:prSet/>
      <dgm:spPr/>
      <dgm:t>
        <a:bodyPr/>
        <a:lstStyle/>
        <a:p>
          <a:endParaRPr lang="fr-FR" sz="2200"/>
        </a:p>
      </dgm:t>
    </dgm:pt>
    <dgm:pt modelId="{BDF8266F-7629-4DD3-BB39-6B9A8CDA4707}">
      <dgm:prSet phldrT="[Text]" custT="1"/>
      <dgm:spPr/>
      <dgm:t>
        <a:bodyPr/>
        <a:lstStyle/>
        <a:p>
          <a:r>
            <a:rPr lang="fr-FR" sz="2200" dirty="0"/>
            <a:t>Instanciation de la session Spark/</a:t>
          </a:r>
          <a:r>
            <a:rPr lang="fr-FR" sz="2200" dirty="0" err="1"/>
            <a:t>Pyspark</a:t>
          </a:r>
          <a:endParaRPr lang="fr-FR" sz="2200" dirty="0"/>
        </a:p>
      </dgm:t>
    </dgm:pt>
    <dgm:pt modelId="{59825C69-0593-4F65-8745-CC753A1365D5}" type="parTrans" cxnId="{8355E0DC-4805-4A7C-B55F-6A588FE5D97A}">
      <dgm:prSet/>
      <dgm:spPr/>
      <dgm:t>
        <a:bodyPr/>
        <a:lstStyle/>
        <a:p>
          <a:endParaRPr lang="fr-FR" sz="2200"/>
        </a:p>
      </dgm:t>
    </dgm:pt>
    <dgm:pt modelId="{D3D048D8-77B8-4C7B-8FB6-F0ADB15A39FB}" type="sibTrans" cxnId="{8355E0DC-4805-4A7C-B55F-6A588FE5D97A}">
      <dgm:prSet/>
      <dgm:spPr/>
      <dgm:t>
        <a:bodyPr/>
        <a:lstStyle/>
        <a:p>
          <a:endParaRPr lang="fr-FR" sz="2200"/>
        </a:p>
      </dgm:t>
    </dgm:pt>
    <dgm:pt modelId="{004A5C86-16D3-497F-857B-A395D6CBC95F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61FAF4F0-BC0E-4FF3-847A-066512B4E746}" type="parTrans" cxnId="{43BDD0DC-731F-4B13-B631-8F020A5CA1A4}">
      <dgm:prSet/>
      <dgm:spPr/>
      <dgm:t>
        <a:bodyPr/>
        <a:lstStyle/>
        <a:p>
          <a:endParaRPr lang="fr-FR" sz="2200"/>
        </a:p>
      </dgm:t>
    </dgm:pt>
    <dgm:pt modelId="{30E28A83-6D53-49C9-8A0D-458CD7379C67}" type="sibTrans" cxnId="{43BDD0DC-731F-4B13-B631-8F020A5CA1A4}">
      <dgm:prSet/>
      <dgm:spPr/>
      <dgm:t>
        <a:bodyPr/>
        <a:lstStyle/>
        <a:p>
          <a:endParaRPr lang="fr-FR" sz="2200"/>
        </a:p>
      </dgm:t>
    </dgm:pt>
    <dgm:pt modelId="{487F3880-31A3-4E5E-8BF7-D1A1E846332D}">
      <dgm:prSet phldrT="[Text]" custT="1"/>
      <dgm:spPr/>
      <dgm:t>
        <a:bodyPr/>
        <a:lstStyle/>
        <a:p>
          <a:r>
            <a:rPr lang="fr-FR" sz="2200" dirty="0"/>
            <a:t>Importation des images et préparation des fonctions</a:t>
          </a:r>
        </a:p>
      </dgm:t>
    </dgm:pt>
    <dgm:pt modelId="{15727E89-C3B2-40A0-9824-A58483480BE0}" type="parTrans" cxnId="{78EC30E7-C09B-4AB7-977A-324EB7959985}">
      <dgm:prSet/>
      <dgm:spPr/>
      <dgm:t>
        <a:bodyPr/>
        <a:lstStyle/>
        <a:p>
          <a:endParaRPr lang="fr-FR" sz="2200"/>
        </a:p>
      </dgm:t>
    </dgm:pt>
    <dgm:pt modelId="{18BC2045-3DB2-4A19-AA9C-939DF49515E9}" type="sibTrans" cxnId="{78EC30E7-C09B-4AB7-977A-324EB7959985}">
      <dgm:prSet/>
      <dgm:spPr/>
      <dgm:t>
        <a:bodyPr/>
        <a:lstStyle/>
        <a:p>
          <a:endParaRPr lang="fr-FR" sz="2200"/>
        </a:p>
      </dgm:t>
    </dgm:pt>
    <dgm:pt modelId="{BB125A9A-03F4-42CC-854A-FC8A396DDF34}">
      <dgm:prSet/>
      <dgm:spPr/>
      <dgm:t>
        <a:bodyPr/>
        <a:lstStyle/>
        <a:p>
          <a:endParaRPr lang="fr-FR"/>
        </a:p>
      </dgm:t>
    </dgm:pt>
    <dgm:pt modelId="{CB5A7D46-AD15-43D5-9C66-598A5296F880}" type="parTrans" cxnId="{83E0ED49-2F70-4EB5-80FA-40686E8A7734}">
      <dgm:prSet/>
      <dgm:spPr/>
      <dgm:t>
        <a:bodyPr/>
        <a:lstStyle/>
        <a:p>
          <a:endParaRPr lang="fr-FR"/>
        </a:p>
      </dgm:t>
    </dgm:pt>
    <dgm:pt modelId="{4AC93BD1-AC43-4C9E-9586-081A70CA969D}" type="sibTrans" cxnId="{83E0ED49-2F70-4EB5-80FA-40686E8A7734}">
      <dgm:prSet/>
      <dgm:spPr/>
      <dgm:t>
        <a:bodyPr/>
        <a:lstStyle/>
        <a:p>
          <a:endParaRPr lang="fr-FR"/>
        </a:p>
      </dgm:t>
    </dgm:pt>
    <dgm:pt modelId="{A2E8F7E8-2E50-41E1-B632-900F506333D1}">
      <dgm:prSet custT="1"/>
      <dgm:spPr/>
      <dgm:t>
        <a:bodyPr/>
        <a:lstStyle/>
        <a:p>
          <a:r>
            <a:rPr lang="fr-FR" sz="2200" dirty="0"/>
            <a:t>Lancement des actions </a:t>
          </a:r>
          <a:r>
            <a:rPr lang="fr-FR" sz="2200" dirty="0" err="1"/>
            <a:t>Pyspark</a:t>
          </a:r>
          <a:endParaRPr lang="fr-FR" sz="2200" dirty="0"/>
        </a:p>
      </dgm:t>
    </dgm:pt>
    <dgm:pt modelId="{CF090581-4C84-4F68-BE68-62AFD617D6CB}" type="parTrans" cxnId="{1F71B423-DC90-4045-BC9B-55D1876FBCD3}">
      <dgm:prSet/>
      <dgm:spPr/>
      <dgm:t>
        <a:bodyPr/>
        <a:lstStyle/>
        <a:p>
          <a:endParaRPr lang="fr-FR"/>
        </a:p>
      </dgm:t>
    </dgm:pt>
    <dgm:pt modelId="{712B5E4C-A2F5-4C4A-BDCD-F959C9D7FE1E}" type="sibTrans" cxnId="{1F71B423-DC90-4045-BC9B-55D1876FBCD3}">
      <dgm:prSet/>
      <dgm:spPr/>
      <dgm:t>
        <a:bodyPr/>
        <a:lstStyle/>
        <a:p>
          <a:endParaRPr lang="fr-FR"/>
        </a:p>
      </dgm:t>
    </dgm:pt>
    <dgm:pt modelId="{754FA221-7CAF-4F44-AE91-A20A8CF654B8}" type="pres">
      <dgm:prSet presAssocID="{E10C9951-0BE4-4BB6-88FF-F50924709D5F}" presName="linearFlow" presStyleCnt="0">
        <dgm:presLayoutVars>
          <dgm:dir/>
          <dgm:animLvl val="lvl"/>
          <dgm:resizeHandles val="exact"/>
        </dgm:presLayoutVars>
      </dgm:prSet>
      <dgm:spPr/>
    </dgm:pt>
    <dgm:pt modelId="{808798C8-8307-4B92-B65B-1F50A931673B}" type="pres">
      <dgm:prSet presAssocID="{85EF54E5-4694-4371-84D7-D243EF0E6782}" presName="composite" presStyleCnt="0"/>
      <dgm:spPr/>
    </dgm:pt>
    <dgm:pt modelId="{2D8E63D2-6713-4762-931B-E4997CC5A65C}" type="pres">
      <dgm:prSet presAssocID="{85EF54E5-4694-4371-84D7-D243EF0E678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07583D2-90AE-437C-9DBE-51D735C2A78D}" type="pres">
      <dgm:prSet presAssocID="{85EF54E5-4694-4371-84D7-D243EF0E6782}" presName="descendantText" presStyleLbl="alignAcc1" presStyleIdx="0" presStyleCnt="4">
        <dgm:presLayoutVars>
          <dgm:bulletEnabled val="1"/>
        </dgm:presLayoutVars>
      </dgm:prSet>
      <dgm:spPr/>
    </dgm:pt>
    <dgm:pt modelId="{2CB40BAB-6DF0-4B3B-A3AF-3D9D6D241B06}" type="pres">
      <dgm:prSet presAssocID="{10EEEF01-87A1-4E82-A9BD-24A71EBE8EF5}" presName="sp" presStyleCnt="0"/>
      <dgm:spPr/>
    </dgm:pt>
    <dgm:pt modelId="{9D68C47B-4401-4C07-92F9-527B8DD6B893}" type="pres">
      <dgm:prSet presAssocID="{9F9F7D0E-6ECB-4413-B33D-72A5288EF749}" presName="composite" presStyleCnt="0"/>
      <dgm:spPr/>
    </dgm:pt>
    <dgm:pt modelId="{508EE6D3-C5ED-4ED3-8F2E-66D55E808FD0}" type="pres">
      <dgm:prSet presAssocID="{9F9F7D0E-6ECB-4413-B33D-72A5288EF74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0F20884-A820-406C-BC6C-AB909FEBAD45}" type="pres">
      <dgm:prSet presAssocID="{9F9F7D0E-6ECB-4413-B33D-72A5288EF749}" presName="descendantText" presStyleLbl="alignAcc1" presStyleIdx="1" presStyleCnt="4">
        <dgm:presLayoutVars>
          <dgm:bulletEnabled val="1"/>
        </dgm:presLayoutVars>
      </dgm:prSet>
      <dgm:spPr/>
    </dgm:pt>
    <dgm:pt modelId="{A50EC681-27CD-437B-80CC-134D83E51AFF}" type="pres">
      <dgm:prSet presAssocID="{9B92953A-BEA4-42CD-8CFF-AF0F21EB6156}" presName="sp" presStyleCnt="0"/>
      <dgm:spPr/>
    </dgm:pt>
    <dgm:pt modelId="{50D7C0F2-1244-41FA-9B1E-A3C4D4DF9876}" type="pres">
      <dgm:prSet presAssocID="{004A5C86-16D3-497F-857B-A395D6CBC95F}" presName="composite" presStyleCnt="0"/>
      <dgm:spPr/>
    </dgm:pt>
    <dgm:pt modelId="{120CA37E-4134-48C7-9CCC-D671600AAEBE}" type="pres">
      <dgm:prSet presAssocID="{004A5C86-16D3-497F-857B-A395D6CBC95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2FA8B20-E1C0-4F74-8008-2A2B04E4F3E3}" type="pres">
      <dgm:prSet presAssocID="{004A5C86-16D3-497F-857B-A395D6CBC95F}" presName="descendantText" presStyleLbl="alignAcc1" presStyleIdx="2" presStyleCnt="4">
        <dgm:presLayoutVars>
          <dgm:bulletEnabled val="1"/>
        </dgm:presLayoutVars>
      </dgm:prSet>
      <dgm:spPr/>
    </dgm:pt>
    <dgm:pt modelId="{62A94D35-4BBD-4249-B1F8-CB3A453AC23F}" type="pres">
      <dgm:prSet presAssocID="{30E28A83-6D53-49C9-8A0D-458CD7379C67}" presName="sp" presStyleCnt="0"/>
      <dgm:spPr/>
    </dgm:pt>
    <dgm:pt modelId="{EF19253D-BB9E-4B6C-94E5-3AE11FF6EF52}" type="pres">
      <dgm:prSet presAssocID="{BB125A9A-03F4-42CC-854A-FC8A396DDF34}" presName="composite" presStyleCnt="0"/>
      <dgm:spPr/>
    </dgm:pt>
    <dgm:pt modelId="{57098BB0-0F19-426B-BF8B-1F1AA0932DD8}" type="pres">
      <dgm:prSet presAssocID="{BB125A9A-03F4-42CC-854A-FC8A396DDF3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7F52641-7886-4902-AB10-6EFEE272EDB2}" type="pres">
      <dgm:prSet presAssocID="{BB125A9A-03F4-42CC-854A-FC8A396DDF34}" presName="descendantText" presStyleLbl="alignAcc1" presStyleIdx="3" presStyleCnt="4" custLinFactNeighborX="-2" custLinFactNeighborY="-4529">
        <dgm:presLayoutVars>
          <dgm:bulletEnabled val="1"/>
        </dgm:presLayoutVars>
      </dgm:prSet>
      <dgm:spPr/>
    </dgm:pt>
  </dgm:ptLst>
  <dgm:cxnLst>
    <dgm:cxn modelId="{34818302-FDFC-4832-B260-32129C24907D}" type="presOf" srcId="{9F9F7D0E-6ECB-4413-B33D-72A5288EF749}" destId="{508EE6D3-C5ED-4ED3-8F2E-66D55E808FD0}" srcOrd="0" destOrd="0" presId="urn:microsoft.com/office/officeart/2005/8/layout/chevron2"/>
    <dgm:cxn modelId="{0145260C-523C-49B1-8A45-4E25269DC460}" type="presOf" srcId="{A2E8F7E8-2E50-41E1-B632-900F506333D1}" destId="{77F52641-7886-4902-AB10-6EFEE272EDB2}" srcOrd="0" destOrd="0" presId="urn:microsoft.com/office/officeart/2005/8/layout/chevron2"/>
    <dgm:cxn modelId="{138E741D-CFEB-4D9A-A532-165140EC3DA6}" type="presOf" srcId="{004A5C86-16D3-497F-857B-A395D6CBC95F}" destId="{120CA37E-4134-48C7-9CCC-D671600AAEBE}" srcOrd="0" destOrd="0" presId="urn:microsoft.com/office/officeart/2005/8/layout/chevron2"/>
    <dgm:cxn modelId="{1F71B423-DC90-4045-BC9B-55D1876FBCD3}" srcId="{BB125A9A-03F4-42CC-854A-FC8A396DDF34}" destId="{A2E8F7E8-2E50-41E1-B632-900F506333D1}" srcOrd="0" destOrd="0" parTransId="{CF090581-4C84-4F68-BE68-62AFD617D6CB}" sibTransId="{712B5E4C-A2F5-4C4A-BDCD-F959C9D7FE1E}"/>
    <dgm:cxn modelId="{05C34226-30D6-4D69-AEBB-AD08D9889883}" type="presOf" srcId="{E10C9951-0BE4-4BB6-88FF-F50924709D5F}" destId="{754FA221-7CAF-4F44-AE91-A20A8CF654B8}" srcOrd="0" destOrd="0" presId="urn:microsoft.com/office/officeart/2005/8/layout/chevron2"/>
    <dgm:cxn modelId="{F90D7E45-4086-431B-BC64-633ABBF131F0}" type="presOf" srcId="{BDF8266F-7629-4DD3-BB39-6B9A8CDA4707}" destId="{90F20884-A820-406C-BC6C-AB909FEBAD45}" srcOrd="0" destOrd="0" presId="urn:microsoft.com/office/officeart/2005/8/layout/chevron2"/>
    <dgm:cxn modelId="{09D9EC66-4F94-4589-BBC8-CA74A5FBEBE5}" srcId="{85EF54E5-4694-4371-84D7-D243EF0E6782}" destId="{4ACA2FCF-E311-49EF-9865-82E93054A822}" srcOrd="0" destOrd="0" parTransId="{6848D52B-FE0E-4248-8978-260F94B9362D}" sibTransId="{AE9274A8-195E-411E-A49F-043989D11A45}"/>
    <dgm:cxn modelId="{83E0ED49-2F70-4EB5-80FA-40686E8A7734}" srcId="{E10C9951-0BE4-4BB6-88FF-F50924709D5F}" destId="{BB125A9A-03F4-42CC-854A-FC8A396DDF34}" srcOrd="3" destOrd="0" parTransId="{CB5A7D46-AD15-43D5-9C66-598A5296F880}" sibTransId="{4AC93BD1-AC43-4C9E-9586-081A70CA969D}"/>
    <dgm:cxn modelId="{DCA13B6A-5407-4B67-9FC0-10CD6CC6DFD8}" type="presOf" srcId="{BB125A9A-03F4-42CC-854A-FC8A396DDF34}" destId="{57098BB0-0F19-426B-BF8B-1F1AA0932DD8}" srcOrd="0" destOrd="0" presId="urn:microsoft.com/office/officeart/2005/8/layout/chevron2"/>
    <dgm:cxn modelId="{AA9C084B-4431-4AFF-B310-F3A866459F53}" type="presOf" srcId="{85EF54E5-4694-4371-84D7-D243EF0E6782}" destId="{2D8E63D2-6713-4762-931B-E4997CC5A65C}" srcOrd="0" destOrd="0" presId="urn:microsoft.com/office/officeart/2005/8/layout/chevron2"/>
    <dgm:cxn modelId="{9FA7DF85-E412-4CCE-9023-F6D1561404B3}" srcId="{E10C9951-0BE4-4BB6-88FF-F50924709D5F}" destId="{85EF54E5-4694-4371-84D7-D243EF0E6782}" srcOrd="0" destOrd="0" parTransId="{7BA5C53B-D7E3-4CC4-8811-86C1B2D53E07}" sibTransId="{10EEEF01-87A1-4E82-A9BD-24A71EBE8EF5}"/>
    <dgm:cxn modelId="{65BBD2AB-B29D-4E5E-946E-71D864CE6194}" type="presOf" srcId="{4ACA2FCF-E311-49EF-9865-82E93054A822}" destId="{407583D2-90AE-437C-9DBE-51D735C2A78D}" srcOrd="0" destOrd="0" presId="urn:microsoft.com/office/officeart/2005/8/layout/chevron2"/>
    <dgm:cxn modelId="{43BDD0DC-731F-4B13-B631-8F020A5CA1A4}" srcId="{E10C9951-0BE4-4BB6-88FF-F50924709D5F}" destId="{004A5C86-16D3-497F-857B-A395D6CBC95F}" srcOrd="2" destOrd="0" parTransId="{61FAF4F0-BC0E-4FF3-847A-066512B4E746}" sibTransId="{30E28A83-6D53-49C9-8A0D-458CD7379C67}"/>
    <dgm:cxn modelId="{8355E0DC-4805-4A7C-B55F-6A588FE5D97A}" srcId="{9F9F7D0E-6ECB-4413-B33D-72A5288EF749}" destId="{BDF8266F-7629-4DD3-BB39-6B9A8CDA4707}" srcOrd="0" destOrd="0" parTransId="{59825C69-0593-4F65-8745-CC753A1365D5}" sibTransId="{D3D048D8-77B8-4C7B-8FB6-F0ADB15A39FB}"/>
    <dgm:cxn modelId="{78EC30E7-C09B-4AB7-977A-324EB7959985}" srcId="{004A5C86-16D3-497F-857B-A395D6CBC95F}" destId="{487F3880-31A3-4E5E-8BF7-D1A1E846332D}" srcOrd="0" destOrd="0" parTransId="{15727E89-C3B2-40A0-9824-A58483480BE0}" sibTransId="{18BC2045-3DB2-4A19-AA9C-939DF49515E9}"/>
    <dgm:cxn modelId="{3418DCFC-CEC8-4588-88F9-689A64FE113B}" type="presOf" srcId="{487F3880-31A3-4E5E-8BF7-D1A1E846332D}" destId="{E2FA8B20-E1C0-4F74-8008-2A2B04E4F3E3}" srcOrd="0" destOrd="0" presId="urn:microsoft.com/office/officeart/2005/8/layout/chevron2"/>
    <dgm:cxn modelId="{CB195AFF-7A45-43A0-8598-B8DB521DB857}" srcId="{E10C9951-0BE4-4BB6-88FF-F50924709D5F}" destId="{9F9F7D0E-6ECB-4413-B33D-72A5288EF749}" srcOrd="1" destOrd="0" parTransId="{8E45706F-EEFC-4FB0-BBCD-A9B0A6CD0096}" sibTransId="{9B92953A-BEA4-42CD-8CFF-AF0F21EB6156}"/>
    <dgm:cxn modelId="{354FBB01-4089-475E-8AD5-758590FEEA1F}" type="presParOf" srcId="{754FA221-7CAF-4F44-AE91-A20A8CF654B8}" destId="{808798C8-8307-4B92-B65B-1F50A931673B}" srcOrd="0" destOrd="0" presId="urn:microsoft.com/office/officeart/2005/8/layout/chevron2"/>
    <dgm:cxn modelId="{2A249BE4-AAD3-407B-9913-CCE01B8B8CCB}" type="presParOf" srcId="{808798C8-8307-4B92-B65B-1F50A931673B}" destId="{2D8E63D2-6713-4762-931B-E4997CC5A65C}" srcOrd="0" destOrd="0" presId="urn:microsoft.com/office/officeart/2005/8/layout/chevron2"/>
    <dgm:cxn modelId="{BCAB9048-49EF-441E-BDBE-1D26B55DD63A}" type="presParOf" srcId="{808798C8-8307-4B92-B65B-1F50A931673B}" destId="{407583D2-90AE-437C-9DBE-51D735C2A78D}" srcOrd="1" destOrd="0" presId="urn:microsoft.com/office/officeart/2005/8/layout/chevron2"/>
    <dgm:cxn modelId="{C6F5A748-DF91-4C64-91A7-1AB9AE261A24}" type="presParOf" srcId="{754FA221-7CAF-4F44-AE91-A20A8CF654B8}" destId="{2CB40BAB-6DF0-4B3B-A3AF-3D9D6D241B06}" srcOrd="1" destOrd="0" presId="urn:microsoft.com/office/officeart/2005/8/layout/chevron2"/>
    <dgm:cxn modelId="{EDE57F90-F7A7-4A60-AC93-F3A5BB4DA1BE}" type="presParOf" srcId="{754FA221-7CAF-4F44-AE91-A20A8CF654B8}" destId="{9D68C47B-4401-4C07-92F9-527B8DD6B893}" srcOrd="2" destOrd="0" presId="urn:microsoft.com/office/officeart/2005/8/layout/chevron2"/>
    <dgm:cxn modelId="{516C0CD3-150B-4924-BC9B-CD3C68BC3B6F}" type="presParOf" srcId="{9D68C47B-4401-4C07-92F9-527B8DD6B893}" destId="{508EE6D3-C5ED-4ED3-8F2E-66D55E808FD0}" srcOrd="0" destOrd="0" presId="urn:microsoft.com/office/officeart/2005/8/layout/chevron2"/>
    <dgm:cxn modelId="{415EE845-03F0-4B3A-84DD-3DC3142146DF}" type="presParOf" srcId="{9D68C47B-4401-4C07-92F9-527B8DD6B893}" destId="{90F20884-A820-406C-BC6C-AB909FEBAD45}" srcOrd="1" destOrd="0" presId="urn:microsoft.com/office/officeart/2005/8/layout/chevron2"/>
    <dgm:cxn modelId="{4A126893-A463-47AB-96D7-C53E12663784}" type="presParOf" srcId="{754FA221-7CAF-4F44-AE91-A20A8CF654B8}" destId="{A50EC681-27CD-437B-80CC-134D83E51AFF}" srcOrd="3" destOrd="0" presId="urn:microsoft.com/office/officeart/2005/8/layout/chevron2"/>
    <dgm:cxn modelId="{614BC52C-9927-4985-B7DF-E1A5BF7A89AC}" type="presParOf" srcId="{754FA221-7CAF-4F44-AE91-A20A8CF654B8}" destId="{50D7C0F2-1244-41FA-9B1E-A3C4D4DF9876}" srcOrd="4" destOrd="0" presId="urn:microsoft.com/office/officeart/2005/8/layout/chevron2"/>
    <dgm:cxn modelId="{F09287D1-990D-4085-9834-E13443E0883C}" type="presParOf" srcId="{50D7C0F2-1244-41FA-9B1E-A3C4D4DF9876}" destId="{120CA37E-4134-48C7-9CCC-D671600AAEBE}" srcOrd="0" destOrd="0" presId="urn:microsoft.com/office/officeart/2005/8/layout/chevron2"/>
    <dgm:cxn modelId="{96AAAFFA-7E01-4CA1-9826-A17EAA495FC6}" type="presParOf" srcId="{50D7C0F2-1244-41FA-9B1E-A3C4D4DF9876}" destId="{E2FA8B20-E1C0-4F74-8008-2A2B04E4F3E3}" srcOrd="1" destOrd="0" presId="urn:microsoft.com/office/officeart/2005/8/layout/chevron2"/>
    <dgm:cxn modelId="{A0DEF7B3-14DE-4BE8-BD8F-8DB9788EFDA8}" type="presParOf" srcId="{754FA221-7CAF-4F44-AE91-A20A8CF654B8}" destId="{62A94D35-4BBD-4249-B1F8-CB3A453AC23F}" srcOrd="5" destOrd="0" presId="urn:microsoft.com/office/officeart/2005/8/layout/chevron2"/>
    <dgm:cxn modelId="{BE7AD9AF-9043-4EB7-897B-F8F231BA905C}" type="presParOf" srcId="{754FA221-7CAF-4F44-AE91-A20A8CF654B8}" destId="{EF19253D-BB9E-4B6C-94E5-3AE11FF6EF52}" srcOrd="6" destOrd="0" presId="urn:microsoft.com/office/officeart/2005/8/layout/chevron2"/>
    <dgm:cxn modelId="{B3484A3C-D189-4A1E-9353-B63EF3ABE167}" type="presParOf" srcId="{EF19253D-BB9E-4B6C-94E5-3AE11FF6EF52}" destId="{57098BB0-0F19-426B-BF8B-1F1AA0932DD8}" srcOrd="0" destOrd="0" presId="urn:microsoft.com/office/officeart/2005/8/layout/chevron2"/>
    <dgm:cxn modelId="{6C9F4AB0-2B87-4620-8223-7ABFAB401CA6}" type="presParOf" srcId="{EF19253D-BB9E-4B6C-94E5-3AE11FF6EF52}" destId="{77F52641-7886-4902-AB10-6EFEE272ED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8917E5-607A-44B3-A08E-0A3BEA0C74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10D143-7D33-45BE-9BFD-BD0A393F9E93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B8132FF4-BD1F-469D-8F37-62180DCD5DAD}" type="parTrans" cxnId="{48BD71D0-3223-42BD-B7F8-D12CDB7C5DD2}">
      <dgm:prSet/>
      <dgm:spPr/>
      <dgm:t>
        <a:bodyPr/>
        <a:lstStyle/>
        <a:p>
          <a:endParaRPr lang="fr-FR" sz="2200"/>
        </a:p>
      </dgm:t>
    </dgm:pt>
    <dgm:pt modelId="{B93516BD-FA65-43BE-8139-8DF979E344D0}" type="sibTrans" cxnId="{48BD71D0-3223-42BD-B7F8-D12CDB7C5DD2}">
      <dgm:prSet/>
      <dgm:spPr/>
      <dgm:t>
        <a:bodyPr/>
        <a:lstStyle/>
        <a:p>
          <a:endParaRPr lang="fr-FR" sz="2200"/>
        </a:p>
      </dgm:t>
    </dgm:pt>
    <dgm:pt modelId="{8E5B24B1-5A5F-49BE-A3D2-F7B6C0C1237E}">
      <dgm:prSet phldrT="[Text]" custT="1"/>
      <dgm:spPr/>
      <dgm:t>
        <a:bodyPr/>
        <a:lstStyle/>
        <a:p>
          <a:r>
            <a:rPr lang="fr-FR" sz="2200" dirty="0"/>
            <a:t>Importation des images par Spark (= </a:t>
          </a:r>
          <a:r>
            <a:rPr lang="fr-FR" sz="2200" dirty="0" err="1"/>
            <a:t>dataframe</a:t>
          </a:r>
          <a:r>
            <a:rPr lang="fr-FR" sz="2200" dirty="0"/>
            <a:t> Spark) après transformation en Bash des noms de dossiers</a:t>
          </a:r>
        </a:p>
      </dgm:t>
    </dgm:pt>
    <dgm:pt modelId="{1806A9C5-AEED-4048-BD08-F9844BA1F4D3}" type="parTrans" cxnId="{A0E63D0C-3FB9-423C-9BCD-0184C698BD88}">
      <dgm:prSet/>
      <dgm:spPr/>
      <dgm:t>
        <a:bodyPr/>
        <a:lstStyle/>
        <a:p>
          <a:endParaRPr lang="fr-FR" sz="2200"/>
        </a:p>
      </dgm:t>
    </dgm:pt>
    <dgm:pt modelId="{7F39887B-519C-41AD-81A1-0D253720B38C}" type="sibTrans" cxnId="{A0E63D0C-3FB9-423C-9BCD-0184C698BD88}">
      <dgm:prSet/>
      <dgm:spPr/>
      <dgm:t>
        <a:bodyPr/>
        <a:lstStyle/>
        <a:p>
          <a:endParaRPr lang="fr-FR" sz="2200"/>
        </a:p>
      </dgm:t>
    </dgm:pt>
    <dgm:pt modelId="{72D29FA5-5AAB-4823-9997-03394C41B930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C9A29394-5E89-4FF7-BF9D-55358FF5C428}" type="parTrans" cxnId="{F56180A5-7535-40C8-A0C4-A9E4AC270D2D}">
      <dgm:prSet/>
      <dgm:spPr/>
      <dgm:t>
        <a:bodyPr/>
        <a:lstStyle/>
        <a:p>
          <a:endParaRPr lang="fr-FR" sz="2200"/>
        </a:p>
      </dgm:t>
    </dgm:pt>
    <dgm:pt modelId="{2120CF95-6F6D-44FB-8AA7-2C469DF4AD9E}" type="sibTrans" cxnId="{F56180A5-7535-40C8-A0C4-A9E4AC270D2D}">
      <dgm:prSet/>
      <dgm:spPr/>
      <dgm:t>
        <a:bodyPr/>
        <a:lstStyle/>
        <a:p>
          <a:endParaRPr lang="fr-FR" sz="2200"/>
        </a:p>
      </dgm:t>
    </dgm:pt>
    <dgm:pt modelId="{6C5C647C-7B44-4CA2-8A98-D23F4E6E13AE}">
      <dgm:prSet phldrT="[Text]" custT="1"/>
      <dgm:spPr/>
      <dgm:t>
        <a:bodyPr/>
        <a:lstStyle/>
        <a:p>
          <a:r>
            <a:rPr lang="fr-FR" sz="2200" dirty="0"/>
            <a:t>Variables de redimensionnement des images pour le modèle</a:t>
          </a:r>
        </a:p>
      </dgm:t>
    </dgm:pt>
    <dgm:pt modelId="{4DA46D62-0F8B-4DFC-A879-C5A5FC7045B2}" type="parTrans" cxnId="{B4621875-511D-4ED9-91EF-FE7C765488ED}">
      <dgm:prSet/>
      <dgm:spPr/>
      <dgm:t>
        <a:bodyPr/>
        <a:lstStyle/>
        <a:p>
          <a:endParaRPr lang="fr-FR" sz="2200"/>
        </a:p>
      </dgm:t>
    </dgm:pt>
    <dgm:pt modelId="{772D268C-D879-4A24-AB12-E17CF7221ADD}" type="sibTrans" cxnId="{B4621875-511D-4ED9-91EF-FE7C765488ED}">
      <dgm:prSet/>
      <dgm:spPr/>
      <dgm:t>
        <a:bodyPr/>
        <a:lstStyle/>
        <a:p>
          <a:endParaRPr lang="fr-FR" sz="2200"/>
        </a:p>
      </dgm:t>
    </dgm:pt>
    <dgm:pt modelId="{D8DEE4A2-1C6D-41F3-B299-B070737CDE3A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349FF785-A0FB-4503-B56D-7B973017A3FB}" type="parTrans" cxnId="{6F62B783-B033-4F03-9397-70107747469E}">
      <dgm:prSet/>
      <dgm:spPr/>
      <dgm:t>
        <a:bodyPr/>
        <a:lstStyle/>
        <a:p>
          <a:endParaRPr lang="fr-FR" sz="2200"/>
        </a:p>
      </dgm:t>
    </dgm:pt>
    <dgm:pt modelId="{CB8A56C3-CC5A-4F42-98E0-80E58C617301}" type="sibTrans" cxnId="{6F62B783-B033-4F03-9397-70107747469E}">
      <dgm:prSet/>
      <dgm:spPr/>
      <dgm:t>
        <a:bodyPr/>
        <a:lstStyle/>
        <a:p>
          <a:endParaRPr lang="fr-FR" sz="2200"/>
        </a:p>
      </dgm:t>
    </dgm:pt>
    <dgm:pt modelId="{D07944C2-B049-4880-9981-69D3A0AC9E0C}">
      <dgm:prSet phldrT="[Text]" custT="1"/>
      <dgm:spPr/>
      <dgm:t>
        <a:bodyPr/>
        <a:lstStyle/>
        <a:p>
          <a:r>
            <a:rPr lang="fr-FR" sz="2200" dirty="0"/>
            <a:t>Importation du modèle via </a:t>
          </a:r>
          <a:r>
            <a:rPr lang="fr-FR" sz="2200" dirty="0" err="1"/>
            <a:t>Tensorflow</a:t>
          </a:r>
          <a:r>
            <a:rPr lang="fr-FR" sz="2200" dirty="0"/>
            <a:t> (MobileNetV2)</a:t>
          </a:r>
        </a:p>
      </dgm:t>
    </dgm:pt>
    <dgm:pt modelId="{735660F2-48E6-4C9A-B98B-C61C60EF07EF}" type="parTrans" cxnId="{0E0AEB84-688E-4294-AC98-F1CDCC149707}">
      <dgm:prSet/>
      <dgm:spPr/>
      <dgm:t>
        <a:bodyPr/>
        <a:lstStyle/>
        <a:p>
          <a:endParaRPr lang="fr-FR" sz="2200"/>
        </a:p>
      </dgm:t>
    </dgm:pt>
    <dgm:pt modelId="{374D85A3-C6A2-427D-B973-F0B267724699}" type="sibTrans" cxnId="{0E0AEB84-688E-4294-AC98-F1CDCC149707}">
      <dgm:prSet/>
      <dgm:spPr/>
      <dgm:t>
        <a:bodyPr/>
        <a:lstStyle/>
        <a:p>
          <a:endParaRPr lang="fr-FR" sz="2200"/>
        </a:p>
      </dgm:t>
    </dgm:pt>
    <dgm:pt modelId="{6C4B147B-8122-4ECD-AB8A-E0F5497B7EE7}" type="pres">
      <dgm:prSet presAssocID="{548917E5-607A-44B3-A08E-0A3BEA0C7460}" presName="linearFlow" presStyleCnt="0">
        <dgm:presLayoutVars>
          <dgm:dir/>
          <dgm:animLvl val="lvl"/>
          <dgm:resizeHandles val="exact"/>
        </dgm:presLayoutVars>
      </dgm:prSet>
      <dgm:spPr/>
    </dgm:pt>
    <dgm:pt modelId="{AEFDE4E8-4428-49D4-84B9-49B4105AEDE5}" type="pres">
      <dgm:prSet presAssocID="{AA10D143-7D33-45BE-9BFD-BD0A393F9E93}" presName="composite" presStyleCnt="0"/>
      <dgm:spPr/>
    </dgm:pt>
    <dgm:pt modelId="{6AB4FCE5-223B-4A8F-8ACF-4417E0BD20DC}" type="pres">
      <dgm:prSet presAssocID="{AA10D143-7D33-45BE-9BFD-BD0A393F9E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BA80678-CB65-433C-A7A5-923A27112D46}" type="pres">
      <dgm:prSet presAssocID="{AA10D143-7D33-45BE-9BFD-BD0A393F9E93}" presName="descendantText" presStyleLbl="alignAcc1" presStyleIdx="0" presStyleCnt="3">
        <dgm:presLayoutVars>
          <dgm:bulletEnabled val="1"/>
        </dgm:presLayoutVars>
      </dgm:prSet>
      <dgm:spPr/>
    </dgm:pt>
    <dgm:pt modelId="{8100D9DF-D6A0-444C-9BB9-9D1DC769D9A6}" type="pres">
      <dgm:prSet presAssocID="{B93516BD-FA65-43BE-8139-8DF979E344D0}" presName="sp" presStyleCnt="0"/>
      <dgm:spPr/>
    </dgm:pt>
    <dgm:pt modelId="{9398AC08-7E33-4FA0-BA95-4B498B3B4E2E}" type="pres">
      <dgm:prSet presAssocID="{72D29FA5-5AAB-4823-9997-03394C41B930}" presName="composite" presStyleCnt="0"/>
      <dgm:spPr/>
    </dgm:pt>
    <dgm:pt modelId="{5CB3FAA7-D987-42FD-8D25-BEF37286E7E2}" type="pres">
      <dgm:prSet presAssocID="{72D29FA5-5AAB-4823-9997-03394C41B93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2AD5C2-8F1A-41C2-B35C-F57238BEFE26}" type="pres">
      <dgm:prSet presAssocID="{72D29FA5-5AAB-4823-9997-03394C41B930}" presName="descendantText" presStyleLbl="alignAcc1" presStyleIdx="1" presStyleCnt="3">
        <dgm:presLayoutVars>
          <dgm:bulletEnabled val="1"/>
        </dgm:presLayoutVars>
      </dgm:prSet>
      <dgm:spPr/>
    </dgm:pt>
    <dgm:pt modelId="{73AF1254-5F01-40B0-9EEA-862D336ECFDF}" type="pres">
      <dgm:prSet presAssocID="{2120CF95-6F6D-44FB-8AA7-2C469DF4AD9E}" presName="sp" presStyleCnt="0"/>
      <dgm:spPr/>
    </dgm:pt>
    <dgm:pt modelId="{3B3CF696-EB25-4C0C-A897-2426E02CFDF3}" type="pres">
      <dgm:prSet presAssocID="{D8DEE4A2-1C6D-41F3-B299-B070737CDE3A}" presName="composite" presStyleCnt="0"/>
      <dgm:spPr/>
    </dgm:pt>
    <dgm:pt modelId="{BE0BFF0E-4FE9-4E0B-98DC-E856A38581D3}" type="pres">
      <dgm:prSet presAssocID="{D8DEE4A2-1C6D-41F3-B299-B070737CDE3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6BDE7FF-20F0-4011-9245-843A23C738F0}" type="pres">
      <dgm:prSet presAssocID="{D8DEE4A2-1C6D-41F3-B299-B070737CDE3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0E63D0C-3FB9-423C-9BCD-0184C698BD88}" srcId="{AA10D143-7D33-45BE-9BFD-BD0A393F9E93}" destId="{8E5B24B1-5A5F-49BE-A3D2-F7B6C0C1237E}" srcOrd="0" destOrd="0" parTransId="{1806A9C5-AEED-4048-BD08-F9844BA1F4D3}" sibTransId="{7F39887B-519C-41AD-81A1-0D253720B38C}"/>
    <dgm:cxn modelId="{E7DAAE21-DE31-45AC-93DD-E1778050850E}" type="presOf" srcId="{AA10D143-7D33-45BE-9BFD-BD0A393F9E93}" destId="{6AB4FCE5-223B-4A8F-8ACF-4417E0BD20DC}" srcOrd="0" destOrd="0" presId="urn:microsoft.com/office/officeart/2005/8/layout/chevron2"/>
    <dgm:cxn modelId="{CAE12C29-1A03-482A-BF77-DD0940B2CA13}" type="presOf" srcId="{72D29FA5-5AAB-4823-9997-03394C41B930}" destId="{5CB3FAA7-D987-42FD-8D25-BEF37286E7E2}" srcOrd="0" destOrd="0" presId="urn:microsoft.com/office/officeart/2005/8/layout/chevron2"/>
    <dgm:cxn modelId="{B4621875-511D-4ED9-91EF-FE7C765488ED}" srcId="{72D29FA5-5AAB-4823-9997-03394C41B930}" destId="{6C5C647C-7B44-4CA2-8A98-D23F4E6E13AE}" srcOrd="0" destOrd="0" parTransId="{4DA46D62-0F8B-4DFC-A879-C5A5FC7045B2}" sibTransId="{772D268C-D879-4A24-AB12-E17CF7221ADD}"/>
    <dgm:cxn modelId="{6F62B783-B033-4F03-9397-70107747469E}" srcId="{548917E5-607A-44B3-A08E-0A3BEA0C7460}" destId="{D8DEE4A2-1C6D-41F3-B299-B070737CDE3A}" srcOrd="2" destOrd="0" parTransId="{349FF785-A0FB-4503-B56D-7B973017A3FB}" sibTransId="{CB8A56C3-CC5A-4F42-98E0-80E58C617301}"/>
    <dgm:cxn modelId="{0E0AEB84-688E-4294-AC98-F1CDCC149707}" srcId="{D8DEE4A2-1C6D-41F3-B299-B070737CDE3A}" destId="{D07944C2-B049-4880-9981-69D3A0AC9E0C}" srcOrd="0" destOrd="0" parTransId="{735660F2-48E6-4C9A-B98B-C61C60EF07EF}" sibTransId="{374D85A3-C6A2-427D-B973-F0B267724699}"/>
    <dgm:cxn modelId="{C3689694-4B34-481C-AFAA-3DDF704235D3}" type="presOf" srcId="{D8DEE4A2-1C6D-41F3-B299-B070737CDE3A}" destId="{BE0BFF0E-4FE9-4E0B-98DC-E856A38581D3}" srcOrd="0" destOrd="0" presId="urn:microsoft.com/office/officeart/2005/8/layout/chevron2"/>
    <dgm:cxn modelId="{CBC5ECA0-5640-45B6-9562-4E4BA0A7A2D4}" type="presOf" srcId="{D07944C2-B049-4880-9981-69D3A0AC9E0C}" destId="{96BDE7FF-20F0-4011-9245-843A23C738F0}" srcOrd="0" destOrd="0" presId="urn:microsoft.com/office/officeart/2005/8/layout/chevron2"/>
    <dgm:cxn modelId="{F56180A5-7535-40C8-A0C4-A9E4AC270D2D}" srcId="{548917E5-607A-44B3-A08E-0A3BEA0C7460}" destId="{72D29FA5-5AAB-4823-9997-03394C41B930}" srcOrd="1" destOrd="0" parTransId="{C9A29394-5E89-4FF7-BF9D-55358FF5C428}" sibTransId="{2120CF95-6F6D-44FB-8AA7-2C469DF4AD9E}"/>
    <dgm:cxn modelId="{B0806BBB-B258-44CE-B3A9-022479E58292}" type="presOf" srcId="{6C5C647C-7B44-4CA2-8A98-D23F4E6E13AE}" destId="{D82AD5C2-8F1A-41C2-B35C-F57238BEFE26}" srcOrd="0" destOrd="0" presId="urn:microsoft.com/office/officeart/2005/8/layout/chevron2"/>
    <dgm:cxn modelId="{761572C5-1B0D-4A9B-AE92-D36F5AA29CEE}" type="presOf" srcId="{8E5B24B1-5A5F-49BE-A3D2-F7B6C0C1237E}" destId="{CBA80678-CB65-433C-A7A5-923A27112D46}" srcOrd="0" destOrd="0" presId="urn:microsoft.com/office/officeart/2005/8/layout/chevron2"/>
    <dgm:cxn modelId="{B159EEC7-02C0-4D74-BEB6-F71D54D14579}" type="presOf" srcId="{548917E5-607A-44B3-A08E-0A3BEA0C7460}" destId="{6C4B147B-8122-4ECD-AB8A-E0F5497B7EE7}" srcOrd="0" destOrd="0" presId="urn:microsoft.com/office/officeart/2005/8/layout/chevron2"/>
    <dgm:cxn modelId="{48BD71D0-3223-42BD-B7F8-D12CDB7C5DD2}" srcId="{548917E5-607A-44B3-A08E-0A3BEA0C7460}" destId="{AA10D143-7D33-45BE-9BFD-BD0A393F9E93}" srcOrd="0" destOrd="0" parTransId="{B8132FF4-BD1F-469D-8F37-62180DCD5DAD}" sibTransId="{B93516BD-FA65-43BE-8139-8DF979E344D0}"/>
    <dgm:cxn modelId="{A72C0414-F297-45E8-AA55-BB797CEEE715}" type="presParOf" srcId="{6C4B147B-8122-4ECD-AB8A-E0F5497B7EE7}" destId="{AEFDE4E8-4428-49D4-84B9-49B4105AEDE5}" srcOrd="0" destOrd="0" presId="urn:microsoft.com/office/officeart/2005/8/layout/chevron2"/>
    <dgm:cxn modelId="{A2F1B4F3-1E96-48C1-A1A4-F91C8F3B22D5}" type="presParOf" srcId="{AEFDE4E8-4428-49D4-84B9-49B4105AEDE5}" destId="{6AB4FCE5-223B-4A8F-8ACF-4417E0BD20DC}" srcOrd="0" destOrd="0" presId="urn:microsoft.com/office/officeart/2005/8/layout/chevron2"/>
    <dgm:cxn modelId="{5763E78B-0F61-4CBC-84D1-61249B0707EE}" type="presParOf" srcId="{AEFDE4E8-4428-49D4-84B9-49B4105AEDE5}" destId="{CBA80678-CB65-433C-A7A5-923A27112D46}" srcOrd="1" destOrd="0" presId="urn:microsoft.com/office/officeart/2005/8/layout/chevron2"/>
    <dgm:cxn modelId="{AA7B504C-D332-4F5E-8BCB-68672148D69C}" type="presParOf" srcId="{6C4B147B-8122-4ECD-AB8A-E0F5497B7EE7}" destId="{8100D9DF-D6A0-444C-9BB9-9D1DC769D9A6}" srcOrd="1" destOrd="0" presId="urn:microsoft.com/office/officeart/2005/8/layout/chevron2"/>
    <dgm:cxn modelId="{6EBF49DD-582C-434C-A339-240D3AF03FE9}" type="presParOf" srcId="{6C4B147B-8122-4ECD-AB8A-E0F5497B7EE7}" destId="{9398AC08-7E33-4FA0-BA95-4B498B3B4E2E}" srcOrd="2" destOrd="0" presId="urn:microsoft.com/office/officeart/2005/8/layout/chevron2"/>
    <dgm:cxn modelId="{CE24C2AC-02A8-49F5-88E6-5793B9EDB913}" type="presParOf" srcId="{9398AC08-7E33-4FA0-BA95-4B498B3B4E2E}" destId="{5CB3FAA7-D987-42FD-8D25-BEF37286E7E2}" srcOrd="0" destOrd="0" presId="urn:microsoft.com/office/officeart/2005/8/layout/chevron2"/>
    <dgm:cxn modelId="{95F102ED-94C3-4DD9-BBAB-A852C54D7DB0}" type="presParOf" srcId="{9398AC08-7E33-4FA0-BA95-4B498B3B4E2E}" destId="{D82AD5C2-8F1A-41C2-B35C-F57238BEFE26}" srcOrd="1" destOrd="0" presId="urn:microsoft.com/office/officeart/2005/8/layout/chevron2"/>
    <dgm:cxn modelId="{C8DA0821-C2AC-481B-B1EC-24F3C762A3C7}" type="presParOf" srcId="{6C4B147B-8122-4ECD-AB8A-E0F5497B7EE7}" destId="{73AF1254-5F01-40B0-9EEA-862D336ECFDF}" srcOrd="3" destOrd="0" presId="urn:microsoft.com/office/officeart/2005/8/layout/chevron2"/>
    <dgm:cxn modelId="{B85A430B-0BC4-4790-B501-D161A0C98C3D}" type="presParOf" srcId="{6C4B147B-8122-4ECD-AB8A-E0F5497B7EE7}" destId="{3B3CF696-EB25-4C0C-A897-2426E02CFDF3}" srcOrd="4" destOrd="0" presId="urn:microsoft.com/office/officeart/2005/8/layout/chevron2"/>
    <dgm:cxn modelId="{7317A41D-A4BD-4F42-A135-4630955FCC88}" type="presParOf" srcId="{3B3CF696-EB25-4C0C-A897-2426E02CFDF3}" destId="{BE0BFF0E-4FE9-4E0B-98DC-E856A38581D3}" srcOrd="0" destOrd="0" presId="urn:microsoft.com/office/officeart/2005/8/layout/chevron2"/>
    <dgm:cxn modelId="{A6EC3171-ED13-4580-84E8-62F7297D4457}" type="presParOf" srcId="{3B3CF696-EB25-4C0C-A897-2426E02CFDF3}" destId="{96BDE7FF-20F0-4011-9245-843A23C738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2A326C-8B44-4F80-A3F5-806DB821D3D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490456-8ACF-40CA-AC6C-2C791419DCC2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A9C66F66-175D-4DCE-9024-EE7097EEC6ED}" type="parTrans" cxnId="{C3AD2F1D-394D-4672-A634-792B9396F615}">
      <dgm:prSet/>
      <dgm:spPr/>
      <dgm:t>
        <a:bodyPr/>
        <a:lstStyle/>
        <a:p>
          <a:endParaRPr lang="fr-FR" sz="2200"/>
        </a:p>
      </dgm:t>
    </dgm:pt>
    <dgm:pt modelId="{700C1ED3-8BD5-426C-AD9D-84C7914400F0}" type="sibTrans" cxnId="{C3AD2F1D-394D-4672-A634-792B9396F615}">
      <dgm:prSet/>
      <dgm:spPr/>
      <dgm:t>
        <a:bodyPr/>
        <a:lstStyle/>
        <a:p>
          <a:endParaRPr lang="fr-FR" sz="2200"/>
        </a:p>
      </dgm:t>
    </dgm:pt>
    <dgm:pt modelId="{95B4E9E3-B262-4518-B50F-BA0667FCE855}">
      <dgm:prSet phldrT="[Text]" custT="1"/>
      <dgm:spPr/>
      <dgm:t>
        <a:bodyPr/>
        <a:lstStyle/>
        <a:p>
          <a:r>
            <a:rPr lang="fr-FR" sz="2200" dirty="0"/>
            <a:t>Importation des images</a:t>
          </a:r>
        </a:p>
      </dgm:t>
    </dgm:pt>
    <dgm:pt modelId="{01675AB3-8F43-41E4-A0B4-52E2FB6B8262}" type="parTrans" cxnId="{C74D60C0-42CC-4FDA-AF06-E6A9F1E51FDD}">
      <dgm:prSet/>
      <dgm:spPr/>
      <dgm:t>
        <a:bodyPr/>
        <a:lstStyle/>
        <a:p>
          <a:endParaRPr lang="fr-FR" sz="2200"/>
        </a:p>
      </dgm:t>
    </dgm:pt>
    <dgm:pt modelId="{92127FB2-0685-4119-9DFF-6E5D232036EB}" type="sibTrans" cxnId="{C74D60C0-42CC-4FDA-AF06-E6A9F1E51FDD}">
      <dgm:prSet/>
      <dgm:spPr/>
      <dgm:t>
        <a:bodyPr/>
        <a:lstStyle/>
        <a:p>
          <a:endParaRPr lang="fr-FR" sz="2200"/>
        </a:p>
      </dgm:t>
    </dgm:pt>
    <dgm:pt modelId="{326CB2CA-5098-42B2-A97B-5D6B4073F4CF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D6EAE370-A9BC-4153-941F-55EB073176DD}" type="parTrans" cxnId="{D47C8CB9-B657-4399-8E94-500F86C9391E}">
      <dgm:prSet/>
      <dgm:spPr/>
      <dgm:t>
        <a:bodyPr/>
        <a:lstStyle/>
        <a:p>
          <a:endParaRPr lang="fr-FR" sz="2200"/>
        </a:p>
      </dgm:t>
    </dgm:pt>
    <dgm:pt modelId="{D06CC2E8-2D26-4F1C-B79A-3C070603FB7C}" type="sibTrans" cxnId="{D47C8CB9-B657-4399-8E94-500F86C9391E}">
      <dgm:prSet/>
      <dgm:spPr/>
      <dgm:t>
        <a:bodyPr/>
        <a:lstStyle/>
        <a:p>
          <a:endParaRPr lang="fr-FR" sz="2200"/>
        </a:p>
      </dgm:t>
    </dgm:pt>
    <dgm:pt modelId="{48ECAD90-317D-46F3-B255-9CE4DED0510F}">
      <dgm:prSet phldrT="[Text]" custT="1"/>
      <dgm:spPr/>
      <dgm:t>
        <a:bodyPr/>
        <a:lstStyle/>
        <a:p>
          <a:r>
            <a:rPr lang="fr-FR" sz="2200" dirty="0"/>
            <a:t>Utilisation de </a:t>
          </a:r>
          <a:r>
            <a:rPr lang="fr-FR" sz="2200" dirty="0" err="1"/>
            <a:t>height</a:t>
          </a:r>
          <a:r>
            <a:rPr lang="fr-FR" sz="2200" dirty="0"/>
            <a:t>, </a:t>
          </a:r>
          <a:r>
            <a:rPr lang="fr-FR" sz="2200" dirty="0" err="1"/>
            <a:t>width</a:t>
          </a:r>
          <a:r>
            <a:rPr lang="fr-FR" sz="2200" dirty="0"/>
            <a:t> et </a:t>
          </a:r>
          <a:r>
            <a:rPr lang="fr-FR" sz="2200" dirty="0" err="1"/>
            <a:t>nChannels</a:t>
          </a:r>
          <a:r>
            <a:rPr lang="fr-FR" sz="2200" dirty="0"/>
            <a:t> (paramètres des images Spark) pour former des paramètres d’images </a:t>
          </a:r>
          <a:r>
            <a:rPr lang="fr-FR" sz="2200" dirty="0" err="1"/>
            <a:t>Tensorflow</a:t>
          </a:r>
          <a:r>
            <a:rPr lang="fr-FR" sz="2200" dirty="0"/>
            <a:t> (</a:t>
          </a:r>
          <a:r>
            <a:rPr lang="fr-FR" sz="2200" dirty="0" err="1"/>
            <a:t>shape,dtype,buffer</a:t>
          </a:r>
          <a:r>
            <a:rPr lang="fr-FR" sz="2200" dirty="0"/>
            <a:t> et strides)</a:t>
          </a:r>
        </a:p>
      </dgm:t>
    </dgm:pt>
    <dgm:pt modelId="{86D91C36-C26A-4CCB-906A-4CF73CF7C475}" type="parTrans" cxnId="{6EB0E144-F4E5-4FD7-BEF4-B14B4B5EC30D}">
      <dgm:prSet/>
      <dgm:spPr/>
      <dgm:t>
        <a:bodyPr/>
        <a:lstStyle/>
        <a:p>
          <a:endParaRPr lang="fr-FR" sz="2200"/>
        </a:p>
      </dgm:t>
    </dgm:pt>
    <dgm:pt modelId="{F896B460-0E0E-4FC7-A3CA-D5E59657092A}" type="sibTrans" cxnId="{6EB0E144-F4E5-4FD7-BEF4-B14B4B5EC30D}">
      <dgm:prSet/>
      <dgm:spPr/>
      <dgm:t>
        <a:bodyPr/>
        <a:lstStyle/>
        <a:p>
          <a:endParaRPr lang="fr-FR" sz="2200"/>
        </a:p>
      </dgm:t>
    </dgm:pt>
    <dgm:pt modelId="{A48321AC-B5E9-499B-8595-AA83565B715B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0645432A-22C7-4701-A245-7F9F7B4C494C}" type="parTrans" cxnId="{B6A29F81-E851-492F-B593-1AC005383191}">
      <dgm:prSet/>
      <dgm:spPr/>
      <dgm:t>
        <a:bodyPr/>
        <a:lstStyle/>
        <a:p>
          <a:endParaRPr lang="fr-FR" sz="2200"/>
        </a:p>
      </dgm:t>
    </dgm:pt>
    <dgm:pt modelId="{FE00969A-F8A9-40B5-B69B-23AF7AAEF9CF}" type="sibTrans" cxnId="{B6A29F81-E851-492F-B593-1AC005383191}">
      <dgm:prSet/>
      <dgm:spPr/>
      <dgm:t>
        <a:bodyPr/>
        <a:lstStyle/>
        <a:p>
          <a:endParaRPr lang="fr-FR" sz="2200"/>
        </a:p>
      </dgm:t>
    </dgm:pt>
    <dgm:pt modelId="{E038C8BE-EBFE-457D-BFEA-E627ACDFF6A8}">
      <dgm:prSet phldrT="[Text]" custT="1"/>
      <dgm:spPr/>
      <dgm:t>
        <a:bodyPr/>
        <a:lstStyle/>
        <a:p>
          <a:r>
            <a:rPr lang="fr-FR" sz="2200" dirty="0"/>
            <a:t>Ajout des images en entrée du modèle</a:t>
          </a:r>
        </a:p>
      </dgm:t>
    </dgm:pt>
    <dgm:pt modelId="{370D02F6-101C-4612-B9A8-7B0C0FBDB953}" type="parTrans" cxnId="{3DF0F3D2-6C3A-4406-8873-6151C3A74E7C}">
      <dgm:prSet/>
      <dgm:spPr/>
      <dgm:t>
        <a:bodyPr/>
        <a:lstStyle/>
        <a:p>
          <a:endParaRPr lang="fr-FR" sz="2200"/>
        </a:p>
      </dgm:t>
    </dgm:pt>
    <dgm:pt modelId="{84D51041-C4BA-4AD8-BD26-EAB59DD21FC4}" type="sibTrans" cxnId="{3DF0F3D2-6C3A-4406-8873-6151C3A74E7C}">
      <dgm:prSet/>
      <dgm:spPr/>
      <dgm:t>
        <a:bodyPr/>
        <a:lstStyle/>
        <a:p>
          <a:endParaRPr lang="fr-FR" sz="2200"/>
        </a:p>
      </dgm:t>
    </dgm:pt>
    <dgm:pt modelId="{13BC035A-F91A-4D33-A603-95F08080D91E}">
      <dgm:prSet/>
      <dgm:spPr/>
      <dgm:t>
        <a:bodyPr/>
        <a:lstStyle/>
        <a:p>
          <a:endParaRPr lang="fr-FR"/>
        </a:p>
      </dgm:t>
    </dgm:pt>
    <dgm:pt modelId="{3077FBB0-87E0-485F-B052-52C4AE3E9B2B}" type="parTrans" cxnId="{F33A63D1-EC40-4FA7-BB66-F7C986BA5F8E}">
      <dgm:prSet/>
      <dgm:spPr/>
      <dgm:t>
        <a:bodyPr/>
        <a:lstStyle/>
        <a:p>
          <a:endParaRPr lang="fr-FR"/>
        </a:p>
      </dgm:t>
    </dgm:pt>
    <dgm:pt modelId="{8CAC0A8D-52FA-40E1-BCF7-EE6240E5A85D}" type="sibTrans" cxnId="{F33A63D1-EC40-4FA7-BB66-F7C986BA5F8E}">
      <dgm:prSet/>
      <dgm:spPr/>
      <dgm:t>
        <a:bodyPr/>
        <a:lstStyle/>
        <a:p>
          <a:endParaRPr lang="fr-FR"/>
        </a:p>
      </dgm:t>
    </dgm:pt>
    <dgm:pt modelId="{B93008A6-C554-4540-ACCF-9A5B57E986FB}">
      <dgm:prSet/>
      <dgm:spPr/>
      <dgm:t>
        <a:bodyPr/>
        <a:lstStyle/>
        <a:p>
          <a:endParaRPr lang="fr-FR"/>
        </a:p>
      </dgm:t>
    </dgm:pt>
    <dgm:pt modelId="{D2925A9C-1A89-4FEC-ABE6-C83CE1618F15}" type="parTrans" cxnId="{CF467AD0-4AD0-4610-90D7-9EB748F3FAB6}">
      <dgm:prSet/>
      <dgm:spPr/>
      <dgm:t>
        <a:bodyPr/>
        <a:lstStyle/>
        <a:p>
          <a:endParaRPr lang="fr-FR"/>
        </a:p>
      </dgm:t>
    </dgm:pt>
    <dgm:pt modelId="{5CE8D8F0-B7C2-4FB1-ABB1-BF46023856B8}" type="sibTrans" cxnId="{CF467AD0-4AD0-4610-90D7-9EB748F3FAB6}">
      <dgm:prSet/>
      <dgm:spPr/>
      <dgm:t>
        <a:bodyPr/>
        <a:lstStyle/>
        <a:p>
          <a:endParaRPr lang="fr-FR"/>
        </a:p>
      </dgm:t>
    </dgm:pt>
    <dgm:pt modelId="{86ACF886-2662-46B2-A676-6D60AFCD05AC}">
      <dgm:prSet custT="1"/>
      <dgm:spPr/>
      <dgm:t>
        <a:bodyPr/>
        <a:lstStyle/>
        <a:p>
          <a:r>
            <a:rPr lang="fr-FR" sz="2200" dirty="0"/>
            <a:t>Redimensionnement des images</a:t>
          </a:r>
        </a:p>
      </dgm:t>
    </dgm:pt>
    <dgm:pt modelId="{58BB5B95-5401-4413-B36B-3A1E4812AE78}" type="parTrans" cxnId="{9423965B-F523-464B-9999-1BBCE26FCE3C}">
      <dgm:prSet/>
      <dgm:spPr/>
      <dgm:t>
        <a:bodyPr/>
        <a:lstStyle/>
        <a:p>
          <a:endParaRPr lang="fr-FR"/>
        </a:p>
      </dgm:t>
    </dgm:pt>
    <dgm:pt modelId="{C877DD69-45D5-4CA5-B524-64EDC1767F85}" type="sibTrans" cxnId="{9423965B-F523-464B-9999-1BBCE26FCE3C}">
      <dgm:prSet/>
      <dgm:spPr/>
      <dgm:t>
        <a:bodyPr/>
        <a:lstStyle/>
        <a:p>
          <a:endParaRPr lang="fr-FR"/>
        </a:p>
      </dgm:t>
    </dgm:pt>
    <dgm:pt modelId="{148442CC-5BE3-4590-8964-3D104A81E19A}">
      <dgm:prSet custT="1"/>
      <dgm:spPr/>
      <dgm:t>
        <a:bodyPr/>
        <a:lstStyle/>
        <a:p>
          <a:r>
            <a:rPr lang="fr-FR" sz="2200" dirty="0"/>
            <a:t>Application des premières couches du modèle</a:t>
          </a:r>
        </a:p>
      </dgm:t>
    </dgm:pt>
    <dgm:pt modelId="{0F325A0D-9ADE-4831-968D-75E36452C21C}" type="parTrans" cxnId="{0CE1EB90-1283-4BED-9D8F-0348AECCCB60}">
      <dgm:prSet/>
      <dgm:spPr/>
      <dgm:t>
        <a:bodyPr/>
        <a:lstStyle/>
        <a:p>
          <a:endParaRPr lang="fr-FR"/>
        </a:p>
      </dgm:t>
    </dgm:pt>
    <dgm:pt modelId="{862449F6-B7C1-499B-823C-D4F05B37BA75}" type="sibTrans" cxnId="{0CE1EB90-1283-4BED-9D8F-0348AECCCB60}">
      <dgm:prSet/>
      <dgm:spPr/>
      <dgm:t>
        <a:bodyPr/>
        <a:lstStyle/>
        <a:p>
          <a:endParaRPr lang="fr-FR"/>
        </a:p>
      </dgm:t>
    </dgm:pt>
    <dgm:pt modelId="{64FFBB64-B173-4F36-A2C3-7451BB89B1E6}">
      <dgm:prSet/>
      <dgm:spPr/>
      <dgm:t>
        <a:bodyPr/>
        <a:lstStyle/>
        <a:p>
          <a:endParaRPr lang="fr-FR"/>
        </a:p>
      </dgm:t>
    </dgm:pt>
    <dgm:pt modelId="{BC435BDE-416B-49CB-9FBD-8936FEFDB1B3}" type="parTrans" cxnId="{280BD134-ECED-413C-94E8-91B2A0F656FD}">
      <dgm:prSet/>
      <dgm:spPr/>
      <dgm:t>
        <a:bodyPr/>
        <a:lstStyle/>
        <a:p>
          <a:endParaRPr lang="fr-FR"/>
        </a:p>
      </dgm:t>
    </dgm:pt>
    <dgm:pt modelId="{A9DEBA54-BC1D-4BD5-BDBC-314C9586AEB9}" type="sibTrans" cxnId="{280BD134-ECED-413C-94E8-91B2A0F656FD}">
      <dgm:prSet/>
      <dgm:spPr/>
      <dgm:t>
        <a:bodyPr/>
        <a:lstStyle/>
        <a:p>
          <a:endParaRPr lang="fr-FR"/>
        </a:p>
      </dgm:t>
    </dgm:pt>
    <dgm:pt modelId="{F05983D4-8A4B-423D-8A29-CAAA7274F7C8}">
      <dgm:prSet custT="1"/>
      <dgm:spPr/>
      <dgm:t>
        <a:bodyPr/>
        <a:lstStyle/>
        <a:p>
          <a:r>
            <a:rPr lang="fr-FR" sz="2200" dirty="0"/>
            <a:t>Conversion de la liste des </a:t>
          </a:r>
          <a:r>
            <a:rPr lang="fr-FR" sz="2200" dirty="0" err="1"/>
            <a:t>features</a:t>
          </a:r>
          <a:r>
            <a:rPr lang="fr-FR" sz="2200" dirty="0"/>
            <a:t> en </a:t>
          </a:r>
          <a:r>
            <a:rPr lang="fr-FR" sz="2200" dirty="0" err="1"/>
            <a:t>Series</a:t>
          </a:r>
          <a:r>
            <a:rPr lang="fr-FR" sz="2200" dirty="0"/>
            <a:t> Pandas et transformation de la fonction en </a:t>
          </a:r>
          <a:r>
            <a:rPr lang="fr-FR" sz="2200" dirty="0" err="1"/>
            <a:t>pandas_udf</a:t>
          </a:r>
          <a:r>
            <a:rPr lang="fr-FR" sz="2200" dirty="0"/>
            <a:t> pour parallélisation</a:t>
          </a:r>
        </a:p>
      </dgm:t>
    </dgm:pt>
    <dgm:pt modelId="{1D863847-8326-47A8-B457-CBE54921C927}" type="parTrans" cxnId="{3742876D-FD58-40D8-84C7-9791BFB7D51E}">
      <dgm:prSet/>
      <dgm:spPr/>
      <dgm:t>
        <a:bodyPr/>
        <a:lstStyle/>
        <a:p>
          <a:endParaRPr lang="fr-FR"/>
        </a:p>
      </dgm:t>
    </dgm:pt>
    <dgm:pt modelId="{424DDBC5-83EF-432C-8BA4-216EEBD84FB3}" type="sibTrans" cxnId="{3742876D-FD58-40D8-84C7-9791BFB7D51E}">
      <dgm:prSet/>
      <dgm:spPr/>
      <dgm:t>
        <a:bodyPr/>
        <a:lstStyle/>
        <a:p>
          <a:endParaRPr lang="fr-FR"/>
        </a:p>
      </dgm:t>
    </dgm:pt>
    <dgm:pt modelId="{214C4774-F514-40A5-8491-C0806D27EDF8}" type="pres">
      <dgm:prSet presAssocID="{3C2A326C-8B44-4F80-A3F5-806DB821D3DA}" presName="linearFlow" presStyleCnt="0">
        <dgm:presLayoutVars>
          <dgm:dir/>
          <dgm:animLvl val="lvl"/>
          <dgm:resizeHandles val="exact"/>
        </dgm:presLayoutVars>
      </dgm:prSet>
      <dgm:spPr/>
    </dgm:pt>
    <dgm:pt modelId="{4385E9FF-C741-4670-94EF-0F545AD7ECC2}" type="pres">
      <dgm:prSet presAssocID="{C4490456-8ACF-40CA-AC6C-2C791419DCC2}" presName="composite" presStyleCnt="0"/>
      <dgm:spPr/>
    </dgm:pt>
    <dgm:pt modelId="{B10A1503-EB78-4142-8A0A-883388645528}" type="pres">
      <dgm:prSet presAssocID="{C4490456-8ACF-40CA-AC6C-2C791419DCC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2104DE2-D263-462C-8D5D-9C54FDC20075}" type="pres">
      <dgm:prSet presAssocID="{C4490456-8ACF-40CA-AC6C-2C791419DCC2}" presName="descendantText" presStyleLbl="alignAcc1" presStyleIdx="0" presStyleCnt="6">
        <dgm:presLayoutVars>
          <dgm:bulletEnabled val="1"/>
        </dgm:presLayoutVars>
      </dgm:prSet>
      <dgm:spPr/>
    </dgm:pt>
    <dgm:pt modelId="{5699E59B-533E-414B-A183-21FE76818361}" type="pres">
      <dgm:prSet presAssocID="{700C1ED3-8BD5-426C-AD9D-84C7914400F0}" presName="sp" presStyleCnt="0"/>
      <dgm:spPr/>
    </dgm:pt>
    <dgm:pt modelId="{FCFD753B-E872-447E-858B-AECE8C4C9C19}" type="pres">
      <dgm:prSet presAssocID="{326CB2CA-5098-42B2-A97B-5D6B4073F4CF}" presName="composite" presStyleCnt="0"/>
      <dgm:spPr/>
    </dgm:pt>
    <dgm:pt modelId="{2243BC6B-930F-420C-A161-FAFA50CB084F}" type="pres">
      <dgm:prSet presAssocID="{326CB2CA-5098-42B2-A97B-5D6B4073F4CF}" presName="parentText" presStyleLbl="alignNode1" presStyleIdx="1" presStyleCnt="6" custLinFactNeighborX="0" custLinFactNeighborY="-8322">
        <dgm:presLayoutVars>
          <dgm:chMax val="1"/>
          <dgm:bulletEnabled val="1"/>
        </dgm:presLayoutVars>
      </dgm:prSet>
      <dgm:spPr/>
    </dgm:pt>
    <dgm:pt modelId="{BECAA9D0-1019-4ECD-A0B5-604B365FC22B}" type="pres">
      <dgm:prSet presAssocID="{326CB2CA-5098-42B2-A97B-5D6B4073F4CF}" presName="descendantText" presStyleLbl="alignAcc1" presStyleIdx="1" presStyleCnt="6" custScaleY="176466">
        <dgm:presLayoutVars>
          <dgm:bulletEnabled val="1"/>
        </dgm:presLayoutVars>
      </dgm:prSet>
      <dgm:spPr/>
    </dgm:pt>
    <dgm:pt modelId="{004D0BC4-1605-426A-893E-57C3ADCD6A41}" type="pres">
      <dgm:prSet presAssocID="{D06CC2E8-2D26-4F1C-B79A-3C070603FB7C}" presName="sp" presStyleCnt="0"/>
      <dgm:spPr/>
    </dgm:pt>
    <dgm:pt modelId="{0746B369-4945-4D2F-B592-D17336E6FA19}" type="pres">
      <dgm:prSet presAssocID="{A48321AC-B5E9-499B-8595-AA83565B715B}" presName="composite" presStyleCnt="0"/>
      <dgm:spPr/>
    </dgm:pt>
    <dgm:pt modelId="{E5263F3B-ACC9-4386-9D04-0B5CDED9C5DB}" type="pres">
      <dgm:prSet presAssocID="{A48321AC-B5E9-499B-8595-AA83565B715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6F087AB-E8A5-4F2D-84ED-C1B071B11DA8}" type="pres">
      <dgm:prSet presAssocID="{A48321AC-B5E9-499B-8595-AA83565B715B}" presName="descendantText" presStyleLbl="alignAcc1" presStyleIdx="2" presStyleCnt="6">
        <dgm:presLayoutVars>
          <dgm:bulletEnabled val="1"/>
        </dgm:presLayoutVars>
      </dgm:prSet>
      <dgm:spPr/>
    </dgm:pt>
    <dgm:pt modelId="{2BE95CBE-691E-4123-9B26-749FC6CC31FB}" type="pres">
      <dgm:prSet presAssocID="{FE00969A-F8A9-40B5-B69B-23AF7AAEF9CF}" presName="sp" presStyleCnt="0"/>
      <dgm:spPr/>
    </dgm:pt>
    <dgm:pt modelId="{CCD68DAD-B750-4270-8E5A-4866AF5FC10F}" type="pres">
      <dgm:prSet presAssocID="{13BC035A-F91A-4D33-A603-95F08080D91E}" presName="composite" presStyleCnt="0"/>
      <dgm:spPr/>
    </dgm:pt>
    <dgm:pt modelId="{0199CCB4-365E-4CCC-8E0A-B8858E493DA2}" type="pres">
      <dgm:prSet presAssocID="{13BC035A-F91A-4D33-A603-95F08080D91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90A147C-8D93-49F8-9ABF-8D7BA9D0E523}" type="pres">
      <dgm:prSet presAssocID="{13BC035A-F91A-4D33-A603-95F08080D91E}" presName="descendantText" presStyleLbl="alignAcc1" presStyleIdx="3" presStyleCnt="6">
        <dgm:presLayoutVars>
          <dgm:bulletEnabled val="1"/>
        </dgm:presLayoutVars>
      </dgm:prSet>
      <dgm:spPr/>
    </dgm:pt>
    <dgm:pt modelId="{1DF2B813-5D15-4D12-B2EC-8E9D92B08169}" type="pres">
      <dgm:prSet presAssocID="{8CAC0A8D-52FA-40E1-BCF7-EE6240E5A85D}" presName="sp" presStyleCnt="0"/>
      <dgm:spPr/>
    </dgm:pt>
    <dgm:pt modelId="{362DF5EF-54F3-4413-A89A-EB6F7662CD7C}" type="pres">
      <dgm:prSet presAssocID="{B93008A6-C554-4540-ACCF-9A5B57E986FB}" presName="composite" presStyleCnt="0"/>
      <dgm:spPr/>
    </dgm:pt>
    <dgm:pt modelId="{F9A1EEF0-8E17-4DEF-AA13-60183D50297F}" type="pres">
      <dgm:prSet presAssocID="{B93008A6-C554-4540-ACCF-9A5B57E986F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16619A0-B8B1-4E10-AF8D-5D364739A675}" type="pres">
      <dgm:prSet presAssocID="{B93008A6-C554-4540-ACCF-9A5B57E986FB}" presName="descendantText" presStyleLbl="alignAcc1" presStyleIdx="4" presStyleCnt="6">
        <dgm:presLayoutVars>
          <dgm:bulletEnabled val="1"/>
        </dgm:presLayoutVars>
      </dgm:prSet>
      <dgm:spPr/>
    </dgm:pt>
    <dgm:pt modelId="{E66509FD-903D-4FA9-9180-8F233DDD585C}" type="pres">
      <dgm:prSet presAssocID="{5CE8D8F0-B7C2-4FB1-ABB1-BF46023856B8}" presName="sp" presStyleCnt="0"/>
      <dgm:spPr/>
    </dgm:pt>
    <dgm:pt modelId="{F3F6DF48-F5E7-4284-B771-0E35BE1F0F80}" type="pres">
      <dgm:prSet presAssocID="{64FFBB64-B173-4F36-A2C3-7451BB89B1E6}" presName="composite" presStyleCnt="0"/>
      <dgm:spPr/>
    </dgm:pt>
    <dgm:pt modelId="{FB4AFE09-F4CF-4AEC-993D-32E5D0352061}" type="pres">
      <dgm:prSet presAssocID="{64FFBB64-B173-4F36-A2C3-7451BB89B1E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D03355D-B984-4231-BF03-9D3B2FD093EE}" type="pres">
      <dgm:prSet presAssocID="{64FFBB64-B173-4F36-A2C3-7451BB89B1E6}" presName="descendantText" presStyleLbl="alignAcc1" presStyleIdx="5" presStyleCnt="6" custScaleY="226823">
        <dgm:presLayoutVars>
          <dgm:bulletEnabled val="1"/>
        </dgm:presLayoutVars>
      </dgm:prSet>
      <dgm:spPr/>
    </dgm:pt>
  </dgm:ptLst>
  <dgm:cxnLst>
    <dgm:cxn modelId="{C3AD2F1D-394D-4672-A634-792B9396F615}" srcId="{3C2A326C-8B44-4F80-A3F5-806DB821D3DA}" destId="{C4490456-8ACF-40CA-AC6C-2C791419DCC2}" srcOrd="0" destOrd="0" parTransId="{A9C66F66-175D-4DCE-9024-EE7097EEC6ED}" sibTransId="{700C1ED3-8BD5-426C-AD9D-84C7914400F0}"/>
    <dgm:cxn modelId="{280BD134-ECED-413C-94E8-91B2A0F656FD}" srcId="{3C2A326C-8B44-4F80-A3F5-806DB821D3DA}" destId="{64FFBB64-B173-4F36-A2C3-7451BB89B1E6}" srcOrd="5" destOrd="0" parTransId="{BC435BDE-416B-49CB-9FBD-8936FEFDB1B3}" sibTransId="{A9DEBA54-BC1D-4BD5-BDBC-314C9586AEB9}"/>
    <dgm:cxn modelId="{9423965B-F523-464B-9999-1BBCE26FCE3C}" srcId="{13BC035A-F91A-4D33-A603-95F08080D91E}" destId="{86ACF886-2662-46B2-A676-6D60AFCD05AC}" srcOrd="0" destOrd="0" parTransId="{58BB5B95-5401-4413-B36B-3A1E4812AE78}" sibTransId="{C877DD69-45D5-4CA5-B524-64EDC1767F85}"/>
    <dgm:cxn modelId="{6EB0E144-F4E5-4FD7-BEF4-B14B4B5EC30D}" srcId="{326CB2CA-5098-42B2-A97B-5D6B4073F4CF}" destId="{48ECAD90-317D-46F3-B255-9CE4DED0510F}" srcOrd="0" destOrd="0" parTransId="{86D91C36-C26A-4CCB-906A-4CF73CF7C475}" sibTransId="{F896B460-0E0E-4FC7-A3CA-D5E59657092A}"/>
    <dgm:cxn modelId="{3742876D-FD58-40D8-84C7-9791BFB7D51E}" srcId="{64FFBB64-B173-4F36-A2C3-7451BB89B1E6}" destId="{F05983D4-8A4B-423D-8A29-CAAA7274F7C8}" srcOrd="0" destOrd="0" parTransId="{1D863847-8326-47A8-B457-CBE54921C927}" sibTransId="{424DDBC5-83EF-432C-8BA4-216EEBD84FB3}"/>
    <dgm:cxn modelId="{9B1DAF6D-4DA9-46DE-AC0A-6EA48733026F}" type="presOf" srcId="{13BC035A-F91A-4D33-A603-95F08080D91E}" destId="{0199CCB4-365E-4CCC-8E0A-B8858E493DA2}" srcOrd="0" destOrd="0" presId="urn:microsoft.com/office/officeart/2005/8/layout/chevron2"/>
    <dgm:cxn modelId="{F4756C6E-21D7-4A0A-BA10-B058B1003460}" type="presOf" srcId="{E038C8BE-EBFE-457D-BFEA-E627ACDFF6A8}" destId="{C6F087AB-E8A5-4F2D-84ED-C1B071B11DA8}" srcOrd="0" destOrd="0" presId="urn:microsoft.com/office/officeart/2005/8/layout/chevron2"/>
    <dgm:cxn modelId="{CF14B64E-743E-4746-BB1C-DB602AD63284}" type="presOf" srcId="{64FFBB64-B173-4F36-A2C3-7451BB89B1E6}" destId="{FB4AFE09-F4CF-4AEC-993D-32E5D0352061}" srcOrd="0" destOrd="0" presId="urn:microsoft.com/office/officeart/2005/8/layout/chevron2"/>
    <dgm:cxn modelId="{4FE5D253-B336-40F0-8A66-E94039553F18}" type="presOf" srcId="{148442CC-5BE3-4590-8964-3D104A81E19A}" destId="{816619A0-B8B1-4E10-AF8D-5D364739A675}" srcOrd="0" destOrd="0" presId="urn:microsoft.com/office/officeart/2005/8/layout/chevron2"/>
    <dgm:cxn modelId="{B6A29F81-E851-492F-B593-1AC005383191}" srcId="{3C2A326C-8B44-4F80-A3F5-806DB821D3DA}" destId="{A48321AC-B5E9-499B-8595-AA83565B715B}" srcOrd="2" destOrd="0" parTransId="{0645432A-22C7-4701-A245-7F9F7B4C494C}" sibTransId="{FE00969A-F8A9-40B5-B69B-23AF7AAEF9CF}"/>
    <dgm:cxn modelId="{0CE1EB90-1283-4BED-9D8F-0348AECCCB60}" srcId="{B93008A6-C554-4540-ACCF-9A5B57E986FB}" destId="{148442CC-5BE3-4590-8964-3D104A81E19A}" srcOrd="0" destOrd="0" parTransId="{0F325A0D-9ADE-4831-968D-75E36452C21C}" sibTransId="{862449F6-B7C1-499B-823C-D4F05B37BA75}"/>
    <dgm:cxn modelId="{012C2691-8C9A-44DB-8277-677A8F294BE4}" type="presOf" srcId="{F05983D4-8A4B-423D-8A29-CAAA7274F7C8}" destId="{7D03355D-B984-4231-BF03-9D3B2FD093EE}" srcOrd="0" destOrd="0" presId="urn:microsoft.com/office/officeart/2005/8/layout/chevron2"/>
    <dgm:cxn modelId="{D47C8CB9-B657-4399-8E94-500F86C9391E}" srcId="{3C2A326C-8B44-4F80-A3F5-806DB821D3DA}" destId="{326CB2CA-5098-42B2-A97B-5D6B4073F4CF}" srcOrd="1" destOrd="0" parTransId="{D6EAE370-A9BC-4153-941F-55EB073176DD}" sibTransId="{D06CC2E8-2D26-4F1C-B79A-3C070603FB7C}"/>
    <dgm:cxn modelId="{C74D60C0-42CC-4FDA-AF06-E6A9F1E51FDD}" srcId="{C4490456-8ACF-40CA-AC6C-2C791419DCC2}" destId="{95B4E9E3-B262-4518-B50F-BA0667FCE855}" srcOrd="0" destOrd="0" parTransId="{01675AB3-8F43-41E4-A0B4-52E2FB6B8262}" sibTransId="{92127FB2-0685-4119-9DFF-6E5D232036EB}"/>
    <dgm:cxn modelId="{73ABE0CA-3D6F-428B-A231-A9E8E057234C}" type="presOf" srcId="{95B4E9E3-B262-4518-B50F-BA0667FCE855}" destId="{72104DE2-D263-462C-8D5D-9C54FDC20075}" srcOrd="0" destOrd="0" presId="urn:microsoft.com/office/officeart/2005/8/layout/chevron2"/>
    <dgm:cxn modelId="{CF467AD0-4AD0-4610-90D7-9EB748F3FAB6}" srcId="{3C2A326C-8B44-4F80-A3F5-806DB821D3DA}" destId="{B93008A6-C554-4540-ACCF-9A5B57E986FB}" srcOrd="4" destOrd="0" parTransId="{D2925A9C-1A89-4FEC-ABE6-C83CE1618F15}" sibTransId="{5CE8D8F0-B7C2-4FB1-ABB1-BF46023856B8}"/>
    <dgm:cxn modelId="{F33A63D1-EC40-4FA7-BB66-F7C986BA5F8E}" srcId="{3C2A326C-8B44-4F80-A3F5-806DB821D3DA}" destId="{13BC035A-F91A-4D33-A603-95F08080D91E}" srcOrd="3" destOrd="0" parTransId="{3077FBB0-87E0-485F-B052-52C4AE3E9B2B}" sibTransId="{8CAC0A8D-52FA-40E1-BCF7-EE6240E5A85D}"/>
    <dgm:cxn modelId="{3DF0F3D2-6C3A-4406-8873-6151C3A74E7C}" srcId="{A48321AC-B5E9-499B-8595-AA83565B715B}" destId="{E038C8BE-EBFE-457D-BFEA-E627ACDFF6A8}" srcOrd="0" destOrd="0" parTransId="{370D02F6-101C-4612-B9A8-7B0C0FBDB953}" sibTransId="{84D51041-C4BA-4AD8-BD26-EAB59DD21FC4}"/>
    <dgm:cxn modelId="{645FBAD7-18EA-492D-9435-2C561A3DA9B3}" type="presOf" srcId="{86ACF886-2662-46B2-A676-6D60AFCD05AC}" destId="{C90A147C-8D93-49F8-9ABF-8D7BA9D0E523}" srcOrd="0" destOrd="0" presId="urn:microsoft.com/office/officeart/2005/8/layout/chevron2"/>
    <dgm:cxn modelId="{DB998AD8-334E-45CF-A4E1-1E1A2C794BA0}" type="presOf" srcId="{3C2A326C-8B44-4F80-A3F5-806DB821D3DA}" destId="{214C4774-F514-40A5-8491-C0806D27EDF8}" srcOrd="0" destOrd="0" presId="urn:microsoft.com/office/officeart/2005/8/layout/chevron2"/>
    <dgm:cxn modelId="{EFD4CFE1-8FD0-48C8-B120-19CA087204AE}" type="presOf" srcId="{A48321AC-B5E9-499B-8595-AA83565B715B}" destId="{E5263F3B-ACC9-4386-9D04-0B5CDED9C5DB}" srcOrd="0" destOrd="0" presId="urn:microsoft.com/office/officeart/2005/8/layout/chevron2"/>
    <dgm:cxn modelId="{C0BABAE2-E2CC-453A-BC0F-E84F660D7F6E}" type="presOf" srcId="{C4490456-8ACF-40CA-AC6C-2C791419DCC2}" destId="{B10A1503-EB78-4142-8A0A-883388645528}" srcOrd="0" destOrd="0" presId="urn:microsoft.com/office/officeart/2005/8/layout/chevron2"/>
    <dgm:cxn modelId="{DCAAC0EC-A0AA-44CB-8070-9D6426E6331C}" type="presOf" srcId="{B93008A6-C554-4540-ACCF-9A5B57E986FB}" destId="{F9A1EEF0-8E17-4DEF-AA13-60183D50297F}" srcOrd="0" destOrd="0" presId="urn:microsoft.com/office/officeart/2005/8/layout/chevron2"/>
    <dgm:cxn modelId="{290CD2F4-C7B4-4291-BDEB-BF6DD4DD776C}" type="presOf" srcId="{48ECAD90-317D-46F3-B255-9CE4DED0510F}" destId="{BECAA9D0-1019-4ECD-A0B5-604B365FC22B}" srcOrd="0" destOrd="0" presId="urn:microsoft.com/office/officeart/2005/8/layout/chevron2"/>
    <dgm:cxn modelId="{DF6148FC-59C1-4E31-83C5-F43C68D33FEC}" type="presOf" srcId="{326CB2CA-5098-42B2-A97B-5D6B4073F4CF}" destId="{2243BC6B-930F-420C-A161-FAFA50CB084F}" srcOrd="0" destOrd="0" presId="urn:microsoft.com/office/officeart/2005/8/layout/chevron2"/>
    <dgm:cxn modelId="{11C223F2-6B03-492B-A8FE-4B09D8E3CC87}" type="presParOf" srcId="{214C4774-F514-40A5-8491-C0806D27EDF8}" destId="{4385E9FF-C741-4670-94EF-0F545AD7ECC2}" srcOrd="0" destOrd="0" presId="urn:microsoft.com/office/officeart/2005/8/layout/chevron2"/>
    <dgm:cxn modelId="{44E1EA6E-82E0-4DE8-8021-AC6DBEDC6DE5}" type="presParOf" srcId="{4385E9FF-C741-4670-94EF-0F545AD7ECC2}" destId="{B10A1503-EB78-4142-8A0A-883388645528}" srcOrd="0" destOrd="0" presId="urn:microsoft.com/office/officeart/2005/8/layout/chevron2"/>
    <dgm:cxn modelId="{24614824-B4B0-4CE5-BF65-46BCAD8AFDD1}" type="presParOf" srcId="{4385E9FF-C741-4670-94EF-0F545AD7ECC2}" destId="{72104DE2-D263-462C-8D5D-9C54FDC20075}" srcOrd="1" destOrd="0" presId="urn:microsoft.com/office/officeart/2005/8/layout/chevron2"/>
    <dgm:cxn modelId="{95CA52F6-10DD-4CC1-BA88-E8A4CC0BABB6}" type="presParOf" srcId="{214C4774-F514-40A5-8491-C0806D27EDF8}" destId="{5699E59B-533E-414B-A183-21FE76818361}" srcOrd="1" destOrd="0" presId="urn:microsoft.com/office/officeart/2005/8/layout/chevron2"/>
    <dgm:cxn modelId="{CACC7CFD-0D4D-4C78-983D-62157BD3FE51}" type="presParOf" srcId="{214C4774-F514-40A5-8491-C0806D27EDF8}" destId="{FCFD753B-E872-447E-858B-AECE8C4C9C19}" srcOrd="2" destOrd="0" presId="urn:microsoft.com/office/officeart/2005/8/layout/chevron2"/>
    <dgm:cxn modelId="{542E6B9B-7D87-44EE-9117-0F9666B226B7}" type="presParOf" srcId="{FCFD753B-E872-447E-858B-AECE8C4C9C19}" destId="{2243BC6B-930F-420C-A161-FAFA50CB084F}" srcOrd="0" destOrd="0" presId="urn:microsoft.com/office/officeart/2005/8/layout/chevron2"/>
    <dgm:cxn modelId="{883974A0-58C2-481D-9F12-A57680B0BF91}" type="presParOf" srcId="{FCFD753B-E872-447E-858B-AECE8C4C9C19}" destId="{BECAA9D0-1019-4ECD-A0B5-604B365FC22B}" srcOrd="1" destOrd="0" presId="urn:microsoft.com/office/officeart/2005/8/layout/chevron2"/>
    <dgm:cxn modelId="{DDD550D2-421B-41D1-AD9B-3196AC6F8B07}" type="presParOf" srcId="{214C4774-F514-40A5-8491-C0806D27EDF8}" destId="{004D0BC4-1605-426A-893E-57C3ADCD6A41}" srcOrd="3" destOrd="0" presId="urn:microsoft.com/office/officeart/2005/8/layout/chevron2"/>
    <dgm:cxn modelId="{1A5BD544-C1C7-4C40-9833-E50160A84254}" type="presParOf" srcId="{214C4774-F514-40A5-8491-C0806D27EDF8}" destId="{0746B369-4945-4D2F-B592-D17336E6FA19}" srcOrd="4" destOrd="0" presId="urn:microsoft.com/office/officeart/2005/8/layout/chevron2"/>
    <dgm:cxn modelId="{669DA19F-00CA-4F2E-B0A8-CB66EC293CE2}" type="presParOf" srcId="{0746B369-4945-4D2F-B592-D17336E6FA19}" destId="{E5263F3B-ACC9-4386-9D04-0B5CDED9C5DB}" srcOrd="0" destOrd="0" presId="urn:microsoft.com/office/officeart/2005/8/layout/chevron2"/>
    <dgm:cxn modelId="{0639D3DC-85B0-4E5E-B042-DC29630D8DC4}" type="presParOf" srcId="{0746B369-4945-4D2F-B592-D17336E6FA19}" destId="{C6F087AB-E8A5-4F2D-84ED-C1B071B11DA8}" srcOrd="1" destOrd="0" presId="urn:microsoft.com/office/officeart/2005/8/layout/chevron2"/>
    <dgm:cxn modelId="{F3CB7BB5-12B1-4067-B438-FE8349A5DA33}" type="presParOf" srcId="{214C4774-F514-40A5-8491-C0806D27EDF8}" destId="{2BE95CBE-691E-4123-9B26-749FC6CC31FB}" srcOrd="5" destOrd="0" presId="urn:microsoft.com/office/officeart/2005/8/layout/chevron2"/>
    <dgm:cxn modelId="{88EF44A4-86FA-4290-97DC-9AD7350C7E6F}" type="presParOf" srcId="{214C4774-F514-40A5-8491-C0806D27EDF8}" destId="{CCD68DAD-B750-4270-8E5A-4866AF5FC10F}" srcOrd="6" destOrd="0" presId="urn:microsoft.com/office/officeart/2005/8/layout/chevron2"/>
    <dgm:cxn modelId="{ECFA2143-6F53-4A99-9961-822711201AEC}" type="presParOf" srcId="{CCD68DAD-B750-4270-8E5A-4866AF5FC10F}" destId="{0199CCB4-365E-4CCC-8E0A-B8858E493DA2}" srcOrd="0" destOrd="0" presId="urn:microsoft.com/office/officeart/2005/8/layout/chevron2"/>
    <dgm:cxn modelId="{F8A60AE5-3347-4799-9EAA-E84CEAEEE4B1}" type="presParOf" srcId="{CCD68DAD-B750-4270-8E5A-4866AF5FC10F}" destId="{C90A147C-8D93-49F8-9ABF-8D7BA9D0E523}" srcOrd="1" destOrd="0" presId="urn:microsoft.com/office/officeart/2005/8/layout/chevron2"/>
    <dgm:cxn modelId="{61D88699-7261-4680-9541-F91CD191B443}" type="presParOf" srcId="{214C4774-F514-40A5-8491-C0806D27EDF8}" destId="{1DF2B813-5D15-4D12-B2EC-8E9D92B08169}" srcOrd="7" destOrd="0" presId="urn:microsoft.com/office/officeart/2005/8/layout/chevron2"/>
    <dgm:cxn modelId="{BC399B2D-9C31-4E30-87A6-F2F0A32B31F8}" type="presParOf" srcId="{214C4774-F514-40A5-8491-C0806D27EDF8}" destId="{362DF5EF-54F3-4413-A89A-EB6F7662CD7C}" srcOrd="8" destOrd="0" presId="urn:microsoft.com/office/officeart/2005/8/layout/chevron2"/>
    <dgm:cxn modelId="{96E66B11-2DC5-4488-894E-806225F6420D}" type="presParOf" srcId="{362DF5EF-54F3-4413-A89A-EB6F7662CD7C}" destId="{F9A1EEF0-8E17-4DEF-AA13-60183D50297F}" srcOrd="0" destOrd="0" presId="urn:microsoft.com/office/officeart/2005/8/layout/chevron2"/>
    <dgm:cxn modelId="{58CE6FED-D470-4963-A3D2-4B4FEA2AE568}" type="presParOf" srcId="{362DF5EF-54F3-4413-A89A-EB6F7662CD7C}" destId="{816619A0-B8B1-4E10-AF8D-5D364739A675}" srcOrd="1" destOrd="0" presId="urn:microsoft.com/office/officeart/2005/8/layout/chevron2"/>
    <dgm:cxn modelId="{06EF4DFA-4573-44B4-85EA-F0DC1B4CA17C}" type="presParOf" srcId="{214C4774-F514-40A5-8491-C0806D27EDF8}" destId="{E66509FD-903D-4FA9-9180-8F233DDD585C}" srcOrd="9" destOrd="0" presId="urn:microsoft.com/office/officeart/2005/8/layout/chevron2"/>
    <dgm:cxn modelId="{395C8CD1-FCD7-4DD9-9031-620DDB01DC1E}" type="presParOf" srcId="{214C4774-F514-40A5-8491-C0806D27EDF8}" destId="{F3F6DF48-F5E7-4284-B771-0E35BE1F0F80}" srcOrd="10" destOrd="0" presId="urn:microsoft.com/office/officeart/2005/8/layout/chevron2"/>
    <dgm:cxn modelId="{0293324C-082C-411C-A3BC-A662E84182E3}" type="presParOf" srcId="{F3F6DF48-F5E7-4284-B771-0E35BE1F0F80}" destId="{FB4AFE09-F4CF-4AEC-993D-32E5D0352061}" srcOrd="0" destOrd="0" presId="urn:microsoft.com/office/officeart/2005/8/layout/chevron2"/>
    <dgm:cxn modelId="{58D16452-1A1E-41A4-97CC-B8E66E59DBD9}" type="presParOf" srcId="{F3F6DF48-F5E7-4284-B771-0E35BE1F0F80}" destId="{7D03355D-B984-4231-BF03-9D3B2FD093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CFD93C-BA0F-4FA7-BCE3-5EBAAF5EC09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94CECD-6B7D-488B-845B-E664A6127076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44320802-A038-490E-95F0-6F6908992AFF}" type="parTrans" cxnId="{4907C49F-CDC7-4797-97D8-A42EABC9D21C}">
      <dgm:prSet/>
      <dgm:spPr/>
      <dgm:t>
        <a:bodyPr/>
        <a:lstStyle/>
        <a:p>
          <a:endParaRPr lang="fr-FR" sz="2200"/>
        </a:p>
      </dgm:t>
    </dgm:pt>
    <dgm:pt modelId="{E05D00BB-B932-4D43-8C0F-B289344ED598}" type="sibTrans" cxnId="{4907C49F-CDC7-4797-97D8-A42EABC9D21C}">
      <dgm:prSet/>
      <dgm:spPr/>
      <dgm:t>
        <a:bodyPr/>
        <a:lstStyle/>
        <a:p>
          <a:endParaRPr lang="fr-FR" sz="2200"/>
        </a:p>
      </dgm:t>
    </dgm:pt>
    <dgm:pt modelId="{2D644371-08CD-44C8-8B62-B8BD529B6679}">
      <dgm:prSet phldrT="[Text]" custT="1"/>
      <dgm:spPr/>
      <dgm:t>
        <a:bodyPr/>
        <a:lstStyle/>
        <a:p>
          <a:r>
            <a:rPr lang="fr-FR" sz="2200" dirty="0"/>
            <a:t>Initialisation d’une variable de temps</a:t>
          </a:r>
        </a:p>
      </dgm:t>
    </dgm:pt>
    <dgm:pt modelId="{C28D8053-DD99-4528-9B30-25B41BEE7989}" type="parTrans" cxnId="{2DA20572-6157-4EA7-A047-00906A7B0F31}">
      <dgm:prSet/>
      <dgm:spPr/>
      <dgm:t>
        <a:bodyPr/>
        <a:lstStyle/>
        <a:p>
          <a:endParaRPr lang="fr-FR" sz="2200"/>
        </a:p>
      </dgm:t>
    </dgm:pt>
    <dgm:pt modelId="{81AA1B92-BBDA-4AE6-BF6F-DB0093CE7C35}" type="sibTrans" cxnId="{2DA20572-6157-4EA7-A047-00906A7B0F31}">
      <dgm:prSet/>
      <dgm:spPr/>
      <dgm:t>
        <a:bodyPr/>
        <a:lstStyle/>
        <a:p>
          <a:endParaRPr lang="fr-FR" sz="2200"/>
        </a:p>
      </dgm:t>
    </dgm:pt>
    <dgm:pt modelId="{233B0128-4EE6-46F6-84BA-067C285641F9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180ABA46-2C52-421D-961A-F418A1B8F926}" type="parTrans" cxnId="{BC1C6786-0D5A-4D60-8AC2-95E94B8AA553}">
      <dgm:prSet/>
      <dgm:spPr/>
      <dgm:t>
        <a:bodyPr/>
        <a:lstStyle/>
        <a:p>
          <a:endParaRPr lang="fr-FR" sz="2200"/>
        </a:p>
      </dgm:t>
    </dgm:pt>
    <dgm:pt modelId="{9A522530-C5FF-4E75-A177-95D84905BDE8}" type="sibTrans" cxnId="{BC1C6786-0D5A-4D60-8AC2-95E94B8AA553}">
      <dgm:prSet/>
      <dgm:spPr/>
      <dgm:t>
        <a:bodyPr/>
        <a:lstStyle/>
        <a:p>
          <a:endParaRPr lang="fr-FR" sz="2200"/>
        </a:p>
      </dgm:t>
    </dgm:pt>
    <dgm:pt modelId="{B9B850B3-4F51-4A3E-AF82-7F06E0FC7375}">
      <dgm:prSet phldrT="[Text]" custT="1"/>
      <dgm:spPr/>
      <dgm:t>
        <a:bodyPr/>
        <a:lstStyle/>
        <a:p>
          <a:r>
            <a:rPr lang="fr-FR" sz="2200" dirty="0"/>
            <a:t>Action = application de la fonction sur le Spark </a:t>
          </a:r>
          <a:r>
            <a:rPr lang="fr-FR" sz="2200" dirty="0" err="1"/>
            <a:t>dataframe</a:t>
          </a:r>
          <a:r>
            <a:rPr lang="fr-FR" sz="2200" dirty="0"/>
            <a:t> </a:t>
          </a:r>
        </a:p>
      </dgm:t>
    </dgm:pt>
    <dgm:pt modelId="{3BDF76B0-5834-4E9C-83FE-B4D429EC54A0}" type="parTrans" cxnId="{B516291C-6B6A-4A63-937B-CC773DD212C9}">
      <dgm:prSet/>
      <dgm:spPr/>
      <dgm:t>
        <a:bodyPr/>
        <a:lstStyle/>
        <a:p>
          <a:endParaRPr lang="fr-FR" sz="2200"/>
        </a:p>
      </dgm:t>
    </dgm:pt>
    <dgm:pt modelId="{ED2A6578-8EB9-4B7D-93ED-0F7162E7F6AA}" type="sibTrans" cxnId="{B516291C-6B6A-4A63-937B-CC773DD212C9}">
      <dgm:prSet/>
      <dgm:spPr/>
      <dgm:t>
        <a:bodyPr/>
        <a:lstStyle/>
        <a:p>
          <a:endParaRPr lang="fr-FR" sz="2200"/>
        </a:p>
      </dgm:t>
    </dgm:pt>
    <dgm:pt modelId="{864C1327-98F1-4702-A5AF-62176A158C84}">
      <dgm:prSet phldrT="[Text]" custT="1"/>
      <dgm:spPr/>
      <dgm:t>
        <a:bodyPr/>
        <a:lstStyle/>
        <a:p>
          <a:r>
            <a:rPr lang="fr-FR" sz="2200" dirty="0"/>
            <a:t> </a:t>
          </a:r>
        </a:p>
      </dgm:t>
    </dgm:pt>
    <dgm:pt modelId="{348F06CD-79A0-457B-A32D-32EB9259F107}" type="parTrans" cxnId="{827E3A5B-95B6-4071-BD66-01DB49A16600}">
      <dgm:prSet/>
      <dgm:spPr/>
      <dgm:t>
        <a:bodyPr/>
        <a:lstStyle/>
        <a:p>
          <a:endParaRPr lang="fr-FR" sz="2200"/>
        </a:p>
      </dgm:t>
    </dgm:pt>
    <dgm:pt modelId="{8AF4BC5B-DFC3-4851-A830-DB79DE2B165B}" type="sibTrans" cxnId="{827E3A5B-95B6-4071-BD66-01DB49A16600}">
      <dgm:prSet/>
      <dgm:spPr/>
      <dgm:t>
        <a:bodyPr/>
        <a:lstStyle/>
        <a:p>
          <a:endParaRPr lang="fr-FR" sz="2200"/>
        </a:p>
      </dgm:t>
    </dgm:pt>
    <dgm:pt modelId="{D980CE5F-4BBB-4B01-93FD-F02689366245}">
      <dgm:prSet phldrT="[Text]" custT="1"/>
      <dgm:spPr/>
      <dgm:t>
        <a:bodyPr/>
        <a:lstStyle/>
        <a:p>
          <a:r>
            <a:rPr lang="fr-FR" sz="2200" dirty="0"/>
            <a:t>Transformation des valeurs de </a:t>
          </a:r>
          <a:r>
            <a:rPr lang="fr-FR" sz="2200" dirty="0" err="1"/>
            <a:t>features</a:t>
          </a:r>
          <a:r>
            <a:rPr lang="fr-FR" sz="2200" dirty="0"/>
            <a:t> en type string</a:t>
          </a:r>
        </a:p>
      </dgm:t>
    </dgm:pt>
    <dgm:pt modelId="{4A45E792-AEDA-4185-9D45-D3FE14CAD9CD}" type="parTrans" cxnId="{AB85D23E-30ED-4463-91DA-843BE7C270FD}">
      <dgm:prSet/>
      <dgm:spPr/>
      <dgm:t>
        <a:bodyPr/>
        <a:lstStyle/>
        <a:p>
          <a:endParaRPr lang="fr-FR" sz="2200"/>
        </a:p>
      </dgm:t>
    </dgm:pt>
    <dgm:pt modelId="{E0E91DCB-78DE-4F28-8552-A8A2F42E72DD}" type="sibTrans" cxnId="{AB85D23E-30ED-4463-91DA-843BE7C270FD}">
      <dgm:prSet/>
      <dgm:spPr/>
      <dgm:t>
        <a:bodyPr/>
        <a:lstStyle/>
        <a:p>
          <a:endParaRPr lang="fr-FR" sz="2200"/>
        </a:p>
      </dgm:t>
    </dgm:pt>
    <dgm:pt modelId="{3CA5BBD6-5938-4E52-954F-869FD8EF9E52}">
      <dgm:prSet/>
      <dgm:spPr/>
      <dgm:t>
        <a:bodyPr/>
        <a:lstStyle/>
        <a:p>
          <a:endParaRPr lang="fr-FR"/>
        </a:p>
      </dgm:t>
    </dgm:pt>
    <dgm:pt modelId="{E3AB1E35-0CC1-42C3-8DCA-D0A970D9962B}" type="parTrans" cxnId="{D6BFAE65-7D2A-41B6-A29F-BBD6107E3596}">
      <dgm:prSet/>
      <dgm:spPr/>
      <dgm:t>
        <a:bodyPr/>
        <a:lstStyle/>
        <a:p>
          <a:endParaRPr lang="fr-FR"/>
        </a:p>
      </dgm:t>
    </dgm:pt>
    <dgm:pt modelId="{EB399B12-B192-4739-8589-B920E8229B99}" type="sibTrans" cxnId="{D6BFAE65-7D2A-41B6-A29F-BBD6107E3596}">
      <dgm:prSet/>
      <dgm:spPr/>
      <dgm:t>
        <a:bodyPr/>
        <a:lstStyle/>
        <a:p>
          <a:endParaRPr lang="fr-FR"/>
        </a:p>
      </dgm:t>
    </dgm:pt>
    <dgm:pt modelId="{9242A220-D333-4233-A9A0-933CD6B5ED1C}">
      <dgm:prSet/>
      <dgm:spPr/>
      <dgm:t>
        <a:bodyPr/>
        <a:lstStyle/>
        <a:p>
          <a:endParaRPr lang="fr-FR"/>
        </a:p>
      </dgm:t>
    </dgm:pt>
    <dgm:pt modelId="{EEAAB25D-21D4-47F1-83A5-E6C61FE1E77B}" type="parTrans" cxnId="{1E4859FA-7F33-4E7E-9432-F8D66957ACFD}">
      <dgm:prSet/>
      <dgm:spPr/>
      <dgm:t>
        <a:bodyPr/>
        <a:lstStyle/>
        <a:p>
          <a:endParaRPr lang="fr-FR"/>
        </a:p>
      </dgm:t>
    </dgm:pt>
    <dgm:pt modelId="{DAD1CA67-7BB7-4597-8489-058F5C66B6A5}" type="sibTrans" cxnId="{1E4859FA-7F33-4E7E-9432-F8D66957ACFD}">
      <dgm:prSet/>
      <dgm:spPr/>
      <dgm:t>
        <a:bodyPr/>
        <a:lstStyle/>
        <a:p>
          <a:endParaRPr lang="fr-FR"/>
        </a:p>
      </dgm:t>
    </dgm:pt>
    <dgm:pt modelId="{C1902858-31B6-4392-83A9-ED6FA8D75885}">
      <dgm:prSet custT="1"/>
      <dgm:spPr/>
      <dgm:t>
        <a:bodyPr/>
        <a:lstStyle/>
        <a:p>
          <a:r>
            <a:rPr lang="fr-FR" sz="2200" dirty="0"/>
            <a:t>Sélection de la colonne des noms des images (chemins) ainsi que celle des </a:t>
          </a:r>
          <a:r>
            <a:rPr lang="fr-FR" sz="2200" dirty="0" err="1"/>
            <a:t>features</a:t>
          </a:r>
          <a:endParaRPr lang="fr-FR" sz="2200" dirty="0"/>
        </a:p>
      </dgm:t>
    </dgm:pt>
    <dgm:pt modelId="{A5312452-C93D-4234-BF4E-6A1908F60C77}" type="parTrans" cxnId="{23B5E4C6-1BA0-4690-B5C3-4DC6C88E46DA}">
      <dgm:prSet/>
      <dgm:spPr/>
      <dgm:t>
        <a:bodyPr/>
        <a:lstStyle/>
        <a:p>
          <a:endParaRPr lang="fr-FR"/>
        </a:p>
      </dgm:t>
    </dgm:pt>
    <dgm:pt modelId="{C95A73D5-4F99-415F-AA05-0DBE148997B3}" type="sibTrans" cxnId="{23B5E4C6-1BA0-4690-B5C3-4DC6C88E46DA}">
      <dgm:prSet/>
      <dgm:spPr/>
      <dgm:t>
        <a:bodyPr/>
        <a:lstStyle/>
        <a:p>
          <a:endParaRPr lang="fr-FR"/>
        </a:p>
      </dgm:t>
    </dgm:pt>
    <dgm:pt modelId="{0937FE28-C152-4EB3-A164-D711C6298409}">
      <dgm:prSet custT="1"/>
      <dgm:spPr/>
      <dgm:t>
        <a:bodyPr/>
        <a:lstStyle/>
        <a:p>
          <a:r>
            <a:rPr lang="fr-FR" sz="2200" dirty="0"/>
            <a:t>Ecriture des 5 fichiers CSV dans le </a:t>
          </a:r>
          <a:r>
            <a:rPr lang="fr-FR" sz="2200" dirty="0" err="1"/>
            <a:t>bucket</a:t>
          </a:r>
          <a:r>
            <a:rPr lang="fr-FR" sz="2200" dirty="0"/>
            <a:t> S3 (dans un dossier séparé nommé « </a:t>
          </a:r>
          <a:r>
            <a:rPr lang="fr-FR" sz="2200" dirty="0" err="1"/>
            <a:t>Results+variable</a:t>
          </a:r>
          <a:r>
            <a:rPr lang="fr-FR" sz="2200" dirty="0"/>
            <a:t> de temps »</a:t>
          </a:r>
        </a:p>
      </dgm:t>
    </dgm:pt>
    <dgm:pt modelId="{F44528F0-D3C8-4446-8268-9A43778DAD2C}" type="parTrans" cxnId="{4B2544A0-8225-485D-9EB1-E9C965BE662D}">
      <dgm:prSet/>
      <dgm:spPr/>
      <dgm:t>
        <a:bodyPr/>
        <a:lstStyle/>
        <a:p>
          <a:endParaRPr lang="fr-FR"/>
        </a:p>
      </dgm:t>
    </dgm:pt>
    <dgm:pt modelId="{C63F8536-84FE-4CE5-86EF-E362DF5297CF}" type="sibTrans" cxnId="{4B2544A0-8225-485D-9EB1-E9C965BE662D}">
      <dgm:prSet/>
      <dgm:spPr/>
      <dgm:t>
        <a:bodyPr/>
        <a:lstStyle/>
        <a:p>
          <a:endParaRPr lang="fr-FR"/>
        </a:p>
      </dgm:t>
    </dgm:pt>
    <dgm:pt modelId="{8D5AE3A7-69CE-42FF-9CC8-B659E73B03C5}" type="pres">
      <dgm:prSet presAssocID="{3ECFD93C-BA0F-4FA7-BCE3-5EBAAF5EC092}" presName="linearFlow" presStyleCnt="0">
        <dgm:presLayoutVars>
          <dgm:dir/>
          <dgm:animLvl val="lvl"/>
          <dgm:resizeHandles val="exact"/>
        </dgm:presLayoutVars>
      </dgm:prSet>
      <dgm:spPr/>
    </dgm:pt>
    <dgm:pt modelId="{8FD6413F-CEF6-470F-BEE7-C04F9BFCB715}" type="pres">
      <dgm:prSet presAssocID="{3F94CECD-6B7D-488B-845B-E664A6127076}" presName="composite" presStyleCnt="0"/>
      <dgm:spPr/>
    </dgm:pt>
    <dgm:pt modelId="{369B6211-A9D7-4389-9372-6ECE09309AAD}" type="pres">
      <dgm:prSet presAssocID="{3F94CECD-6B7D-488B-845B-E664A612707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72690EE-0AB1-4BB5-B11E-48F3D41BD404}" type="pres">
      <dgm:prSet presAssocID="{3F94CECD-6B7D-488B-845B-E664A6127076}" presName="descendantText" presStyleLbl="alignAcc1" presStyleIdx="0" presStyleCnt="5" custLinFactNeighborX="221" custLinFactNeighborY="-220">
        <dgm:presLayoutVars>
          <dgm:bulletEnabled val="1"/>
        </dgm:presLayoutVars>
      </dgm:prSet>
      <dgm:spPr/>
    </dgm:pt>
    <dgm:pt modelId="{8517D1AB-0578-49DF-BAAB-FCFBC8A1DC53}" type="pres">
      <dgm:prSet presAssocID="{E05D00BB-B932-4D43-8C0F-B289344ED598}" presName="sp" presStyleCnt="0"/>
      <dgm:spPr/>
    </dgm:pt>
    <dgm:pt modelId="{8E8220CA-F8D5-425D-89C0-32196293F3B8}" type="pres">
      <dgm:prSet presAssocID="{233B0128-4EE6-46F6-84BA-067C285641F9}" presName="composite" presStyleCnt="0"/>
      <dgm:spPr/>
    </dgm:pt>
    <dgm:pt modelId="{1CBA3A67-D353-40B6-A3ED-4E462E285803}" type="pres">
      <dgm:prSet presAssocID="{233B0128-4EE6-46F6-84BA-067C285641F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62C15C3-F963-43B1-91DC-07E3425E5086}" type="pres">
      <dgm:prSet presAssocID="{233B0128-4EE6-46F6-84BA-067C285641F9}" presName="descendantText" presStyleLbl="alignAcc1" presStyleIdx="1" presStyleCnt="5">
        <dgm:presLayoutVars>
          <dgm:bulletEnabled val="1"/>
        </dgm:presLayoutVars>
      </dgm:prSet>
      <dgm:spPr/>
    </dgm:pt>
    <dgm:pt modelId="{E416F955-0318-4097-B8EA-7FE2C6DEC6CA}" type="pres">
      <dgm:prSet presAssocID="{9A522530-C5FF-4E75-A177-95D84905BDE8}" presName="sp" presStyleCnt="0"/>
      <dgm:spPr/>
    </dgm:pt>
    <dgm:pt modelId="{01707565-6014-49E6-81D9-4035D24FCF7C}" type="pres">
      <dgm:prSet presAssocID="{864C1327-98F1-4702-A5AF-62176A158C84}" presName="composite" presStyleCnt="0"/>
      <dgm:spPr/>
    </dgm:pt>
    <dgm:pt modelId="{EA2A42E2-4785-49DA-B790-42E052D20614}" type="pres">
      <dgm:prSet presAssocID="{864C1327-98F1-4702-A5AF-62176A158C8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F07D639-EB79-4920-84AA-FD3AF56E3D74}" type="pres">
      <dgm:prSet presAssocID="{864C1327-98F1-4702-A5AF-62176A158C84}" presName="descendantText" presStyleLbl="alignAcc1" presStyleIdx="2" presStyleCnt="5">
        <dgm:presLayoutVars>
          <dgm:bulletEnabled val="1"/>
        </dgm:presLayoutVars>
      </dgm:prSet>
      <dgm:spPr/>
    </dgm:pt>
    <dgm:pt modelId="{29A23E6E-5E1D-46BD-B56D-685E78598627}" type="pres">
      <dgm:prSet presAssocID="{8AF4BC5B-DFC3-4851-A830-DB79DE2B165B}" presName="sp" presStyleCnt="0"/>
      <dgm:spPr/>
    </dgm:pt>
    <dgm:pt modelId="{19765B1C-EF0D-45AC-B25F-1563B6F95886}" type="pres">
      <dgm:prSet presAssocID="{3CA5BBD6-5938-4E52-954F-869FD8EF9E52}" presName="composite" presStyleCnt="0"/>
      <dgm:spPr/>
    </dgm:pt>
    <dgm:pt modelId="{A717792D-EE7C-408B-9B6E-88010FDBCB2D}" type="pres">
      <dgm:prSet presAssocID="{3CA5BBD6-5938-4E52-954F-869FD8EF9E5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FF7F59F-1F19-4265-AFE6-CA7E647FF957}" type="pres">
      <dgm:prSet presAssocID="{3CA5BBD6-5938-4E52-954F-869FD8EF9E52}" presName="descendantText" presStyleLbl="alignAcc1" presStyleIdx="3" presStyleCnt="5">
        <dgm:presLayoutVars>
          <dgm:bulletEnabled val="1"/>
        </dgm:presLayoutVars>
      </dgm:prSet>
      <dgm:spPr/>
    </dgm:pt>
    <dgm:pt modelId="{5E100CB0-6B39-4752-BC0C-404A4561957E}" type="pres">
      <dgm:prSet presAssocID="{EB399B12-B192-4739-8589-B920E8229B99}" presName="sp" presStyleCnt="0"/>
      <dgm:spPr/>
    </dgm:pt>
    <dgm:pt modelId="{F684CFE1-6F02-4DBC-9D68-3B4BC06E57BE}" type="pres">
      <dgm:prSet presAssocID="{9242A220-D333-4233-A9A0-933CD6B5ED1C}" presName="composite" presStyleCnt="0"/>
      <dgm:spPr/>
    </dgm:pt>
    <dgm:pt modelId="{8AFAA2FF-1922-413D-B599-691C0165693E}" type="pres">
      <dgm:prSet presAssocID="{9242A220-D333-4233-A9A0-933CD6B5ED1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8FD1F06-3839-4436-A797-6B410DF208A8}" type="pres">
      <dgm:prSet presAssocID="{9242A220-D333-4233-A9A0-933CD6B5ED1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16291C-6B6A-4A63-937B-CC773DD212C9}" srcId="{233B0128-4EE6-46F6-84BA-067C285641F9}" destId="{B9B850B3-4F51-4A3E-AF82-7F06E0FC7375}" srcOrd="0" destOrd="0" parTransId="{3BDF76B0-5834-4E9C-83FE-B4D429EC54A0}" sibTransId="{ED2A6578-8EB9-4B7D-93ED-0F7162E7F6AA}"/>
    <dgm:cxn modelId="{AB85D23E-30ED-4463-91DA-843BE7C270FD}" srcId="{864C1327-98F1-4702-A5AF-62176A158C84}" destId="{D980CE5F-4BBB-4B01-93FD-F02689366245}" srcOrd="0" destOrd="0" parTransId="{4A45E792-AEDA-4185-9D45-D3FE14CAD9CD}" sibTransId="{E0E91DCB-78DE-4F28-8552-A8A2F42E72DD}"/>
    <dgm:cxn modelId="{827E3A5B-95B6-4071-BD66-01DB49A16600}" srcId="{3ECFD93C-BA0F-4FA7-BCE3-5EBAAF5EC092}" destId="{864C1327-98F1-4702-A5AF-62176A158C84}" srcOrd="2" destOrd="0" parTransId="{348F06CD-79A0-457B-A32D-32EB9259F107}" sibTransId="{8AF4BC5B-DFC3-4851-A830-DB79DE2B165B}"/>
    <dgm:cxn modelId="{C58F1342-6EB2-4901-9260-F9D710AA30F9}" type="presOf" srcId="{2D644371-08CD-44C8-8B62-B8BD529B6679}" destId="{F72690EE-0AB1-4BB5-B11E-48F3D41BD404}" srcOrd="0" destOrd="0" presId="urn:microsoft.com/office/officeart/2005/8/layout/chevron2"/>
    <dgm:cxn modelId="{F144FE62-2CC0-462F-BE3A-38DB2038B871}" type="presOf" srcId="{3CA5BBD6-5938-4E52-954F-869FD8EF9E52}" destId="{A717792D-EE7C-408B-9B6E-88010FDBCB2D}" srcOrd="0" destOrd="0" presId="urn:microsoft.com/office/officeart/2005/8/layout/chevron2"/>
    <dgm:cxn modelId="{D6BFAE65-7D2A-41B6-A29F-BBD6107E3596}" srcId="{3ECFD93C-BA0F-4FA7-BCE3-5EBAAF5EC092}" destId="{3CA5BBD6-5938-4E52-954F-869FD8EF9E52}" srcOrd="3" destOrd="0" parTransId="{E3AB1E35-0CC1-42C3-8DCA-D0A970D9962B}" sibTransId="{EB399B12-B192-4739-8589-B920E8229B99}"/>
    <dgm:cxn modelId="{976F2B6D-D1F0-45E4-BE00-89EA2A777B9E}" type="presOf" srcId="{9242A220-D333-4233-A9A0-933CD6B5ED1C}" destId="{8AFAA2FF-1922-413D-B599-691C0165693E}" srcOrd="0" destOrd="0" presId="urn:microsoft.com/office/officeart/2005/8/layout/chevron2"/>
    <dgm:cxn modelId="{2DA20572-6157-4EA7-A047-00906A7B0F31}" srcId="{3F94CECD-6B7D-488B-845B-E664A6127076}" destId="{2D644371-08CD-44C8-8B62-B8BD529B6679}" srcOrd="0" destOrd="0" parTransId="{C28D8053-DD99-4528-9B30-25B41BEE7989}" sibTransId="{81AA1B92-BBDA-4AE6-BF6F-DB0093CE7C35}"/>
    <dgm:cxn modelId="{FD228257-B6A3-4716-827E-A02097FC5A54}" type="presOf" srcId="{0937FE28-C152-4EB3-A164-D711C6298409}" destId="{38FD1F06-3839-4436-A797-6B410DF208A8}" srcOrd="0" destOrd="0" presId="urn:microsoft.com/office/officeart/2005/8/layout/chevron2"/>
    <dgm:cxn modelId="{DEF10186-793D-4DDE-ADA0-FA088247ADB2}" type="presOf" srcId="{864C1327-98F1-4702-A5AF-62176A158C84}" destId="{EA2A42E2-4785-49DA-B790-42E052D20614}" srcOrd="0" destOrd="0" presId="urn:microsoft.com/office/officeart/2005/8/layout/chevron2"/>
    <dgm:cxn modelId="{BC1C6786-0D5A-4D60-8AC2-95E94B8AA553}" srcId="{3ECFD93C-BA0F-4FA7-BCE3-5EBAAF5EC092}" destId="{233B0128-4EE6-46F6-84BA-067C285641F9}" srcOrd="1" destOrd="0" parTransId="{180ABA46-2C52-421D-961A-F418A1B8F926}" sibTransId="{9A522530-C5FF-4E75-A177-95D84905BDE8}"/>
    <dgm:cxn modelId="{62CBA78D-4A02-4B96-8F7C-08C4A1662F8C}" type="presOf" srcId="{233B0128-4EE6-46F6-84BA-067C285641F9}" destId="{1CBA3A67-D353-40B6-A3ED-4E462E285803}" srcOrd="0" destOrd="0" presId="urn:microsoft.com/office/officeart/2005/8/layout/chevron2"/>
    <dgm:cxn modelId="{4907C49F-CDC7-4797-97D8-A42EABC9D21C}" srcId="{3ECFD93C-BA0F-4FA7-BCE3-5EBAAF5EC092}" destId="{3F94CECD-6B7D-488B-845B-E664A6127076}" srcOrd="0" destOrd="0" parTransId="{44320802-A038-490E-95F0-6F6908992AFF}" sibTransId="{E05D00BB-B932-4D43-8C0F-B289344ED598}"/>
    <dgm:cxn modelId="{4B2544A0-8225-485D-9EB1-E9C965BE662D}" srcId="{9242A220-D333-4233-A9A0-933CD6B5ED1C}" destId="{0937FE28-C152-4EB3-A164-D711C6298409}" srcOrd="0" destOrd="0" parTransId="{F44528F0-D3C8-4446-8268-9A43778DAD2C}" sibTransId="{C63F8536-84FE-4CE5-86EF-E362DF5297CF}"/>
    <dgm:cxn modelId="{353E79A2-68F6-42A9-8CAD-262CAAC71421}" type="presOf" srcId="{3F94CECD-6B7D-488B-845B-E664A6127076}" destId="{369B6211-A9D7-4389-9372-6ECE09309AAD}" srcOrd="0" destOrd="0" presId="urn:microsoft.com/office/officeart/2005/8/layout/chevron2"/>
    <dgm:cxn modelId="{23B5E4C6-1BA0-4690-B5C3-4DC6C88E46DA}" srcId="{3CA5BBD6-5938-4E52-954F-869FD8EF9E52}" destId="{C1902858-31B6-4392-83A9-ED6FA8D75885}" srcOrd="0" destOrd="0" parTransId="{A5312452-C93D-4234-BF4E-6A1908F60C77}" sibTransId="{C95A73D5-4F99-415F-AA05-0DBE148997B3}"/>
    <dgm:cxn modelId="{45D26BE0-540D-4068-B6B3-3D854F140712}" type="presOf" srcId="{C1902858-31B6-4392-83A9-ED6FA8D75885}" destId="{6FF7F59F-1F19-4265-AFE6-CA7E647FF957}" srcOrd="0" destOrd="0" presId="urn:microsoft.com/office/officeart/2005/8/layout/chevron2"/>
    <dgm:cxn modelId="{682763EE-73B8-44C6-9EE9-F104ECAECA06}" type="presOf" srcId="{3ECFD93C-BA0F-4FA7-BCE3-5EBAAF5EC092}" destId="{8D5AE3A7-69CE-42FF-9CC8-B659E73B03C5}" srcOrd="0" destOrd="0" presId="urn:microsoft.com/office/officeart/2005/8/layout/chevron2"/>
    <dgm:cxn modelId="{361162F1-3A2A-4810-AA27-2A99204B7EF4}" type="presOf" srcId="{D980CE5F-4BBB-4B01-93FD-F02689366245}" destId="{AF07D639-EB79-4920-84AA-FD3AF56E3D74}" srcOrd="0" destOrd="0" presId="urn:microsoft.com/office/officeart/2005/8/layout/chevron2"/>
    <dgm:cxn modelId="{A868CCF2-798B-43DE-A288-DDE29C4BD2EB}" type="presOf" srcId="{B9B850B3-4F51-4A3E-AF82-7F06E0FC7375}" destId="{A62C15C3-F963-43B1-91DC-07E3425E5086}" srcOrd="0" destOrd="0" presId="urn:microsoft.com/office/officeart/2005/8/layout/chevron2"/>
    <dgm:cxn modelId="{1E4859FA-7F33-4E7E-9432-F8D66957ACFD}" srcId="{3ECFD93C-BA0F-4FA7-BCE3-5EBAAF5EC092}" destId="{9242A220-D333-4233-A9A0-933CD6B5ED1C}" srcOrd="4" destOrd="0" parTransId="{EEAAB25D-21D4-47F1-83A5-E6C61FE1E77B}" sibTransId="{DAD1CA67-7BB7-4597-8489-058F5C66B6A5}"/>
    <dgm:cxn modelId="{5836E62E-8658-44FB-A02E-F126D41CD7FE}" type="presParOf" srcId="{8D5AE3A7-69CE-42FF-9CC8-B659E73B03C5}" destId="{8FD6413F-CEF6-470F-BEE7-C04F9BFCB715}" srcOrd="0" destOrd="0" presId="urn:microsoft.com/office/officeart/2005/8/layout/chevron2"/>
    <dgm:cxn modelId="{82B3AA5F-FF75-4CD8-9026-842B642D73B6}" type="presParOf" srcId="{8FD6413F-CEF6-470F-BEE7-C04F9BFCB715}" destId="{369B6211-A9D7-4389-9372-6ECE09309AAD}" srcOrd="0" destOrd="0" presId="urn:microsoft.com/office/officeart/2005/8/layout/chevron2"/>
    <dgm:cxn modelId="{D579D5CA-30BE-4124-9055-51B7AC009698}" type="presParOf" srcId="{8FD6413F-CEF6-470F-BEE7-C04F9BFCB715}" destId="{F72690EE-0AB1-4BB5-B11E-48F3D41BD404}" srcOrd="1" destOrd="0" presId="urn:microsoft.com/office/officeart/2005/8/layout/chevron2"/>
    <dgm:cxn modelId="{6516D6C9-A229-45E8-83C6-6E7B02F2552F}" type="presParOf" srcId="{8D5AE3A7-69CE-42FF-9CC8-B659E73B03C5}" destId="{8517D1AB-0578-49DF-BAAB-FCFBC8A1DC53}" srcOrd="1" destOrd="0" presId="urn:microsoft.com/office/officeart/2005/8/layout/chevron2"/>
    <dgm:cxn modelId="{37C86431-DCAE-4775-9726-57DA6FEA304F}" type="presParOf" srcId="{8D5AE3A7-69CE-42FF-9CC8-B659E73B03C5}" destId="{8E8220CA-F8D5-425D-89C0-32196293F3B8}" srcOrd="2" destOrd="0" presId="urn:microsoft.com/office/officeart/2005/8/layout/chevron2"/>
    <dgm:cxn modelId="{B1109AED-DDCA-4300-BD9D-4D6299C2DC4E}" type="presParOf" srcId="{8E8220CA-F8D5-425D-89C0-32196293F3B8}" destId="{1CBA3A67-D353-40B6-A3ED-4E462E285803}" srcOrd="0" destOrd="0" presId="urn:microsoft.com/office/officeart/2005/8/layout/chevron2"/>
    <dgm:cxn modelId="{6B26E96C-E1FA-4268-A760-C86A98A4A198}" type="presParOf" srcId="{8E8220CA-F8D5-425D-89C0-32196293F3B8}" destId="{A62C15C3-F963-43B1-91DC-07E3425E5086}" srcOrd="1" destOrd="0" presId="urn:microsoft.com/office/officeart/2005/8/layout/chevron2"/>
    <dgm:cxn modelId="{10DB2D5E-B70C-4420-A0EF-7F109A430E4A}" type="presParOf" srcId="{8D5AE3A7-69CE-42FF-9CC8-B659E73B03C5}" destId="{E416F955-0318-4097-B8EA-7FE2C6DEC6CA}" srcOrd="3" destOrd="0" presId="urn:microsoft.com/office/officeart/2005/8/layout/chevron2"/>
    <dgm:cxn modelId="{4CEBCFCA-AC88-446F-A1EC-C90A2263B4CD}" type="presParOf" srcId="{8D5AE3A7-69CE-42FF-9CC8-B659E73B03C5}" destId="{01707565-6014-49E6-81D9-4035D24FCF7C}" srcOrd="4" destOrd="0" presId="urn:microsoft.com/office/officeart/2005/8/layout/chevron2"/>
    <dgm:cxn modelId="{4407591D-7227-4986-8E59-61F5961E03FF}" type="presParOf" srcId="{01707565-6014-49E6-81D9-4035D24FCF7C}" destId="{EA2A42E2-4785-49DA-B790-42E052D20614}" srcOrd="0" destOrd="0" presId="urn:microsoft.com/office/officeart/2005/8/layout/chevron2"/>
    <dgm:cxn modelId="{1035BCEC-D2CA-4810-A690-94D2273ECA0E}" type="presParOf" srcId="{01707565-6014-49E6-81D9-4035D24FCF7C}" destId="{AF07D639-EB79-4920-84AA-FD3AF56E3D74}" srcOrd="1" destOrd="0" presId="urn:microsoft.com/office/officeart/2005/8/layout/chevron2"/>
    <dgm:cxn modelId="{0D010E09-26A2-4B10-A6FD-CC52C745C368}" type="presParOf" srcId="{8D5AE3A7-69CE-42FF-9CC8-B659E73B03C5}" destId="{29A23E6E-5E1D-46BD-B56D-685E78598627}" srcOrd="5" destOrd="0" presId="urn:microsoft.com/office/officeart/2005/8/layout/chevron2"/>
    <dgm:cxn modelId="{4C8A2552-551E-42DF-9EDC-9A1158D2DED1}" type="presParOf" srcId="{8D5AE3A7-69CE-42FF-9CC8-B659E73B03C5}" destId="{19765B1C-EF0D-45AC-B25F-1563B6F95886}" srcOrd="6" destOrd="0" presId="urn:microsoft.com/office/officeart/2005/8/layout/chevron2"/>
    <dgm:cxn modelId="{A9D84841-5B4E-40D4-AE61-2506C530A99B}" type="presParOf" srcId="{19765B1C-EF0D-45AC-B25F-1563B6F95886}" destId="{A717792D-EE7C-408B-9B6E-88010FDBCB2D}" srcOrd="0" destOrd="0" presId="urn:microsoft.com/office/officeart/2005/8/layout/chevron2"/>
    <dgm:cxn modelId="{29D6B7B6-651B-4914-9562-3D306E7A10D4}" type="presParOf" srcId="{19765B1C-EF0D-45AC-B25F-1563B6F95886}" destId="{6FF7F59F-1F19-4265-AFE6-CA7E647FF957}" srcOrd="1" destOrd="0" presId="urn:microsoft.com/office/officeart/2005/8/layout/chevron2"/>
    <dgm:cxn modelId="{EA729DEB-279E-425D-92CD-11AD56AEA2E5}" type="presParOf" srcId="{8D5AE3A7-69CE-42FF-9CC8-B659E73B03C5}" destId="{5E100CB0-6B39-4752-BC0C-404A4561957E}" srcOrd="7" destOrd="0" presId="urn:microsoft.com/office/officeart/2005/8/layout/chevron2"/>
    <dgm:cxn modelId="{C32B2A6A-ABC2-4207-9623-C501550E7319}" type="presParOf" srcId="{8D5AE3A7-69CE-42FF-9CC8-B659E73B03C5}" destId="{F684CFE1-6F02-4DBC-9D68-3B4BC06E57BE}" srcOrd="8" destOrd="0" presId="urn:microsoft.com/office/officeart/2005/8/layout/chevron2"/>
    <dgm:cxn modelId="{DCC1CFF6-46FB-45CD-B712-902747EC6541}" type="presParOf" srcId="{F684CFE1-6F02-4DBC-9D68-3B4BC06E57BE}" destId="{8AFAA2FF-1922-413D-B599-691C0165693E}" srcOrd="0" destOrd="0" presId="urn:microsoft.com/office/officeart/2005/8/layout/chevron2"/>
    <dgm:cxn modelId="{6E1A58F8-44E4-4FF7-8048-C3336EBC6BB5}" type="presParOf" srcId="{F684CFE1-6F02-4DBC-9D68-3B4BC06E57BE}" destId="{38FD1F06-3839-4436-A797-6B410DF208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5307-7E82-49B4-B99F-2B6DF5BD1DC7}">
      <dsp:nvSpPr>
        <dsp:cNvPr id="0" name=""/>
        <dsp:cNvSpPr/>
      </dsp:nvSpPr>
      <dsp:spPr>
        <a:xfrm rot="10800000">
          <a:off x="1399399" y="1026"/>
          <a:ext cx="4843903" cy="717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9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67692 images de training</a:t>
          </a:r>
        </a:p>
      </dsp:txBody>
      <dsp:txXfrm rot="10800000">
        <a:off x="1578717" y="1026"/>
        <a:ext cx="4664585" cy="717274"/>
      </dsp:txXfrm>
    </dsp:sp>
    <dsp:sp modelId="{21278274-9E9C-4E2C-950A-B30A543BF283}">
      <dsp:nvSpPr>
        <dsp:cNvPr id="0" name=""/>
        <dsp:cNvSpPr/>
      </dsp:nvSpPr>
      <dsp:spPr>
        <a:xfrm>
          <a:off x="1040762" y="1026"/>
          <a:ext cx="717274" cy="717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9565C-11C5-43C4-B5AB-5B157118A89E}">
      <dsp:nvSpPr>
        <dsp:cNvPr id="0" name=""/>
        <dsp:cNvSpPr/>
      </dsp:nvSpPr>
      <dsp:spPr>
        <a:xfrm rot="10800000">
          <a:off x="1399399" y="903851"/>
          <a:ext cx="4843903" cy="717274"/>
        </a:xfrm>
        <a:prstGeom prst="homePlate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9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22688 images de test</a:t>
          </a:r>
        </a:p>
      </dsp:txBody>
      <dsp:txXfrm rot="10800000">
        <a:off x="1578717" y="903851"/>
        <a:ext cx="4664585" cy="717274"/>
      </dsp:txXfrm>
    </dsp:sp>
    <dsp:sp modelId="{20CD313B-2409-4E04-A653-AD0CAA61D42F}">
      <dsp:nvSpPr>
        <dsp:cNvPr id="0" name=""/>
        <dsp:cNvSpPr/>
      </dsp:nvSpPr>
      <dsp:spPr>
        <a:xfrm>
          <a:off x="1040762" y="903851"/>
          <a:ext cx="717274" cy="717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7500E-E136-4C72-868C-E91A5C320831}">
      <dsp:nvSpPr>
        <dsp:cNvPr id="0" name=""/>
        <dsp:cNvSpPr/>
      </dsp:nvSpPr>
      <dsp:spPr>
        <a:xfrm rot="10800000">
          <a:off x="1399399" y="1806677"/>
          <a:ext cx="4843903" cy="717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9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103 images de plusieurs fruits</a:t>
          </a:r>
        </a:p>
      </dsp:txBody>
      <dsp:txXfrm rot="10800000">
        <a:off x="1578717" y="1806677"/>
        <a:ext cx="4664585" cy="717274"/>
      </dsp:txXfrm>
    </dsp:sp>
    <dsp:sp modelId="{E90BA1AE-B65D-48C1-A306-CF24142AD016}">
      <dsp:nvSpPr>
        <dsp:cNvPr id="0" name=""/>
        <dsp:cNvSpPr/>
      </dsp:nvSpPr>
      <dsp:spPr>
        <a:xfrm>
          <a:off x="1040762" y="1806677"/>
          <a:ext cx="717274" cy="7172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8E0AF-F76D-4794-812B-0EED955C4F92}">
      <dsp:nvSpPr>
        <dsp:cNvPr id="0" name=""/>
        <dsp:cNvSpPr/>
      </dsp:nvSpPr>
      <dsp:spPr>
        <a:xfrm>
          <a:off x="2648075" y="1940386"/>
          <a:ext cx="483699" cy="92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49" y="0"/>
              </a:lnTo>
              <a:lnTo>
                <a:pt x="241849" y="921683"/>
              </a:lnTo>
              <a:lnTo>
                <a:pt x="483699" y="921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63903" y="2375205"/>
        <a:ext cx="52044" cy="52044"/>
      </dsp:txXfrm>
    </dsp:sp>
    <dsp:sp modelId="{D7E4FD85-5E1D-4259-A996-53958DE6DE36}">
      <dsp:nvSpPr>
        <dsp:cNvPr id="0" name=""/>
        <dsp:cNvSpPr/>
      </dsp:nvSpPr>
      <dsp:spPr>
        <a:xfrm>
          <a:off x="5550272" y="1894666"/>
          <a:ext cx="483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99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80030" y="1928294"/>
        <a:ext cx="24184" cy="24184"/>
      </dsp:txXfrm>
    </dsp:sp>
    <dsp:sp modelId="{EC86C50F-DEA6-40F7-B776-C825AA152575}">
      <dsp:nvSpPr>
        <dsp:cNvPr id="0" name=""/>
        <dsp:cNvSpPr/>
      </dsp:nvSpPr>
      <dsp:spPr>
        <a:xfrm>
          <a:off x="2648075" y="1894666"/>
          <a:ext cx="483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99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77832" y="1928294"/>
        <a:ext cx="24184" cy="24184"/>
      </dsp:txXfrm>
    </dsp:sp>
    <dsp:sp modelId="{78FD81CF-91BE-4B66-A1B3-AC449BCECADC}">
      <dsp:nvSpPr>
        <dsp:cNvPr id="0" name=""/>
        <dsp:cNvSpPr/>
      </dsp:nvSpPr>
      <dsp:spPr>
        <a:xfrm>
          <a:off x="5550272" y="972982"/>
          <a:ext cx="483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99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80030" y="1006610"/>
        <a:ext cx="24184" cy="24184"/>
      </dsp:txXfrm>
    </dsp:sp>
    <dsp:sp modelId="{A0045C49-BFE7-4F2F-8FA7-2CC7AB1A18E0}">
      <dsp:nvSpPr>
        <dsp:cNvPr id="0" name=""/>
        <dsp:cNvSpPr/>
      </dsp:nvSpPr>
      <dsp:spPr>
        <a:xfrm>
          <a:off x="2648075" y="1018702"/>
          <a:ext cx="483699" cy="921683"/>
        </a:xfrm>
        <a:custGeom>
          <a:avLst/>
          <a:gdLst/>
          <a:ahLst/>
          <a:cxnLst/>
          <a:rect l="0" t="0" r="0" b="0"/>
          <a:pathLst>
            <a:path>
              <a:moveTo>
                <a:pt x="0" y="921683"/>
              </a:moveTo>
              <a:lnTo>
                <a:pt x="241849" y="921683"/>
              </a:lnTo>
              <a:lnTo>
                <a:pt x="241849" y="0"/>
              </a:lnTo>
              <a:lnTo>
                <a:pt x="48369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63903" y="1453522"/>
        <a:ext cx="52044" cy="52044"/>
      </dsp:txXfrm>
    </dsp:sp>
    <dsp:sp modelId="{93A9B0E0-3B34-4844-8DAD-3E269674C2CC}">
      <dsp:nvSpPr>
        <dsp:cNvPr id="0" name=""/>
        <dsp:cNvSpPr/>
      </dsp:nvSpPr>
      <dsp:spPr>
        <a:xfrm rot="16200000">
          <a:off x="339015" y="1571713"/>
          <a:ext cx="3880773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projet8bucket</a:t>
          </a:r>
        </a:p>
      </dsp:txBody>
      <dsp:txXfrm>
        <a:off x="339015" y="1571713"/>
        <a:ext cx="3880773" cy="737346"/>
      </dsp:txXfrm>
    </dsp:sp>
    <dsp:sp modelId="{7DA781E4-17CD-44F4-A6E4-D722ECD4C6A3}">
      <dsp:nvSpPr>
        <dsp:cNvPr id="0" name=""/>
        <dsp:cNvSpPr/>
      </dsp:nvSpPr>
      <dsp:spPr>
        <a:xfrm>
          <a:off x="3131775" y="650029"/>
          <a:ext cx="2418497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Training</a:t>
          </a:r>
        </a:p>
      </dsp:txBody>
      <dsp:txXfrm>
        <a:off x="3131775" y="650029"/>
        <a:ext cx="2418497" cy="737346"/>
      </dsp:txXfrm>
    </dsp:sp>
    <dsp:sp modelId="{40F1A198-7A75-49B6-8220-2F8008FA59F3}">
      <dsp:nvSpPr>
        <dsp:cNvPr id="0" name=""/>
        <dsp:cNvSpPr/>
      </dsp:nvSpPr>
      <dsp:spPr>
        <a:xfrm>
          <a:off x="6033972" y="650029"/>
          <a:ext cx="2418497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 dossier par espèce</a:t>
          </a:r>
        </a:p>
      </dsp:txBody>
      <dsp:txXfrm>
        <a:off x="6033972" y="650029"/>
        <a:ext cx="2418497" cy="737346"/>
      </dsp:txXfrm>
    </dsp:sp>
    <dsp:sp modelId="{3F462F23-3334-41D5-AEBA-E02071AF7639}">
      <dsp:nvSpPr>
        <dsp:cNvPr id="0" name=""/>
        <dsp:cNvSpPr/>
      </dsp:nvSpPr>
      <dsp:spPr>
        <a:xfrm>
          <a:off x="3131775" y="1571713"/>
          <a:ext cx="2418497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</a:t>
          </a:r>
        </a:p>
      </dsp:txBody>
      <dsp:txXfrm>
        <a:off x="3131775" y="1571713"/>
        <a:ext cx="2418497" cy="737346"/>
      </dsp:txXfrm>
    </dsp:sp>
    <dsp:sp modelId="{6F6A1C71-E6D3-41DE-9E47-CB1A03A09D52}">
      <dsp:nvSpPr>
        <dsp:cNvPr id="0" name=""/>
        <dsp:cNvSpPr/>
      </dsp:nvSpPr>
      <dsp:spPr>
        <a:xfrm>
          <a:off x="6033972" y="1571713"/>
          <a:ext cx="2418497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 dossier par espèce</a:t>
          </a:r>
        </a:p>
      </dsp:txBody>
      <dsp:txXfrm>
        <a:off x="6033972" y="1571713"/>
        <a:ext cx="2418497" cy="737346"/>
      </dsp:txXfrm>
    </dsp:sp>
    <dsp:sp modelId="{6EA44ABA-7268-4D8E-A7AA-4B369A34763D}">
      <dsp:nvSpPr>
        <dsp:cNvPr id="0" name=""/>
        <dsp:cNvSpPr/>
      </dsp:nvSpPr>
      <dsp:spPr>
        <a:xfrm>
          <a:off x="3131775" y="2493396"/>
          <a:ext cx="2418497" cy="73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Multiple-</a:t>
          </a:r>
          <a:r>
            <a:rPr lang="fr-FR" sz="2600" kern="1200" dirty="0" err="1"/>
            <a:t>test_fruits</a:t>
          </a:r>
          <a:endParaRPr lang="fr-FR" sz="2600" kern="1200" dirty="0"/>
        </a:p>
      </dsp:txBody>
      <dsp:txXfrm>
        <a:off x="3131775" y="2493396"/>
        <a:ext cx="2418497" cy="737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5D729-DAE4-4F57-9BA0-E8666CA37DBE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</a:t>
          </a:r>
        </a:p>
      </dsp:txBody>
      <dsp:txXfrm rot="-5400000">
        <a:off x="2" y="500334"/>
        <a:ext cx="996323" cy="426996"/>
      </dsp:txXfrm>
    </dsp:sp>
    <dsp:sp modelId="{5A68CA20-4296-40FD-84D4-86F62D8BC59D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Installation des librairies citées précédemment</a:t>
          </a:r>
        </a:p>
      </dsp:txBody>
      <dsp:txXfrm rot="-5400000">
        <a:off x="996323" y="47335"/>
        <a:ext cx="7554826" cy="834833"/>
      </dsp:txXfrm>
    </dsp:sp>
    <dsp:sp modelId="{15DED9B9-5D8E-4667-BBB2-47FF1153690A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</a:t>
          </a:r>
        </a:p>
      </dsp:txBody>
      <dsp:txXfrm rot="-5400000">
        <a:off x="2" y="1727220"/>
        <a:ext cx="996323" cy="426996"/>
      </dsp:txXfrm>
    </dsp:sp>
    <dsp:sp modelId="{1AD89CFA-3C51-4ECF-BA9A-C5121F6B9F36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Initialisation des variables d’environnement (Java, Spark, </a:t>
          </a:r>
          <a:r>
            <a:rPr lang="fr-FR" sz="2200" kern="1200" dirty="0" err="1"/>
            <a:t>Pyspark</a:t>
          </a:r>
          <a:r>
            <a:rPr lang="fr-FR" sz="2200" kern="1200" dirty="0"/>
            <a:t>)</a:t>
          </a:r>
        </a:p>
      </dsp:txBody>
      <dsp:txXfrm rot="-5400000">
        <a:off x="996323" y="1274221"/>
        <a:ext cx="7554826" cy="834833"/>
      </dsp:txXfrm>
    </dsp:sp>
    <dsp:sp modelId="{201ACFDF-349E-4C9B-A272-93C562D58B1D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</a:t>
          </a:r>
        </a:p>
      </dsp:txBody>
      <dsp:txXfrm rot="-5400000">
        <a:off x="2" y="2954107"/>
        <a:ext cx="996323" cy="426996"/>
      </dsp:txXfrm>
    </dsp:sp>
    <dsp:sp modelId="{94A879C2-70AC-4414-8F8A-04447139ECB6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Lancement du notebook via </a:t>
          </a:r>
          <a:r>
            <a:rPr lang="fr-FR" sz="2200" kern="1200" dirty="0" err="1"/>
            <a:t>Pyspark</a:t>
          </a:r>
          <a:r>
            <a:rPr lang="fr-FR" sz="2200" kern="1200" dirty="0"/>
            <a:t> (DNS public EC2 + port 8888)</a:t>
          </a:r>
        </a:p>
      </dsp:txBody>
      <dsp:txXfrm rot="-5400000">
        <a:off x="996323" y="2501107"/>
        <a:ext cx="7554826" cy="834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E63D2-6713-4762-931B-E4997CC5A65C}">
      <dsp:nvSpPr>
        <dsp:cNvPr id="0" name=""/>
        <dsp:cNvSpPr/>
      </dsp:nvSpPr>
      <dsp:spPr>
        <a:xfrm rot="5400000">
          <a:off x="-162326" y="162717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379152"/>
        <a:ext cx="757524" cy="324653"/>
      </dsp:txXfrm>
    </dsp:sp>
    <dsp:sp modelId="{407583D2-90AE-437C-9DBE-51D735C2A78D}">
      <dsp:nvSpPr>
        <dsp:cNvPr id="0" name=""/>
        <dsp:cNvSpPr/>
      </dsp:nvSpPr>
      <dsp:spPr>
        <a:xfrm rot="5400000">
          <a:off x="4325210" y="-3567295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Importation des librairies</a:t>
          </a:r>
        </a:p>
      </dsp:txBody>
      <dsp:txXfrm rot="-5400000">
        <a:off x="757524" y="34729"/>
        <a:ext cx="7804449" cy="634739"/>
      </dsp:txXfrm>
    </dsp:sp>
    <dsp:sp modelId="{508EE6D3-C5ED-4ED3-8F2E-66D55E808FD0}">
      <dsp:nvSpPr>
        <dsp:cNvPr id="0" name=""/>
        <dsp:cNvSpPr/>
      </dsp:nvSpPr>
      <dsp:spPr>
        <a:xfrm rot="5400000">
          <a:off x="-162326" y="1095543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1311978"/>
        <a:ext cx="757524" cy="324653"/>
      </dsp:txXfrm>
    </dsp:sp>
    <dsp:sp modelId="{90F20884-A820-406C-BC6C-AB909FEBAD45}">
      <dsp:nvSpPr>
        <dsp:cNvPr id="0" name=""/>
        <dsp:cNvSpPr/>
      </dsp:nvSpPr>
      <dsp:spPr>
        <a:xfrm rot="5400000">
          <a:off x="4325210" y="-2634469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Instanciation de la session Spark/</a:t>
          </a:r>
          <a:r>
            <a:rPr lang="fr-FR" sz="2200" kern="1200" dirty="0" err="1"/>
            <a:t>Pyspark</a:t>
          </a:r>
          <a:endParaRPr lang="fr-FR" sz="2200" kern="1200" dirty="0"/>
        </a:p>
      </dsp:txBody>
      <dsp:txXfrm rot="-5400000">
        <a:off x="757524" y="967555"/>
        <a:ext cx="7804449" cy="634739"/>
      </dsp:txXfrm>
    </dsp:sp>
    <dsp:sp modelId="{120CA37E-4134-48C7-9CCC-D671600AAEBE}">
      <dsp:nvSpPr>
        <dsp:cNvPr id="0" name=""/>
        <dsp:cNvSpPr/>
      </dsp:nvSpPr>
      <dsp:spPr>
        <a:xfrm rot="5400000">
          <a:off x="-162326" y="2028369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2244804"/>
        <a:ext cx="757524" cy="324653"/>
      </dsp:txXfrm>
    </dsp:sp>
    <dsp:sp modelId="{E2FA8B20-E1C0-4F74-8008-2A2B04E4F3E3}">
      <dsp:nvSpPr>
        <dsp:cNvPr id="0" name=""/>
        <dsp:cNvSpPr/>
      </dsp:nvSpPr>
      <dsp:spPr>
        <a:xfrm rot="5400000">
          <a:off x="4325210" y="-1701643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Importation des images et préparation des fonctions</a:t>
          </a:r>
        </a:p>
      </dsp:txBody>
      <dsp:txXfrm rot="-5400000">
        <a:off x="757524" y="1900381"/>
        <a:ext cx="7804449" cy="634739"/>
      </dsp:txXfrm>
    </dsp:sp>
    <dsp:sp modelId="{57098BB0-0F19-426B-BF8B-1F1AA0932DD8}">
      <dsp:nvSpPr>
        <dsp:cNvPr id="0" name=""/>
        <dsp:cNvSpPr/>
      </dsp:nvSpPr>
      <dsp:spPr>
        <a:xfrm rot="5400000">
          <a:off x="-162326" y="2961194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-5400000">
        <a:off x="1" y="3177629"/>
        <a:ext cx="757524" cy="324653"/>
      </dsp:txXfrm>
    </dsp:sp>
    <dsp:sp modelId="{77F52641-7886-4902-AB10-6EFEE272EDB2}">
      <dsp:nvSpPr>
        <dsp:cNvPr id="0" name=""/>
        <dsp:cNvSpPr/>
      </dsp:nvSpPr>
      <dsp:spPr>
        <a:xfrm rot="5400000">
          <a:off x="4325053" y="-800675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Lancement des actions </a:t>
          </a:r>
          <a:r>
            <a:rPr lang="fr-FR" sz="2200" kern="1200" dirty="0" err="1"/>
            <a:t>Pyspark</a:t>
          </a:r>
          <a:endParaRPr lang="fr-FR" sz="2200" kern="1200" dirty="0"/>
        </a:p>
      </dsp:txBody>
      <dsp:txXfrm rot="-5400000">
        <a:off x="757367" y="2801349"/>
        <a:ext cx="7804449" cy="6347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4FCE5-223B-4A8F-8ACF-4417E0BD20DC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2" y="500334"/>
        <a:ext cx="996323" cy="426996"/>
      </dsp:txXfrm>
    </dsp:sp>
    <dsp:sp modelId="{CBA80678-CB65-433C-A7A5-923A27112D46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Importation des images par Spark (= </a:t>
          </a:r>
          <a:r>
            <a:rPr lang="fr-FR" sz="2200" kern="1200" dirty="0" err="1"/>
            <a:t>dataframe</a:t>
          </a:r>
          <a:r>
            <a:rPr lang="fr-FR" sz="2200" kern="1200" dirty="0"/>
            <a:t> Spark) après transformation en Bash des noms de dossiers</a:t>
          </a:r>
        </a:p>
      </dsp:txBody>
      <dsp:txXfrm rot="-5400000">
        <a:off x="996323" y="47335"/>
        <a:ext cx="7554826" cy="834833"/>
      </dsp:txXfrm>
    </dsp:sp>
    <dsp:sp modelId="{5CB3FAA7-D987-42FD-8D25-BEF37286E7E2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2" y="1727220"/>
        <a:ext cx="996323" cy="426996"/>
      </dsp:txXfrm>
    </dsp:sp>
    <dsp:sp modelId="{D82AD5C2-8F1A-41C2-B35C-F57238BEFE26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Variables de redimensionnement des images pour le modèle</a:t>
          </a:r>
        </a:p>
      </dsp:txBody>
      <dsp:txXfrm rot="-5400000">
        <a:off x="996323" y="1274221"/>
        <a:ext cx="7554826" cy="834833"/>
      </dsp:txXfrm>
    </dsp:sp>
    <dsp:sp modelId="{BE0BFF0E-4FE9-4E0B-98DC-E856A38581D3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2" y="2954107"/>
        <a:ext cx="996323" cy="426996"/>
      </dsp:txXfrm>
    </dsp:sp>
    <dsp:sp modelId="{96BDE7FF-20F0-4011-9245-843A23C738F0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Importation du modèle via </a:t>
          </a:r>
          <a:r>
            <a:rPr lang="fr-FR" sz="2200" kern="1200" dirty="0" err="1"/>
            <a:t>Tensorflow</a:t>
          </a:r>
          <a:r>
            <a:rPr lang="fr-FR" sz="2200" kern="1200" dirty="0"/>
            <a:t> (MobileNetV2)</a:t>
          </a:r>
        </a:p>
      </dsp:txBody>
      <dsp:txXfrm rot="-5400000">
        <a:off x="996323" y="2501107"/>
        <a:ext cx="7554826" cy="8348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A1503-EB78-4142-8A0A-883388645528}">
      <dsp:nvSpPr>
        <dsp:cNvPr id="0" name=""/>
        <dsp:cNvSpPr/>
      </dsp:nvSpPr>
      <dsp:spPr>
        <a:xfrm rot="5400000">
          <a:off x="-119343" y="124931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284056"/>
        <a:ext cx="556938" cy="238688"/>
      </dsp:txXfrm>
    </dsp:sp>
    <dsp:sp modelId="{72104DE2-D263-462C-8D5D-9C54FDC20075}">
      <dsp:nvSpPr>
        <dsp:cNvPr id="0" name=""/>
        <dsp:cNvSpPr/>
      </dsp:nvSpPr>
      <dsp:spPr>
        <a:xfrm rot="5400000">
          <a:off x="4423417" y="-3860891"/>
          <a:ext cx="517429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Importation des images</a:t>
          </a:r>
        </a:p>
      </dsp:txBody>
      <dsp:txXfrm rot="-5400000">
        <a:off x="556939" y="30846"/>
        <a:ext cx="8225128" cy="466911"/>
      </dsp:txXfrm>
    </dsp:sp>
    <dsp:sp modelId="{2243BC6B-930F-420C-A161-FAFA50CB084F}">
      <dsp:nvSpPr>
        <dsp:cNvPr id="0" name=""/>
        <dsp:cNvSpPr/>
      </dsp:nvSpPr>
      <dsp:spPr>
        <a:xfrm rot="5400000">
          <a:off x="-119343" y="965578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1124703"/>
        <a:ext cx="556938" cy="238688"/>
      </dsp:txXfrm>
    </dsp:sp>
    <dsp:sp modelId="{BECAA9D0-1019-4ECD-A0B5-604B365FC22B}">
      <dsp:nvSpPr>
        <dsp:cNvPr id="0" name=""/>
        <dsp:cNvSpPr/>
      </dsp:nvSpPr>
      <dsp:spPr>
        <a:xfrm rot="5400000">
          <a:off x="4225828" y="-2954169"/>
          <a:ext cx="912606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Utilisation de </a:t>
          </a:r>
          <a:r>
            <a:rPr lang="fr-FR" sz="2200" kern="1200" dirty="0" err="1"/>
            <a:t>height</a:t>
          </a:r>
          <a:r>
            <a:rPr lang="fr-FR" sz="2200" kern="1200" dirty="0"/>
            <a:t>, </a:t>
          </a:r>
          <a:r>
            <a:rPr lang="fr-FR" sz="2200" kern="1200" dirty="0" err="1"/>
            <a:t>width</a:t>
          </a:r>
          <a:r>
            <a:rPr lang="fr-FR" sz="2200" kern="1200" dirty="0"/>
            <a:t> et </a:t>
          </a:r>
          <a:r>
            <a:rPr lang="fr-FR" sz="2200" kern="1200" dirty="0" err="1"/>
            <a:t>nChannels</a:t>
          </a:r>
          <a:r>
            <a:rPr lang="fr-FR" sz="2200" kern="1200" dirty="0"/>
            <a:t> (paramètres des images Spark) pour former des paramètres d’images </a:t>
          </a:r>
          <a:r>
            <a:rPr lang="fr-FR" sz="2200" kern="1200" dirty="0" err="1"/>
            <a:t>Tensorflow</a:t>
          </a:r>
          <a:r>
            <a:rPr lang="fr-FR" sz="2200" kern="1200" dirty="0"/>
            <a:t> (</a:t>
          </a:r>
          <a:r>
            <a:rPr lang="fr-FR" sz="2200" kern="1200" dirty="0" err="1"/>
            <a:t>shape,dtype,buffer</a:t>
          </a:r>
          <a:r>
            <a:rPr lang="fr-FR" sz="2200" kern="1200" dirty="0"/>
            <a:t> et strides)</a:t>
          </a:r>
        </a:p>
      </dsp:txBody>
      <dsp:txXfrm rot="-5400000">
        <a:off x="556938" y="759271"/>
        <a:ext cx="8205837" cy="823506"/>
      </dsp:txXfrm>
    </dsp:sp>
    <dsp:sp modelId="{E5263F3B-ACC9-4386-9D04-0B5CDED9C5DB}">
      <dsp:nvSpPr>
        <dsp:cNvPr id="0" name=""/>
        <dsp:cNvSpPr/>
      </dsp:nvSpPr>
      <dsp:spPr>
        <a:xfrm rot="5400000">
          <a:off x="-119343" y="1740923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1900048"/>
        <a:ext cx="556938" cy="238688"/>
      </dsp:txXfrm>
    </dsp:sp>
    <dsp:sp modelId="{C6F087AB-E8A5-4F2D-84ED-C1B071B11DA8}">
      <dsp:nvSpPr>
        <dsp:cNvPr id="0" name=""/>
        <dsp:cNvSpPr/>
      </dsp:nvSpPr>
      <dsp:spPr>
        <a:xfrm rot="5400000">
          <a:off x="4423553" y="-2245035"/>
          <a:ext cx="517157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Ajout des images en entrée du modèle</a:t>
          </a:r>
        </a:p>
      </dsp:txBody>
      <dsp:txXfrm rot="-5400000">
        <a:off x="556938" y="1646826"/>
        <a:ext cx="8225141" cy="466665"/>
      </dsp:txXfrm>
    </dsp:sp>
    <dsp:sp modelId="{0199CCB4-365E-4CCC-8E0A-B8858E493DA2}">
      <dsp:nvSpPr>
        <dsp:cNvPr id="0" name=""/>
        <dsp:cNvSpPr/>
      </dsp:nvSpPr>
      <dsp:spPr>
        <a:xfrm rot="5400000">
          <a:off x="-119343" y="2450057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1" y="2609182"/>
        <a:ext cx="556938" cy="238688"/>
      </dsp:txXfrm>
    </dsp:sp>
    <dsp:sp modelId="{C90A147C-8D93-49F8-9ABF-8D7BA9D0E523}">
      <dsp:nvSpPr>
        <dsp:cNvPr id="0" name=""/>
        <dsp:cNvSpPr/>
      </dsp:nvSpPr>
      <dsp:spPr>
        <a:xfrm rot="5400000">
          <a:off x="4423553" y="-1535901"/>
          <a:ext cx="517157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Redimensionnement des images</a:t>
          </a:r>
        </a:p>
      </dsp:txBody>
      <dsp:txXfrm rot="-5400000">
        <a:off x="556938" y="2355960"/>
        <a:ext cx="8225141" cy="466665"/>
      </dsp:txXfrm>
    </dsp:sp>
    <dsp:sp modelId="{F9A1EEF0-8E17-4DEF-AA13-60183D50297F}">
      <dsp:nvSpPr>
        <dsp:cNvPr id="0" name=""/>
        <dsp:cNvSpPr/>
      </dsp:nvSpPr>
      <dsp:spPr>
        <a:xfrm rot="5400000">
          <a:off x="-119343" y="3159191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1" y="3318316"/>
        <a:ext cx="556938" cy="238688"/>
      </dsp:txXfrm>
    </dsp:sp>
    <dsp:sp modelId="{816619A0-B8B1-4E10-AF8D-5D364739A675}">
      <dsp:nvSpPr>
        <dsp:cNvPr id="0" name=""/>
        <dsp:cNvSpPr/>
      </dsp:nvSpPr>
      <dsp:spPr>
        <a:xfrm rot="5400000">
          <a:off x="4423553" y="-826767"/>
          <a:ext cx="517157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Application des premières couches du modèle</a:t>
          </a:r>
        </a:p>
      </dsp:txBody>
      <dsp:txXfrm rot="-5400000">
        <a:off x="556938" y="3065094"/>
        <a:ext cx="8225141" cy="466665"/>
      </dsp:txXfrm>
    </dsp:sp>
    <dsp:sp modelId="{FB4AFE09-F4CF-4AEC-993D-32E5D0352061}">
      <dsp:nvSpPr>
        <dsp:cNvPr id="0" name=""/>
        <dsp:cNvSpPr/>
      </dsp:nvSpPr>
      <dsp:spPr>
        <a:xfrm rot="5400000">
          <a:off x="-119343" y="4196262"/>
          <a:ext cx="795626" cy="556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1" y="4355387"/>
        <a:ext cx="556938" cy="238688"/>
      </dsp:txXfrm>
    </dsp:sp>
    <dsp:sp modelId="{7D03355D-B984-4231-BF03-9D3B2FD093EE}">
      <dsp:nvSpPr>
        <dsp:cNvPr id="0" name=""/>
        <dsp:cNvSpPr/>
      </dsp:nvSpPr>
      <dsp:spPr>
        <a:xfrm rot="5400000">
          <a:off x="4095616" y="210302"/>
          <a:ext cx="1173031" cy="8250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Conversion de la liste des </a:t>
          </a:r>
          <a:r>
            <a:rPr lang="fr-FR" sz="2200" kern="1200" dirty="0" err="1"/>
            <a:t>features</a:t>
          </a:r>
          <a:r>
            <a:rPr lang="fr-FR" sz="2200" kern="1200" dirty="0"/>
            <a:t> en </a:t>
          </a:r>
          <a:r>
            <a:rPr lang="fr-FR" sz="2200" kern="1200" dirty="0" err="1"/>
            <a:t>Series</a:t>
          </a:r>
          <a:r>
            <a:rPr lang="fr-FR" sz="2200" kern="1200" dirty="0"/>
            <a:t> Pandas et transformation de la fonction en </a:t>
          </a:r>
          <a:r>
            <a:rPr lang="fr-FR" sz="2200" kern="1200" dirty="0" err="1"/>
            <a:t>pandas_udf</a:t>
          </a:r>
          <a:r>
            <a:rPr lang="fr-FR" sz="2200" kern="1200" dirty="0"/>
            <a:t> pour parallélisation</a:t>
          </a:r>
        </a:p>
      </dsp:txBody>
      <dsp:txXfrm rot="-5400000">
        <a:off x="556939" y="3806243"/>
        <a:ext cx="8193124" cy="1058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B6211-A9D7-4389-9372-6ECE09309AAD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413307"/>
        <a:ext cx="823251" cy="352821"/>
      </dsp:txXfrm>
    </dsp:sp>
    <dsp:sp modelId="{F72690EE-0AB1-4BB5-B11E-48F3D41BD404}">
      <dsp:nvSpPr>
        <dsp:cNvPr id="0" name=""/>
        <dsp:cNvSpPr/>
      </dsp:nvSpPr>
      <dsp:spPr>
        <a:xfrm rot="5400000">
          <a:off x="4504155" y="-3680904"/>
          <a:ext cx="764447" cy="8126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Initialisation d’une variable de temps</a:t>
          </a:r>
        </a:p>
      </dsp:txBody>
      <dsp:txXfrm rot="-5400000">
        <a:off x="823251" y="37317"/>
        <a:ext cx="8088939" cy="689813"/>
      </dsp:txXfrm>
    </dsp:sp>
    <dsp:sp modelId="{1CBA3A67-D353-40B6-A3ED-4E462E285803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1473115"/>
        <a:ext cx="823251" cy="352821"/>
      </dsp:txXfrm>
    </dsp:sp>
    <dsp:sp modelId="{A62C15C3-F963-43B1-91DC-07E3425E5086}">
      <dsp:nvSpPr>
        <dsp:cNvPr id="0" name=""/>
        <dsp:cNvSpPr/>
      </dsp:nvSpPr>
      <dsp:spPr>
        <a:xfrm rot="5400000">
          <a:off x="4504155" y="-2619416"/>
          <a:ext cx="764447" cy="8126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Action = application de la fonction sur le Spark </a:t>
          </a:r>
          <a:r>
            <a:rPr lang="fr-FR" sz="2200" kern="1200" dirty="0" err="1"/>
            <a:t>dataframe</a:t>
          </a:r>
          <a:r>
            <a:rPr lang="fr-FR" sz="2200" kern="1200" dirty="0"/>
            <a:t> </a:t>
          </a:r>
        </a:p>
      </dsp:txBody>
      <dsp:txXfrm rot="-5400000">
        <a:off x="823251" y="1098805"/>
        <a:ext cx="8088939" cy="689813"/>
      </dsp:txXfrm>
    </dsp:sp>
    <dsp:sp modelId="{EA2A42E2-4785-49DA-B790-42E052D20614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</a:t>
          </a:r>
        </a:p>
      </dsp:txBody>
      <dsp:txXfrm rot="-5400000">
        <a:off x="1" y="2532923"/>
        <a:ext cx="823251" cy="352821"/>
      </dsp:txXfrm>
    </dsp:sp>
    <dsp:sp modelId="{AF07D639-EB79-4920-84AA-FD3AF56E3D74}">
      <dsp:nvSpPr>
        <dsp:cNvPr id="0" name=""/>
        <dsp:cNvSpPr/>
      </dsp:nvSpPr>
      <dsp:spPr>
        <a:xfrm rot="5400000">
          <a:off x="4504155" y="-1559607"/>
          <a:ext cx="764447" cy="8126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Transformation des valeurs de </a:t>
          </a:r>
          <a:r>
            <a:rPr lang="fr-FR" sz="2200" kern="1200" dirty="0" err="1"/>
            <a:t>features</a:t>
          </a:r>
          <a:r>
            <a:rPr lang="fr-FR" sz="2200" kern="1200" dirty="0"/>
            <a:t> en type string</a:t>
          </a:r>
        </a:p>
      </dsp:txBody>
      <dsp:txXfrm rot="-5400000">
        <a:off x="823251" y="2158614"/>
        <a:ext cx="8088939" cy="689813"/>
      </dsp:txXfrm>
    </dsp:sp>
    <dsp:sp modelId="{A717792D-EE7C-408B-9B6E-88010FDBCB2D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5400000">
        <a:off x="1" y="3592732"/>
        <a:ext cx="823251" cy="352821"/>
      </dsp:txXfrm>
    </dsp:sp>
    <dsp:sp modelId="{6FF7F59F-1F19-4265-AFE6-CA7E647FF957}">
      <dsp:nvSpPr>
        <dsp:cNvPr id="0" name=""/>
        <dsp:cNvSpPr/>
      </dsp:nvSpPr>
      <dsp:spPr>
        <a:xfrm rot="5400000">
          <a:off x="4504155" y="-499799"/>
          <a:ext cx="764447" cy="8126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Sélection de la colonne des noms des images (chemins) ainsi que celle des </a:t>
          </a:r>
          <a:r>
            <a:rPr lang="fr-FR" sz="2200" kern="1200" dirty="0" err="1"/>
            <a:t>features</a:t>
          </a:r>
          <a:endParaRPr lang="fr-FR" sz="2200" kern="1200" dirty="0"/>
        </a:p>
      </dsp:txBody>
      <dsp:txXfrm rot="-5400000">
        <a:off x="823251" y="3218422"/>
        <a:ext cx="8088939" cy="689813"/>
      </dsp:txXfrm>
    </dsp:sp>
    <dsp:sp modelId="{8AFAA2FF-1922-413D-B599-691C0165693E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5400000">
        <a:off x="1" y="4652540"/>
        <a:ext cx="823251" cy="352821"/>
      </dsp:txXfrm>
    </dsp:sp>
    <dsp:sp modelId="{38FD1F06-3839-4436-A797-6B410DF208A8}">
      <dsp:nvSpPr>
        <dsp:cNvPr id="0" name=""/>
        <dsp:cNvSpPr/>
      </dsp:nvSpPr>
      <dsp:spPr>
        <a:xfrm rot="5400000">
          <a:off x="4504155" y="560009"/>
          <a:ext cx="764447" cy="8126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Ecriture des 5 fichiers CSV dans le </a:t>
          </a:r>
          <a:r>
            <a:rPr lang="fr-FR" sz="2200" kern="1200" dirty="0" err="1"/>
            <a:t>bucket</a:t>
          </a:r>
          <a:r>
            <a:rPr lang="fr-FR" sz="2200" kern="1200" dirty="0"/>
            <a:t> S3 (dans un dossier séparé nommé « </a:t>
          </a:r>
          <a:r>
            <a:rPr lang="fr-FR" sz="2200" kern="1200" dirty="0" err="1"/>
            <a:t>Results+variable</a:t>
          </a:r>
          <a:r>
            <a:rPr lang="fr-FR" sz="2200" kern="1200" dirty="0"/>
            <a:t> de temps »</a:t>
          </a:r>
        </a:p>
      </dsp:txBody>
      <dsp:txXfrm rot="-5400000">
        <a:off x="823251" y="4278231"/>
        <a:ext cx="8088939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463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54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0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1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9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1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5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colab.research.google.com/drive/1ugxIYNW3CPxyi8dXrR9YY-yslZ-hcGB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B229-10A1-4212-8910-61BD0D16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2C8FE-6319-4423-A6A0-3F49F58E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Déployez un modèle dans le cloud</a:t>
            </a:r>
          </a:p>
        </p:txBody>
      </p:sp>
    </p:spTree>
    <p:extLst>
      <p:ext uri="{BB962C8B-B14F-4D97-AF65-F5344CB8AC3E}">
        <p14:creationId xmlns:p14="http://schemas.microsoft.com/office/powerpoint/2010/main" val="116274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006A-6030-400E-A256-00661AB9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du serveur EC2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0041E2-69E4-49D6-9327-76F6A8F37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469673"/>
              </p:ext>
            </p:extLst>
          </p:nvPr>
        </p:nvGraphicFramePr>
        <p:xfrm>
          <a:off x="677334" y="1730282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8FB10C-002A-4A86-AB32-74983B65BEDF}"/>
              </a:ext>
            </a:extLst>
          </p:cNvPr>
          <p:cNvSpPr txBox="1"/>
          <p:nvPr/>
        </p:nvSpPr>
        <p:spPr>
          <a:xfrm>
            <a:off x="1707420" y="5301768"/>
            <a:ext cx="7566226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FR" sz="2200" b="0" i="0" dirty="0"/>
              <a:t>$SPARK_HOME</a:t>
            </a:r>
            <a:r>
              <a:rPr lang="fr-FR" sz="2200" b="0" i="0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/bin/</a:t>
            </a:r>
            <a:r>
              <a:rPr lang="fr-FR" sz="2200" b="0" i="0" dirty="0" err="1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fr-FR" sz="2200" b="0" i="0" dirty="0">
                <a:solidFill>
                  <a:schemeClr val="accent2"/>
                </a:solidFill>
              </a:rPr>
              <a:t> </a:t>
            </a:r>
            <a:r>
              <a:rPr lang="fr-FR" sz="2200" b="0" i="0" dirty="0"/>
              <a:t>--master local[*,4] --packages org.apache.hadoop:hadoop-aws:2.7.3,com.amazonaws:aws-java-sdk:1.7.4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47830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3A179-7BCB-402B-A267-C7D1074F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des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2835B-A0A2-4BDA-AB9D-94C51251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1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0FDBE-67C2-4A58-97B2-316A620B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E56375-9C75-4072-A7AD-7876DEDD7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8379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27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4167-45BF-4232-9A47-B6E7EFD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3184" cy="1320800"/>
          </a:xfrm>
        </p:spPr>
        <p:txBody>
          <a:bodyPr/>
          <a:lstStyle/>
          <a:p>
            <a:pPr lvl="0"/>
            <a:r>
              <a:rPr lang="fr-FR" sz="3600" dirty="0"/>
              <a:t>Instanciation de la session Spark/</a:t>
            </a:r>
            <a:r>
              <a:rPr lang="fr-FR" sz="3600" dirty="0" err="1"/>
              <a:t>Pyspark</a:t>
            </a:r>
            <a:endParaRPr lang="fr-FR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234A4-63F8-4645-9E78-227074DB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0" y="1635208"/>
            <a:ext cx="11650701" cy="429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F10BF-7FD7-44D7-89B0-B2552EF2F6DC}"/>
              </a:ext>
            </a:extLst>
          </p:cNvPr>
          <p:cNvSpPr txBox="1"/>
          <p:nvPr/>
        </p:nvSpPr>
        <p:spPr>
          <a:xfrm>
            <a:off x="5098926" y="1940083"/>
            <a:ext cx="5604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Accès aux différents 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32E24-6311-4FCE-AF77-8398F48F6827}"/>
              </a:ext>
            </a:extLst>
          </p:cNvPr>
          <p:cNvSpPr txBox="1"/>
          <p:nvPr/>
        </p:nvSpPr>
        <p:spPr>
          <a:xfrm>
            <a:off x="5098926" y="2706419"/>
            <a:ext cx="3801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Lien du </a:t>
            </a:r>
            <a:r>
              <a:rPr lang="fr-FR" sz="2200" dirty="0" err="1"/>
              <a:t>bucket</a:t>
            </a:r>
            <a:r>
              <a:rPr lang="fr-FR" sz="2200" dirty="0"/>
              <a:t>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62D67-FC34-4B30-BE60-2D6530CE13FA}"/>
              </a:ext>
            </a:extLst>
          </p:cNvPr>
          <p:cNvSpPr txBox="1"/>
          <p:nvPr/>
        </p:nvSpPr>
        <p:spPr>
          <a:xfrm>
            <a:off x="7198659" y="3628330"/>
            <a:ext cx="4643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Limitation de la mémoire utilisée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51DC7-16C6-4C9E-9835-ED27596AB436}"/>
              </a:ext>
            </a:extLst>
          </p:cNvPr>
          <p:cNvSpPr txBox="1"/>
          <p:nvPr/>
        </p:nvSpPr>
        <p:spPr>
          <a:xfrm>
            <a:off x="8267168" y="4550241"/>
            <a:ext cx="3924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Liaison avec le </a:t>
            </a:r>
            <a:r>
              <a:rPr lang="fr-FR" sz="2200" dirty="0" err="1"/>
              <a:t>bucket</a:t>
            </a:r>
            <a:r>
              <a:rPr lang="fr-FR" sz="2200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405991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6503-47A6-497D-8BEA-D922D6D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des images et préparation des fonctions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9F447-5529-49B7-A6A5-9BC0C5350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790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85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3C23-AB14-4F80-A356-DE4DC3E2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2125" cy="1320800"/>
          </a:xfrm>
        </p:spPr>
        <p:txBody>
          <a:bodyPr>
            <a:noAutofit/>
          </a:bodyPr>
          <a:lstStyle/>
          <a:p>
            <a:r>
              <a:rPr lang="fr-FR" dirty="0"/>
              <a:t>Fonction de transformation des images (</a:t>
            </a:r>
            <a:r>
              <a:rPr lang="fr-FR" dirty="0" err="1"/>
              <a:t>preprocessing</a:t>
            </a:r>
            <a:r>
              <a:rPr lang="fr-FR" dirty="0"/>
              <a:t> et réduction de dimensions)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36892D-BB91-497A-AE0A-FFB96EC1B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09321"/>
              </p:ext>
            </p:extLst>
          </p:nvPr>
        </p:nvGraphicFramePr>
        <p:xfrm>
          <a:off x="677333" y="1930401"/>
          <a:ext cx="8807326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4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D57-FFD0-4BF0-8CB8-53BA2FC9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sz="3600" dirty="0"/>
              <a:t>Lancement des actions </a:t>
            </a:r>
            <a:r>
              <a:rPr lang="fr-FR" sz="3600" dirty="0" err="1"/>
              <a:t>Pyspark</a:t>
            </a:r>
            <a:br>
              <a:rPr lang="fr-FR" sz="3600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A439-9D04-4F2F-9349-81A3C4D6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1688353"/>
          </a:xfrm>
        </p:spPr>
        <p:txBody>
          <a:bodyPr>
            <a:normAutofit/>
          </a:bodyPr>
          <a:lstStyle/>
          <a:p>
            <a:r>
              <a:rPr lang="fr-FR" sz="2200" dirty="0"/>
              <a:t>Les applications </a:t>
            </a:r>
            <a:r>
              <a:rPr lang="fr-FR" sz="2200" dirty="0" err="1"/>
              <a:t>Pyspark</a:t>
            </a:r>
            <a:r>
              <a:rPr lang="fr-FR" sz="2200" dirty="0"/>
              <a:t> ne lancent les fonctions qu’en cas d’action demandée (pas d’exécution cellule par cellule)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06934B-636D-4915-B3AA-70CF81A62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618676"/>
              </p:ext>
            </p:extLst>
          </p:nvPr>
        </p:nvGraphicFramePr>
        <p:xfrm>
          <a:off x="677334" y="1468717"/>
          <a:ext cx="89495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01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A3B3-DC6E-472F-981E-173827B4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améliorations possibles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3AB0-70BD-4D2B-9DDB-96AA2ECC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Création de 5 fichiers contenant les noms/chemins des images et les </a:t>
            </a:r>
            <a:r>
              <a:rPr lang="fr-FR" sz="2200" dirty="0" err="1"/>
              <a:t>features</a:t>
            </a:r>
            <a:r>
              <a:rPr lang="fr-FR" sz="2200" dirty="0"/>
              <a:t> utilisables pour de futures prédictions</a:t>
            </a:r>
          </a:p>
          <a:p>
            <a:r>
              <a:rPr lang="fr-FR" sz="2200" dirty="0"/>
              <a:t>Utilisation dans le Cloud d’une instance de calculs et d’un espace de stockage reliés entre eux</a:t>
            </a:r>
          </a:p>
          <a:p>
            <a:r>
              <a:rPr lang="fr-FR" sz="2200" dirty="0"/>
              <a:t>Améliorations possibles</a:t>
            </a:r>
          </a:p>
          <a:p>
            <a:pPr lvl="1"/>
            <a:r>
              <a:rPr lang="fr-FR" sz="2000" dirty="0"/>
              <a:t>Utilisation d’un plus gros serveur de calcul pour les futurs gros ensembles d’images (limiter le temps d’exécution)</a:t>
            </a:r>
          </a:p>
          <a:p>
            <a:pPr lvl="1"/>
            <a:r>
              <a:rPr lang="fr-FR" sz="2000" dirty="0"/>
              <a:t>Utilisation d’un cluster EMR avec l’instance EC2</a:t>
            </a:r>
          </a:p>
          <a:p>
            <a:pPr lvl="1"/>
            <a:r>
              <a:rPr lang="fr-FR" sz="2000" dirty="0"/>
              <a:t>Utilisation des images train et multiple-test pour le futur entraînement du modèle</a:t>
            </a:r>
          </a:p>
          <a:p>
            <a:pPr lvl="1"/>
            <a:endParaRPr lang="fr-FR" sz="2000" dirty="0"/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7519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3DF580-554D-4455-A197-A5EF91D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et analyse des données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5CFEB-3E6C-48AB-B4B0-1062BC3E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2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1F5C-0851-40A2-A027-6D2C7BD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Fruits!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2670-272E-4B10-B5D9-6DE65F3B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Jeune startup de l’</a:t>
            </a:r>
            <a:r>
              <a:rPr lang="fr-FR" sz="2200" dirty="0" err="1"/>
              <a:t>Agritech</a:t>
            </a:r>
            <a:endParaRPr lang="fr-FR" sz="2200" dirty="0"/>
          </a:p>
          <a:p>
            <a:r>
              <a:rPr lang="fr-FR" sz="2200" b="1" dirty="0"/>
              <a:t>But</a:t>
            </a:r>
            <a:r>
              <a:rPr lang="fr-FR" sz="2200" dirty="0"/>
              <a:t> : propose des solutions innovantes pour la récolte des fruits</a:t>
            </a:r>
          </a:p>
          <a:p>
            <a:r>
              <a:rPr lang="fr-FR" sz="2200" b="1" dirty="0"/>
              <a:t>Moyens</a:t>
            </a:r>
            <a:r>
              <a:rPr lang="fr-FR" sz="2200" dirty="0"/>
              <a:t> : traitements spécifiques par des robots cueilleurs intelligents selon l’espèce du fruit</a:t>
            </a:r>
          </a:p>
          <a:p>
            <a:r>
              <a:rPr lang="fr-FR" sz="2200" b="1" dirty="0">
                <a:solidFill>
                  <a:schemeClr val="accent2"/>
                </a:solidFill>
              </a:rPr>
              <a:t>Objectif du projet </a:t>
            </a:r>
            <a:r>
              <a:rPr lang="fr-FR" sz="2200" dirty="0">
                <a:solidFill>
                  <a:schemeClr val="accent2"/>
                </a:solidFill>
              </a:rPr>
              <a:t>: permettre la reconnaissance des espèces de fruits à partir d’une photo pour en faire ensuite une application mobile pour se faire connaître du grand public</a:t>
            </a:r>
          </a:p>
        </p:txBody>
      </p:sp>
    </p:spTree>
    <p:extLst>
      <p:ext uri="{BB962C8B-B14F-4D97-AF65-F5344CB8AC3E}">
        <p14:creationId xmlns:p14="http://schemas.microsoft.com/office/powerpoint/2010/main" val="22936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7E4-9D7C-440E-8672-FD1A5374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8758-81B4-466E-8A66-094378E5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Utiliser les images pour effectuer le </a:t>
            </a:r>
            <a:r>
              <a:rPr lang="fr-FR" sz="2200" dirty="0" err="1"/>
              <a:t>preprocessing</a:t>
            </a:r>
            <a:r>
              <a:rPr lang="fr-FR" sz="2200" dirty="0"/>
              <a:t> ainsi qu’une étape de réduction de dimension, sans entraîner un modèle ou aller jusqu’aux prédictions</a:t>
            </a:r>
          </a:p>
          <a:p>
            <a:r>
              <a:rPr lang="fr-FR" sz="2200" dirty="0"/>
              <a:t>Placer ces images dans un espace de stockage sur le cloud</a:t>
            </a:r>
          </a:p>
          <a:p>
            <a:r>
              <a:rPr lang="fr-FR" sz="2200" dirty="0"/>
              <a:t>Faire tourner notre programme sur le cloud en utilisant une architecture Big Data</a:t>
            </a:r>
          </a:p>
        </p:txBody>
      </p:sp>
    </p:spTree>
    <p:extLst>
      <p:ext uri="{BB962C8B-B14F-4D97-AF65-F5344CB8AC3E}">
        <p14:creationId xmlns:p14="http://schemas.microsoft.com/office/powerpoint/2010/main" val="13948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AAFD-B1A0-448B-A294-18A4E59E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8DF5-3C19-42BE-9AE9-95B6CDD7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071"/>
            <a:ext cx="8596668" cy="3880773"/>
          </a:xfrm>
        </p:spPr>
        <p:txBody>
          <a:bodyPr/>
          <a:lstStyle/>
          <a:p>
            <a:r>
              <a:rPr lang="fr-FR" sz="2200" dirty="0"/>
              <a:t>90483 images de fruits </a:t>
            </a:r>
          </a:p>
          <a:p>
            <a:r>
              <a:rPr lang="fr-FR" sz="2200" dirty="0"/>
              <a:t>131 espèces de fruits contenues chacune dans un dossier (label)</a:t>
            </a:r>
          </a:p>
          <a:p>
            <a:endParaRPr lang="fr-F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B3176D-1AB8-430E-BE53-F87E05F80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790203"/>
              </p:ext>
            </p:extLst>
          </p:nvPr>
        </p:nvGraphicFramePr>
        <p:xfrm>
          <a:off x="1333635" y="3516384"/>
          <a:ext cx="7284065" cy="252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C32DC-0832-4673-A818-8FFE1939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l’environnement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72AA-962A-4290-9481-BDD1CBCB1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5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BF712-7B4E-41CA-919D-A1B6CA4F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cloud AWS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5AAC3-CA12-465D-8952-324AE669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fr-FR" sz="2200" dirty="0"/>
              <a:t>AWS = Amazon Web Services</a:t>
            </a:r>
          </a:p>
          <a:p>
            <a:r>
              <a:rPr lang="fr-FR" sz="2200" dirty="0"/>
              <a:t>Principal fournisseur de services de cloud à ce jour</a:t>
            </a:r>
          </a:p>
          <a:p>
            <a:r>
              <a:rPr lang="fr-FR" sz="2200" dirty="0"/>
              <a:t>Possède de nombreux services de calcul et de stockage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B070ADA-266B-4507-B1B7-E244D020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8835"/>
              </p:ext>
            </p:extLst>
          </p:nvPr>
        </p:nvGraphicFramePr>
        <p:xfrm>
          <a:off x="453375" y="2796978"/>
          <a:ext cx="4339303" cy="386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303">
                  <a:extLst>
                    <a:ext uri="{9D8B030D-6E8A-4147-A177-3AD203B41FA5}">
                      <a16:colId xmlns:a16="http://schemas.microsoft.com/office/drawing/2014/main" val="2644525978"/>
                    </a:ext>
                  </a:extLst>
                </a:gridCol>
              </a:tblGrid>
              <a:tr h="891229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67505"/>
                  </a:ext>
                </a:extLst>
              </a:tr>
              <a:tr h="29725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 err="1"/>
                        <a:t>Elastic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Compute</a:t>
                      </a:r>
                      <a:r>
                        <a:rPr lang="fr-FR" sz="2200" dirty="0"/>
                        <a:t>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Serveurs sous forme de machines virtuelles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Gestion possible par client Amazon et ligne de commande Linux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>
                          <a:solidFill>
                            <a:schemeClr val="accent2"/>
                          </a:solidFill>
                        </a:rPr>
                        <a:t>Utilisation comme serveur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23899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13F898FC-0A55-4F67-A4E3-0990B49D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44353"/>
              </p:ext>
            </p:extLst>
          </p:nvPr>
        </p:nvGraphicFramePr>
        <p:xfrm>
          <a:off x="4975668" y="2760098"/>
          <a:ext cx="4481324" cy="393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324">
                  <a:extLst>
                    <a:ext uri="{9D8B030D-6E8A-4147-A177-3AD203B41FA5}">
                      <a16:colId xmlns:a16="http://schemas.microsoft.com/office/drawing/2014/main" val="2644525978"/>
                    </a:ext>
                  </a:extLst>
                </a:gridCol>
              </a:tblGrid>
              <a:tr h="823182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67505"/>
                  </a:ext>
                </a:extLst>
              </a:tr>
              <a:tr h="307749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Simple Storage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Stockage et distribution de fichiers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Possible de lier EC2 et S3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200" dirty="0"/>
                        <a:t>Gestion possible par client Amazon et ligne de commande Linux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>
                          <a:solidFill>
                            <a:schemeClr val="accent2"/>
                          </a:solidFill>
                        </a:rPr>
                        <a:t>Utilisation comme espace de stockage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2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0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F7D4-9207-4F7A-BEC7-771E11C5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 de stockage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4C0E-73F7-4040-828D-2D0758BF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8" y="1488613"/>
            <a:ext cx="9004548" cy="3880773"/>
          </a:xfrm>
        </p:spPr>
        <p:txBody>
          <a:bodyPr>
            <a:normAutofit/>
          </a:bodyPr>
          <a:lstStyle/>
          <a:p>
            <a:r>
              <a:rPr lang="fr-FR" sz="2200" dirty="0"/>
              <a:t>Utilisation d’un compartiment S3 dans la région de Paris (serveurs les plus proches : eu-west-3)</a:t>
            </a:r>
          </a:p>
          <a:p>
            <a:r>
              <a:rPr lang="fr-FR" sz="2200" dirty="0"/>
              <a:t>Options laissées par défaut</a:t>
            </a:r>
          </a:p>
          <a:p>
            <a:endParaRPr lang="fr-FR" sz="2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053BC2-0E48-459C-A662-0DADDB329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86096"/>
              </p:ext>
            </p:extLst>
          </p:nvPr>
        </p:nvGraphicFramePr>
        <p:xfrm>
          <a:off x="-205932" y="2809413"/>
          <a:ext cx="1036319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99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2079-AC21-4C3F-B676-B2BCAAD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de calcul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E46E-F420-4F8E-BED4-725C8C48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fr-FR" sz="2200" dirty="0"/>
              <a:t>Utilisation d’un serveur Amazon Linux 2018.03.0 classique</a:t>
            </a:r>
          </a:p>
          <a:p>
            <a:r>
              <a:rPr lang="fr-FR" sz="2200" dirty="0"/>
              <a:t>Instance payante : t2.xlarge (4 CPU et 16Go)</a:t>
            </a:r>
          </a:p>
          <a:p>
            <a:r>
              <a:rPr lang="fr-FR" sz="2200" dirty="0"/>
              <a:t>30Go de stockage (limite de l’offre gratuite de stockage)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771406-48AD-419C-AA3B-A7968C14F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97188"/>
              </p:ext>
            </p:extLst>
          </p:nvPr>
        </p:nvGraphicFramePr>
        <p:xfrm>
          <a:off x="677334" y="2920402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97622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35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600" dirty="0"/>
                        <a:t>Librairies installées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Version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/>
                        <a:t>Python et </a:t>
                      </a:r>
                      <a:r>
                        <a:rPr lang="fr-FR" sz="2200" dirty="0" err="1"/>
                        <a:t>pip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3.6 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err="1"/>
                        <a:t>Numpy</a:t>
                      </a:r>
                      <a:r>
                        <a:rPr lang="fr-FR" sz="2200" dirty="0"/>
                        <a:t>, pandas, </a:t>
                      </a:r>
                      <a:r>
                        <a:rPr lang="fr-FR" sz="2200" dirty="0" err="1"/>
                        <a:t>jupyter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Versions par défaut de </a:t>
                      </a:r>
                      <a:r>
                        <a:rPr lang="fr-FR" sz="2200" dirty="0" err="1"/>
                        <a:t>pip</a:t>
                      </a:r>
                      <a:endParaRPr lang="fr-F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err="1"/>
                        <a:t>Tensorflow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&gt;2 (ici 2.1.0)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6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err="1"/>
                        <a:t>Pyarrow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[0.10,0.14] (ici 0.13)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6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/>
                        <a:t>Spark et 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200" dirty="0"/>
                        <a:t>Spark 2.4.5 </a:t>
                      </a:r>
                      <a:r>
                        <a:rPr lang="fr-FR" sz="2200" dirty="0" err="1"/>
                        <a:t>prebuilt</a:t>
                      </a:r>
                      <a:r>
                        <a:rPr lang="fr-FR" sz="2200" dirty="0"/>
                        <a:t> for Hadoop 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5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28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</TotalTime>
  <Words>778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Projet 8</vt:lpstr>
      <vt:lpstr>Présentation du projet et analyse des données</vt:lpstr>
      <vt:lpstr>Fruits!</vt:lpstr>
      <vt:lpstr>Objectifs du projet</vt:lpstr>
      <vt:lpstr>Données disponibles</vt:lpstr>
      <vt:lpstr>Organisation de l’environnement Big Data</vt:lpstr>
      <vt:lpstr>Utilisation du cloud AWS</vt:lpstr>
      <vt:lpstr>Espace de stockage S3</vt:lpstr>
      <vt:lpstr>Serveur de calcul EC2</vt:lpstr>
      <vt:lpstr>Préparation du serveur EC2</vt:lpstr>
      <vt:lpstr>Chaîne de traitement des images</vt:lpstr>
      <vt:lpstr>Chaîne de traitement</vt:lpstr>
      <vt:lpstr>Instanciation de la session Spark/Pyspark</vt:lpstr>
      <vt:lpstr>Importation des images et préparation des fonctions</vt:lpstr>
      <vt:lpstr>Fonction de transformation des images (preprocessing et réduction de dimensions)</vt:lpstr>
      <vt:lpstr>Lancement des actions Pyspark </vt:lpstr>
      <vt:lpstr>Conclusion et améliorations possibles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Emeline Duquenne</dc:creator>
  <cp:lastModifiedBy>Emeline Duquenne</cp:lastModifiedBy>
  <cp:revision>15</cp:revision>
  <dcterms:created xsi:type="dcterms:W3CDTF">2020-07-22T10:53:53Z</dcterms:created>
  <dcterms:modified xsi:type="dcterms:W3CDTF">2020-07-28T13:35:31Z</dcterms:modified>
</cp:coreProperties>
</file>