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2FB7A-5D4E-4C18-A2B6-2DE1FA7DB29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36A6D83-9E74-406F-96F4-0C902D7D5CC8}">
      <dgm:prSet phldrT="[Text]"/>
      <dgm:spPr/>
      <dgm:t>
        <a:bodyPr/>
        <a:lstStyle/>
        <a:p>
          <a:r>
            <a:rPr lang="fr-FR" dirty="0"/>
            <a:t>Clients</a:t>
          </a:r>
        </a:p>
      </dgm:t>
    </dgm:pt>
    <dgm:pt modelId="{807C3267-00E8-48CA-ABCA-9A1DB64127C0}" type="parTrans" cxnId="{2BD3379D-1288-4B46-969D-CCFA6435F2D6}">
      <dgm:prSet/>
      <dgm:spPr/>
      <dgm:t>
        <a:bodyPr/>
        <a:lstStyle/>
        <a:p>
          <a:endParaRPr lang="fr-FR"/>
        </a:p>
      </dgm:t>
    </dgm:pt>
    <dgm:pt modelId="{992F45C4-F876-467D-AD1C-137F8D7A872A}" type="sibTrans" cxnId="{2BD3379D-1288-4B46-969D-CCFA6435F2D6}">
      <dgm:prSet/>
      <dgm:spPr/>
      <dgm:t>
        <a:bodyPr/>
        <a:lstStyle/>
        <a:p>
          <a:endParaRPr lang="fr-FR"/>
        </a:p>
      </dgm:t>
    </dgm:pt>
    <dgm:pt modelId="{0EE1DFB8-F272-48F6-95E2-15C85A7CB729}">
      <dgm:prSet phldrT="[Text]"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ID (de commande ou unique)</a:t>
          </a:r>
        </a:p>
      </dgm:t>
    </dgm:pt>
    <dgm:pt modelId="{45743C21-4224-4636-8EA1-BF799626BF75}" type="parTrans" cxnId="{60397014-0734-4AA8-B7A5-DB6F6EA8395B}">
      <dgm:prSet/>
      <dgm:spPr/>
      <dgm:t>
        <a:bodyPr/>
        <a:lstStyle/>
        <a:p>
          <a:endParaRPr lang="fr-FR"/>
        </a:p>
      </dgm:t>
    </dgm:pt>
    <dgm:pt modelId="{38E89A6B-5C38-4F78-8B02-D6E507F30DF4}" type="sibTrans" cxnId="{60397014-0734-4AA8-B7A5-DB6F6EA8395B}">
      <dgm:prSet/>
      <dgm:spPr/>
      <dgm:t>
        <a:bodyPr/>
        <a:lstStyle/>
        <a:p>
          <a:endParaRPr lang="fr-FR"/>
        </a:p>
      </dgm:t>
    </dgm:pt>
    <dgm:pt modelId="{10B5E45E-E637-46A7-97EF-3BD40E6D67A5}">
      <dgm:prSet phldrT="[Text]"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Code postal, ville et état (complétées par fichier de géolocalisation)</a:t>
          </a:r>
        </a:p>
      </dgm:t>
    </dgm:pt>
    <dgm:pt modelId="{EE158FD5-F6BE-4A87-BF46-EA659D012B01}" type="parTrans" cxnId="{5AFA3E4A-72CD-4DED-81BB-243B53AC9B08}">
      <dgm:prSet/>
      <dgm:spPr/>
      <dgm:t>
        <a:bodyPr/>
        <a:lstStyle/>
        <a:p>
          <a:endParaRPr lang="fr-FR"/>
        </a:p>
      </dgm:t>
    </dgm:pt>
    <dgm:pt modelId="{E41912E3-0646-4B30-97E6-DE0C930D9489}" type="sibTrans" cxnId="{5AFA3E4A-72CD-4DED-81BB-243B53AC9B08}">
      <dgm:prSet/>
      <dgm:spPr/>
      <dgm:t>
        <a:bodyPr/>
        <a:lstStyle/>
        <a:p>
          <a:endParaRPr lang="fr-FR"/>
        </a:p>
      </dgm:t>
    </dgm:pt>
    <dgm:pt modelId="{7B36EBE8-789A-4EEB-8572-13EE6968CF33}">
      <dgm:prSet/>
      <dgm:spPr/>
      <dgm:t>
        <a:bodyPr/>
        <a:lstStyle/>
        <a:p>
          <a:r>
            <a:rPr lang="fr-FR" dirty="0"/>
            <a:t>Paiements</a:t>
          </a:r>
        </a:p>
      </dgm:t>
    </dgm:pt>
    <dgm:pt modelId="{47AEA1E5-137B-49CB-8FA8-0B5B4B0DFA62}" type="parTrans" cxnId="{7DB8BF25-83EB-4B38-8DB4-CA10EA27D393}">
      <dgm:prSet/>
      <dgm:spPr/>
      <dgm:t>
        <a:bodyPr/>
        <a:lstStyle/>
        <a:p>
          <a:endParaRPr lang="fr-FR"/>
        </a:p>
      </dgm:t>
    </dgm:pt>
    <dgm:pt modelId="{852A3D79-0099-4624-871B-2D0E4C2B1622}" type="sibTrans" cxnId="{7DB8BF25-83EB-4B38-8DB4-CA10EA27D393}">
      <dgm:prSet/>
      <dgm:spPr/>
      <dgm:t>
        <a:bodyPr/>
        <a:lstStyle/>
        <a:p>
          <a:endParaRPr lang="fr-FR"/>
        </a:p>
      </dgm:t>
    </dgm:pt>
    <dgm:pt modelId="{31CE1CA6-82E9-4F5D-937B-1665D9635330}">
      <dgm:prSet/>
      <dgm:spPr/>
      <dgm:t>
        <a:bodyPr/>
        <a:lstStyle/>
        <a:p>
          <a:r>
            <a:rPr lang="fr-FR" dirty="0"/>
            <a:t>Vendeurs</a:t>
          </a:r>
        </a:p>
      </dgm:t>
    </dgm:pt>
    <dgm:pt modelId="{8EC323D7-6A76-4D9D-92EF-8A1D8E0B21AD}" type="parTrans" cxnId="{3A788909-B76F-4A7D-B435-0E8C13156C2F}">
      <dgm:prSet/>
      <dgm:spPr/>
      <dgm:t>
        <a:bodyPr/>
        <a:lstStyle/>
        <a:p>
          <a:endParaRPr lang="fr-FR"/>
        </a:p>
      </dgm:t>
    </dgm:pt>
    <dgm:pt modelId="{7D413A1C-0864-4665-8093-49387561B3D4}" type="sibTrans" cxnId="{3A788909-B76F-4A7D-B435-0E8C13156C2F}">
      <dgm:prSet/>
      <dgm:spPr/>
      <dgm:t>
        <a:bodyPr/>
        <a:lstStyle/>
        <a:p>
          <a:endParaRPr lang="fr-FR"/>
        </a:p>
      </dgm:t>
    </dgm:pt>
    <dgm:pt modelId="{E608EB86-B5F8-442E-B3EB-63B07990ABA5}">
      <dgm:prSet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Nombre de paiements par commande</a:t>
          </a:r>
        </a:p>
      </dgm:t>
    </dgm:pt>
    <dgm:pt modelId="{2F49E1A5-E7AF-4C32-AD4B-BE1AC3101212}" type="parTrans" cxnId="{5DAD6693-16B1-4208-8BE8-C290D0D3CC95}">
      <dgm:prSet/>
      <dgm:spPr/>
      <dgm:t>
        <a:bodyPr/>
        <a:lstStyle/>
        <a:p>
          <a:endParaRPr lang="fr-FR"/>
        </a:p>
      </dgm:t>
    </dgm:pt>
    <dgm:pt modelId="{40DD77E0-1CAB-4683-A428-05FF3E7DFCC2}" type="sibTrans" cxnId="{5DAD6693-16B1-4208-8BE8-C290D0D3CC95}">
      <dgm:prSet/>
      <dgm:spPr/>
      <dgm:t>
        <a:bodyPr/>
        <a:lstStyle/>
        <a:p>
          <a:endParaRPr lang="fr-FR"/>
        </a:p>
      </dgm:t>
    </dgm:pt>
    <dgm:pt modelId="{E14F00E9-E950-4DFF-A5B8-7D7B0A080D87}">
      <dgm:prSet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Nombre de versements</a:t>
          </a:r>
        </a:p>
      </dgm:t>
    </dgm:pt>
    <dgm:pt modelId="{01908750-F6BF-4204-8B13-124FFA4471C2}" type="parTrans" cxnId="{036EEF9C-488D-40BA-BA16-EB9680EE974C}">
      <dgm:prSet/>
      <dgm:spPr/>
      <dgm:t>
        <a:bodyPr/>
        <a:lstStyle/>
        <a:p>
          <a:endParaRPr lang="fr-FR"/>
        </a:p>
      </dgm:t>
    </dgm:pt>
    <dgm:pt modelId="{023C3BCC-34E4-4D56-BED2-A1DB8830C1D3}" type="sibTrans" cxnId="{036EEF9C-488D-40BA-BA16-EB9680EE974C}">
      <dgm:prSet/>
      <dgm:spPr/>
      <dgm:t>
        <a:bodyPr/>
        <a:lstStyle/>
        <a:p>
          <a:endParaRPr lang="fr-FR"/>
        </a:p>
      </dgm:t>
    </dgm:pt>
    <dgm:pt modelId="{1E7E911F-5FC8-4241-853B-34655BEC4B9A}">
      <dgm:prSet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Type de paiements</a:t>
          </a:r>
        </a:p>
      </dgm:t>
    </dgm:pt>
    <dgm:pt modelId="{6929900A-7F3A-4B49-8902-2B30977F99BF}" type="parTrans" cxnId="{4E4E9532-9B18-48A6-A439-D3A2DD167351}">
      <dgm:prSet/>
      <dgm:spPr/>
      <dgm:t>
        <a:bodyPr/>
        <a:lstStyle/>
        <a:p>
          <a:endParaRPr lang="fr-FR"/>
        </a:p>
      </dgm:t>
    </dgm:pt>
    <dgm:pt modelId="{14D76041-548F-4EE0-A241-8E9E5B7BA807}" type="sibTrans" cxnId="{4E4E9532-9B18-48A6-A439-D3A2DD167351}">
      <dgm:prSet/>
      <dgm:spPr/>
      <dgm:t>
        <a:bodyPr/>
        <a:lstStyle/>
        <a:p>
          <a:endParaRPr lang="fr-FR"/>
        </a:p>
      </dgm:t>
    </dgm:pt>
    <dgm:pt modelId="{2FD38DD4-600A-4211-9D64-AC2CBF56FC0D}">
      <dgm:prSet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ID vendeur</a:t>
          </a:r>
        </a:p>
      </dgm:t>
    </dgm:pt>
    <dgm:pt modelId="{56F2B78B-2818-4B50-83F8-C0A6A627E8E5}" type="parTrans" cxnId="{77D928AE-5D9C-4318-AC50-4DE326E22847}">
      <dgm:prSet/>
      <dgm:spPr/>
      <dgm:t>
        <a:bodyPr/>
        <a:lstStyle/>
        <a:p>
          <a:endParaRPr lang="fr-FR"/>
        </a:p>
      </dgm:t>
    </dgm:pt>
    <dgm:pt modelId="{5EF17A31-AD11-4661-9EDD-05F1C134E772}" type="sibTrans" cxnId="{77D928AE-5D9C-4318-AC50-4DE326E22847}">
      <dgm:prSet/>
      <dgm:spPr/>
      <dgm:t>
        <a:bodyPr/>
        <a:lstStyle/>
        <a:p>
          <a:endParaRPr lang="fr-FR"/>
        </a:p>
      </dgm:t>
    </dgm:pt>
    <dgm:pt modelId="{3961DD21-3A41-414B-AD63-2C13308E7EE0}">
      <dgm:prSet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Localisation </a:t>
          </a:r>
        </a:p>
      </dgm:t>
    </dgm:pt>
    <dgm:pt modelId="{EB7A6D0C-5971-4A4B-9A86-3FA92AA4438F}" type="parTrans" cxnId="{ADC04B34-A652-49D3-A3E7-870C56B78977}">
      <dgm:prSet/>
      <dgm:spPr/>
      <dgm:t>
        <a:bodyPr/>
        <a:lstStyle/>
        <a:p>
          <a:endParaRPr lang="fr-FR"/>
        </a:p>
      </dgm:t>
    </dgm:pt>
    <dgm:pt modelId="{269501D4-657B-4EC6-A91A-809FC97735CC}" type="sibTrans" cxnId="{ADC04B34-A652-49D3-A3E7-870C56B78977}">
      <dgm:prSet/>
      <dgm:spPr/>
      <dgm:t>
        <a:bodyPr/>
        <a:lstStyle/>
        <a:p>
          <a:endParaRPr lang="fr-FR"/>
        </a:p>
      </dgm:t>
    </dgm:pt>
    <dgm:pt modelId="{92BC974C-8398-4F7A-BE3C-8395BFB76591}" type="pres">
      <dgm:prSet presAssocID="{7732FB7A-5D4E-4C18-A2B6-2DE1FA7DB29F}" presName="Name0" presStyleCnt="0">
        <dgm:presLayoutVars>
          <dgm:dir/>
          <dgm:animLvl val="lvl"/>
          <dgm:resizeHandles val="exact"/>
        </dgm:presLayoutVars>
      </dgm:prSet>
      <dgm:spPr/>
    </dgm:pt>
    <dgm:pt modelId="{E3CD1AEC-433E-41B4-8993-70E69D36900B}" type="pres">
      <dgm:prSet presAssocID="{A36A6D83-9E74-406F-96F4-0C902D7D5CC8}" presName="linNode" presStyleCnt="0"/>
      <dgm:spPr/>
    </dgm:pt>
    <dgm:pt modelId="{435F6BC1-25AC-4FFC-A7A9-9E26A161BADC}" type="pres">
      <dgm:prSet presAssocID="{A36A6D83-9E74-406F-96F4-0C902D7D5CC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CCABE04-D07E-4D86-B9D4-0CF5C24B796E}" type="pres">
      <dgm:prSet presAssocID="{A36A6D83-9E74-406F-96F4-0C902D7D5CC8}" presName="descendantText" presStyleLbl="alignAccFollowNode1" presStyleIdx="0" presStyleCnt="3" custScaleY="149064">
        <dgm:presLayoutVars>
          <dgm:bulletEnabled val="1"/>
        </dgm:presLayoutVars>
      </dgm:prSet>
      <dgm:spPr/>
    </dgm:pt>
    <dgm:pt modelId="{ECF1BADA-2DDA-4A12-9C78-154E4897EF5F}" type="pres">
      <dgm:prSet presAssocID="{992F45C4-F876-467D-AD1C-137F8D7A872A}" presName="sp" presStyleCnt="0"/>
      <dgm:spPr/>
    </dgm:pt>
    <dgm:pt modelId="{18C21656-D388-44C5-AC67-EB1D3DEC5F55}" type="pres">
      <dgm:prSet presAssocID="{7B36EBE8-789A-4EEB-8572-13EE6968CF33}" presName="linNode" presStyleCnt="0"/>
      <dgm:spPr/>
    </dgm:pt>
    <dgm:pt modelId="{683352C9-62B2-4AE7-9896-818DC7C2CD08}" type="pres">
      <dgm:prSet presAssocID="{7B36EBE8-789A-4EEB-8572-13EE6968CF3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3BE8C4F-F417-4444-9592-2AF5BB4A80C8}" type="pres">
      <dgm:prSet presAssocID="{7B36EBE8-789A-4EEB-8572-13EE6968CF33}" presName="descendantText" presStyleLbl="alignAccFollowNode1" presStyleIdx="1" presStyleCnt="3">
        <dgm:presLayoutVars>
          <dgm:bulletEnabled val="1"/>
        </dgm:presLayoutVars>
      </dgm:prSet>
      <dgm:spPr/>
    </dgm:pt>
    <dgm:pt modelId="{3D35D3BC-65C9-49FB-9A4B-8240A2D8765F}" type="pres">
      <dgm:prSet presAssocID="{852A3D79-0099-4624-871B-2D0E4C2B1622}" presName="sp" presStyleCnt="0"/>
      <dgm:spPr/>
    </dgm:pt>
    <dgm:pt modelId="{B854DC94-8CC3-4680-8AC0-7D1E11DB6558}" type="pres">
      <dgm:prSet presAssocID="{31CE1CA6-82E9-4F5D-937B-1665D9635330}" presName="linNode" presStyleCnt="0"/>
      <dgm:spPr/>
    </dgm:pt>
    <dgm:pt modelId="{68137DE7-7E83-4FAF-AB35-3A305577EAFF}" type="pres">
      <dgm:prSet presAssocID="{31CE1CA6-82E9-4F5D-937B-1665D963533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D1B09B4-4F8D-4A5B-BC7B-65D22E8031F4}" type="pres">
      <dgm:prSet presAssocID="{31CE1CA6-82E9-4F5D-937B-1665D963533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A788909-B76F-4A7D-B435-0E8C13156C2F}" srcId="{7732FB7A-5D4E-4C18-A2B6-2DE1FA7DB29F}" destId="{31CE1CA6-82E9-4F5D-937B-1665D9635330}" srcOrd="2" destOrd="0" parTransId="{8EC323D7-6A76-4D9D-92EF-8A1D8E0B21AD}" sibTransId="{7D413A1C-0864-4665-8093-49387561B3D4}"/>
    <dgm:cxn modelId="{8AD04C0C-3DF7-4AC2-9375-5C426F91462C}" type="presOf" srcId="{31CE1CA6-82E9-4F5D-937B-1665D9635330}" destId="{68137DE7-7E83-4FAF-AB35-3A305577EAFF}" srcOrd="0" destOrd="0" presId="urn:microsoft.com/office/officeart/2005/8/layout/vList5"/>
    <dgm:cxn modelId="{60397014-0734-4AA8-B7A5-DB6F6EA8395B}" srcId="{A36A6D83-9E74-406F-96F4-0C902D7D5CC8}" destId="{0EE1DFB8-F272-48F6-95E2-15C85A7CB729}" srcOrd="0" destOrd="0" parTransId="{45743C21-4224-4636-8EA1-BF799626BF75}" sibTransId="{38E89A6B-5C38-4F78-8B02-D6E507F30DF4}"/>
    <dgm:cxn modelId="{7DB8BF25-83EB-4B38-8DB4-CA10EA27D393}" srcId="{7732FB7A-5D4E-4C18-A2B6-2DE1FA7DB29F}" destId="{7B36EBE8-789A-4EEB-8572-13EE6968CF33}" srcOrd="1" destOrd="0" parTransId="{47AEA1E5-137B-49CB-8FA8-0B5B4B0DFA62}" sibTransId="{852A3D79-0099-4624-871B-2D0E4C2B1622}"/>
    <dgm:cxn modelId="{4E4E9532-9B18-48A6-A439-D3A2DD167351}" srcId="{7B36EBE8-789A-4EEB-8572-13EE6968CF33}" destId="{1E7E911F-5FC8-4241-853B-34655BEC4B9A}" srcOrd="2" destOrd="0" parTransId="{6929900A-7F3A-4B49-8902-2B30977F99BF}" sibTransId="{14D76041-548F-4EE0-A241-8E9E5B7BA807}"/>
    <dgm:cxn modelId="{ADC04B34-A652-49D3-A3E7-870C56B78977}" srcId="{31CE1CA6-82E9-4F5D-937B-1665D9635330}" destId="{3961DD21-3A41-414B-AD63-2C13308E7EE0}" srcOrd="1" destOrd="0" parTransId="{EB7A6D0C-5971-4A4B-9A86-3FA92AA4438F}" sibTransId="{269501D4-657B-4EC6-A91A-809FC97735CC}"/>
    <dgm:cxn modelId="{B64AA666-716B-4A70-9420-4712318F3720}" type="presOf" srcId="{2FD38DD4-600A-4211-9D64-AC2CBF56FC0D}" destId="{9D1B09B4-4F8D-4A5B-BC7B-65D22E8031F4}" srcOrd="0" destOrd="0" presId="urn:microsoft.com/office/officeart/2005/8/layout/vList5"/>
    <dgm:cxn modelId="{5AFA3E4A-72CD-4DED-81BB-243B53AC9B08}" srcId="{A36A6D83-9E74-406F-96F4-0C902D7D5CC8}" destId="{10B5E45E-E637-46A7-97EF-3BD40E6D67A5}" srcOrd="1" destOrd="0" parTransId="{EE158FD5-F6BE-4A87-BF46-EA659D012B01}" sibTransId="{E41912E3-0646-4B30-97E6-DE0C930D9489}"/>
    <dgm:cxn modelId="{8A79DA6F-2785-46AF-927B-6EA40C0D9A4F}" type="presOf" srcId="{A36A6D83-9E74-406F-96F4-0C902D7D5CC8}" destId="{435F6BC1-25AC-4FFC-A7A9-9E26A161BADC}" srcOrd="0" destOrd="0" presId="urn:microsoft.com/office/officeart/2005/8/layout/vList5"/>
    <dgm:cxn modelId="{D18E2371-ADB4-4364-BAA5-371708D46A74}" type="presOf" srcId="{7732FB7A-5D4E-4C18-A2B6-2DE1FA7DB29F}" destId="{92BC974C-8398-4F7A-BE3C-8395BFB76591}" srcOrd="0" destOrd="0" presId="urn:microsoft.com/office/officeart/2005/8/layout/vList5"/>
    <dgm:cxn modelId="{A6718D8A-6FB2-4BE1-A961-ABDD06AE8720}" type="presOf" srcId="{3961DD21-3A41-414B-AD63-2C13308E7EE0}" destId="{9D1B09B4-4F8D-4A5B-BC7B-65D22E8031F4}" srcOrd="0" destOrd="1" presId="urn:microsoft.com/office/officeart/2005/8/layout/vList5"/>
    <dgm:cxn modelId="{F70BA88A-CD9A-425C-860B-A741866A5BA6}" type="presOf" srcId="{E14F00E9-E950-4DFF-A5B8-7D7B0A080D87}" destId="{B3BE8C4F-F417-4444-9592-2AF5BB4A80C8}" srcOrd="0" destOrd="1" presId="urn:microsoft.com/office/officeart/2005/8/layout/vList5"/>
    <dgm:cxn modelId="{5DAD6693-16B1-4208-8BE8-C290D0D3CC95}" srcId="{7B36EBE8-789A-4EEB-8572-13EE6968CF33}" destId="{E608EB86-B5F8-442E-B3EB-63B07990ABA5}" srcOrd="0" destOrd="0" parTransId="{2F49E1A5-E7AF-4C32-AD4B-BE1AC3101212}" sibTransId="{40DD77E0-1CAB-4683-A428-05FF3E7DFCC2}"/>
    <dgm:cxn modelId="{058C1199-A584-47E2-8D87-9BFD60C9904C}" type="presOf" srcId="{1E7E911F-5FC8-4241-853B-34655BEC4B9A}" destId="{B3BE8C4F-F417-4444-9592-2AF5BB4A80C8}" srcOrd="0" destOrd="2" presId="urn:microsoft.com/office/officeart/2005/8/layout/vList5"/>
    <dgm:cxn modelId="{A836D199-EAFA-4170-82FA-5CEAE574B770}" type="presOf" srcId="{10B5E45E-E637-46A7-97EF-3BD40E6D67A5}" destId="{CCCABE04-D07E-4D86-B9D4-0CF5C24B796E}" srcOrd="0" destOrd="1" presId="urn:microsoft.com/office/officeart/2005/8/layout/vList5"/>
    <dgm:cxn modelId="{036EEF9C-488D-40BA-BA16-EB9680EE974C}" srcId="{7B36EBE8-789A-4EEB-8572-13EE6968CF33}" destId="{E14F00E9-E950-4DFF-A5B8-7D7B0A080D87}" srcOrd="1" destOrd="0" parTransId="{01908750-F6BF-4204-8B13-124FFA4471C2}" sibTransId="{023C3BCC-34E4-4D56-BED2-A1DB8830C1D3}"/>
    <dgm:cxn modelId="{2BD3379D-1288-4B46-969D-CCFA6435F2D6}" srcId="{7732FB7A-5D4E-4C18-A2B6-2DE1FA7DB29F}" destId="{A36A6D83-9E74-406F-96F4-0C902D7D5CC8}" srcOrd="0" destOrd="0" parTransId="{807C3267-00E8-48CA-ABCA-9A1DB64127C0}" sibTransId="{992F45C4-F876-467D-AD1C-137F8D7A872A}"/>
    <dgm:cxn modelId="{77D928AE-5D9C-4318-AC50-4DE326E22847}" srcId="{31CE1CA6-82E9-4F5D-937B-1665D9635330}" destId="{2FD38DD4-600A-4211-9D64-AC2CBF56FC0D}" srcOrd="0" destOrd="0" parTransId="{56F2B78B-2818-4B50-83F8-C0A6A627E8E5}" sibTransId="{5EF17A31-AD11-4661-9EDD-05F1C134E772}"/>
    <dgm:cxn modelId="{D558D8BE-A6B5-4FE6-B538-123DB1B5F68B}" type="presOf" srcId="{7B36EBE8-789A-4EEB-8572-13EE6968CF33}" destId="{683352C9-62B2-4AE7-9896-818DC7C2CD08}" srcOrd="0" destOrd="0" presId="urn:microsoft.com/office/officeart/2005/8/layout/vList5"/>
    <dgm:cxn modelId="{8C0034CA-CC91-43EC-9DC3-4C5E46852215}" type="presOf" srcId="{E608EB86-B5F8-442E-B3EB-63B07990ABA5}" destId="{B3BE8C4F-F417-4444-9592-2AF5BB4A80C8}" srcOrd="0" destOrd="0" presId="urn:microsoft.com/office/officeart/2005/8/layout/vList5"/>
    <dgm:cxn modelId="{06232AFA-244E-4780-9E34-F8F0A0CD80C8}" type="presOf" srcId="{0EE1DFB8-F272-48F6-95E2-15C85A7CB729}" destId="{CCCABE04-D07E-4D86-B9D4-0CF5C24B796E}" srcOrd="0" destOrd="0" presId="urn:microsoft.com/office/officeart/2005/8/layout/vList5"/>
    <dgm:cxn modelId="{27C80E60-D57A-428D-AFDE-7148D13664F6}" type="presParOf" srcId="{92BC974C-8398-4F7A-BE3C-8395BFB76591}" destId="{E3CD1AEC-433E-41B4-8993-70E69D36900B}" srcOrd="0" destOrd="0" presId="urn:microsoft.com/office/officeart/2005/8/layout/vList5"/>
    <dgm:cxn modelId="{3CBE659C-DD0B-4545-965B-9CAA00E8B39E}" type="presParOf" srcId="{E3CD1AEC-433E-41B4-8993-70E69D36900B}" destId="{435F6BC1-25AC-4FFC-A7A9-9E26A161BADC}" srcOrd="0" destOrd="0" presId="urn:microsoft.com/office/officeart/2005/8/layout/vList5"/>
    <dgm:cxn modelId="{3D1E98F8-2E2E-4184-9CBE-CAFE2D374838}" type="presParOf" srcId="{E3CD1AEC-433E-41B4-8993-70E69D36900B}" destId="{CCCABE04-D07E-4D86-B9D4-0CF5C24B796E}" srcOrd="1" destOrd="0" presId="urn:microsoft.com/office/officeart/2005/8/layout/vList5"/>
    <dgm:cxn modelId="{590E6A46-6EC1-495B-A788-25086F64B92E}" type="presParOf" srcId="{92BC974C-8398-4F7A-BE3C-8395BFB76591}" destId="{ECF1BADA-2DDA-4A12-9C78-154E4897EF5F}" srcOrd="1" destOrd="0" presId="urn:microsoft.com/office/officeart/2005/8/layout/vList5"/>
    <dgm:cxn modelId="{83E2500C-CDAD-4903-8634-204727B82929}" type="presParOf" srcId="{92BC974C-8398-4F7A-BE3C-8395BFB76591}" destId="{18C21656-D388-44C5-AC67-EB1D3DEC5F55}" srcOrd="2" destOrd="0" presId="urn:microsoft.com/office/officeart/2005/8/layout/vList5"/>
    <dgm:cxn modelId="{6BD236B1-17F9-421B-A76C-DF2107ED16BB}" type="presParOf" srcId="{18C21656-D388-44C5-AC67-EB1D3DEC5F55}" destId="{683352C9-62B2-4AE7-9896-818DC7C2CD08}" srcOrd="0" destOrd="0" presId="urn:microsoft.com/office/officeart/2005/8/layout/vList5"/>
    <dgm:cxn modelId="{BD0AF809-F9B8-42D3-88AA-5767D0286E9D}" type="presParOf" srcId="{18C21656-D388-44C5-AC67-EB1D3DEC5F55}" destId="{B3BE8C4F-F417-4444-9592-2AF5BB4A80C8}" srcOrd="1" destOrd="0" presId="urn:microsoft.com/office/officeart/2005/8/layout/vList5"/>
    <dgm:cxn modelId="{999E7B8F-32A4-4817-99D8-AE3726508B22}" type="presParOf" srcId="{92BC974C-8398-4F7A-BE3C-8395BFB76591}" destId="{3D35D3BC-65C9-49FB-9A4B-8240A2D8765F}" srcOrd="3" destOrd="0" presId="urn:microsoft.com/office/officeart/2005/8/layout/vList5"/>
    <dgm:cxn modelId="{89681E3F-578C-4510-950A-952B39D07DB4}" type="presParOf" srcId="{92BC974C-8398-4F7A-BE3C-8395BFB76591}" destId="{B854DC94-8CC3-4680-8AC0-7D1E11DB6558}" srcOrd="4" destOrd="0" presId="urn:microsoft.com/office/officeart/2005/8/layout/vList5"/>
    <dgm:cxn modelId="{38032069-6308-405E-AAFA-2ED45599A4A7}" type="presParOf" srcId="{B854DC94-8CC3-4680-8AC0-7D1E11DB6558}" destId="{68137DE7-7E83-4FAF-AB35-3A305577EAFF}" srcOrd="0" destOrd="0" presId="urn:microsoft.com/office/officeart/2005/8/layout/vList5"/>
    <dgm:cxn modelId="{7A284678-089D-43A1-BE11-1758978973B7}" type="presParOf" srcId="{B854DC94-8CC3-4680-8AC0-7D1E11DB6558}" destId="{9D1B09B4-4F8D-4A5B-BC7B-65D22E8031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BAE62-4845-4686-87C1-B35634C358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A71FFE-CE07-4C38-A593-FB04F9C76BBC}">
      <dgm:prSet phldrT="[Text]"/>
      <dgm:spPr/>
      <dgm:t>
        <a:bodyPr/>
        <a:lstStyle/>
        <a:p>
          <a:r>
            <a:rPr lang="fr-FR" dirty="0"/>
            <a:t>Commandes</a:t>
          </a:r>
        </a:p>
      </dgm:t>
    </dgm:pt>
    <dgm:pt modelId="{43004CCC-D637-4C46-A7AF-E50AB29DFC4D}" type="parTrans" cxnId="{5A3A245E-309D-4794-AF24-EE31D474D7DC}">
      <dgm:prSet/>
      <dgm:spPr/>
      <dgm:t>
        <a:bodyPr/>
        <a:lstStyle/>
        <a:p>
          <a:endParaRPr lang="fr-FR"/>
        </a:p>
      </dgm:t>
    </dgm:pt>
    <dgm:pt modelId="{E6C6211E-D8CB-4BF4-84E4-C99E7BBF815F}" type="sibTrans" cxnId="{5A3A245E-309D-4794-AF24-EE31D474D7DC}">
      <dgm:prSet/>
      <dgm:spPr/>
      <dgm:t>
        <a:bodyPr/>
        <a:lstStyle/>
        <a:p>
          <a:endParaRPr lang="fr-FR"/>
        </a:p>
      </dgm:t>
    </dgm:pt>
    <dgm:pt modelId="{7897C454-79FD-4BA4-813A-2E580C7626DC}">
      <dgm:prSet phldrT="[Text]"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ID commande et ordre des produits</a:t>
          </a:r>
        </a:p>
      </dgm:t>
    </dgm:pt>
    <dgm:pt modelId="{2476E7A9-BCB3-40CC-B44E-E3E2C045A90D}" type="parTrans" cxnId="{AD26BA46-86D2-4BED-A5DE-1A4A275CCABE}">
      <dgm:prSet/>
      <dgm:spPr/>
      <dgm:t>
        <a:bodyPr/>
        <a:lstStyle/>
        <a:p>
          <a:endParaRPr lang="fr-FR"/>
        </a:p>
      </dgm:t>
    </dgm:pt>
    <dgm:pt modelId="{337585E5-24D2-4979-8C0F-9B525F4C03C5}" type="sibTrans" cxnId="{AD26BA46-86D2-4BED-A5DE-1A4A275CCABE}">
      <dgm:prSet/>
      <dgm:spPr/>
      <dgm:t>
        <a:bodyPr/>
        <a:lstStyle/>
        <a:p>
          <a:endParaRPr lang="fr-FR"/>
        </a:p>
      </dgm:t>
    </dgm:pt>
    <dgm:pt modelId="{F1FC313F-35E1-4D60-8CCF-86F2E4F95F37}">
      <dgm:prSet phldrT="[Text]"/>
      <dgm:spPr/>
      <dgm:t>
        <a:bodyPr/>
        <a:lstStyle/>
        <a:p>
          <a:r>
            <a:rPr lang="fr-FR" dirty="0"/>
            <a:t>Produits</a:t>
          </a:r>
        </a:p>
      </dgm:t>
    </dgm:pt>
    <dgm:pt modelId="{CB5D073F-88BF-4C1F-8053-E510E4D46013}" type="parTrans" cxnId="{06A3F95B-2546-498A-B5D6-618C3B0FD728}">
      <dgm:prSet/>
      <dgm:spPr/>
      <dgm:t>
        <a:bodyPr/>
        <a:lstStyle/>
        <a:p>
          <a:endParaRPr lang="fr-FR"/>
        </a:p>
      </dgm:t>
    </dgm:pt>
    <dgm:pt modelId="{9185C7E2-DAEB-4496-94D9-4D2CC7DD0724}" type="sibTrans" cxnId="{06A3F95B-2546-498A-B5D6-618C3B0FD728}">
      <dgm:prSet/>
      <dgm:spPr/>
      <dgm:t>
        <a:bodyPr/>
        <a:lstStyle/>
        <a:p>
          <a:endParaRPr lang="fr-FR"/>
        </a:p>
      </dgm:t>
    </dgm:pt>
    <dgm:pt modelId="{14DF04D9-6461-4E3C-BB77-B671833D0B98}">
      <dgm:prSet phldrT="[Text]"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ID produit</a:t>
          </a:r>
        </a:p>
      </dgm:t>
    </dgm:pt>
    <dgm:pt modelId="{625F96D2-B187-4A55-9FE6-D85515169A95}" type="parTrans" cxnId="{CEDB7CEB-A293-4191-9934-5A6CDF5F9821}">
      <dgm:prSet/>
      <dgm:spPr/>
      <dgm:t>
        <a:bodyPr/>
        <a:lstStyle/>
        <a:p>
          <a:endParaRPr lang="fr-FR"/>
        </a:p>
      </dgm:t>
    </dgm:pt>
    <dgm:pt modelId="{CF5DA6A9-58DC-4106-B220-1DE4CB48D47F}" type="sibTrans" cxnId="{CEDB7CEB-A293-4191-9934-5A6CDF5F9821}">
      <dgm:prSet/>
      <dgm:spPr/>
      <dgm:t>
        <a:bodyPr/>
        <a:lstStyle/>
        <a:p>
          <a:endParaRPr lang="fr-FR"/>
        </a:p>
      </dgm:t>
    </dgm:pt>
    <dgm:pt modelId="{1CD9727D-804E-4872-95AC-7FB24EC11B38}">
      <dgm:prSet phldrT="[Text]"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Prix</a:t>
          </a:r>
        </a:p>
      </dgm:t>
    </dgm:pt>
    <dgm:pt modelId="{A68F09BE-4648-4144-9CED-F65FE824484F}" type="parTrans" cxnId="{6A614AFE-EDDE-46C3-9FC8-87D5F82E3139}">
      <dgm:prSet/>
      <dgm:spPr/>
      <dgm:t>
        <a:bodyPr/>
        <a:lstStyle/>
        <a:p>
          <a:endParaRPr lang="fr-FR"/>
        </a:p>
      </dgm:t>
    </dgm:pt>
    <dgm:pt modelId="{C698ABD0-6C59-4270-AF0A-8AD4603100A3}" type="sibTrans" cxnId="{6A614AFE-EDDE-46C3-9FC8-87D5F82E3139}">
      <dgm:prSet/>
      <dgm:spPr/>
      <dgm:t>
        <a:bodyPr/>
        <a:lstStyle/>
        <a:p>
          <a:endParaRPr lang="fr-FR"/>
        </a:p>
      </dgm:t>
    </dgm:pt>
    <dgm:pt modelId="{FB22E56D-EECA-40B9-95EC-C58D61A36E54}">
      <dgm:prSet phldrT="[Text]"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Prix de commande</a:t>
          </a:r>
        </a:p>
      </dgm:t>
    </dgm:pt>
    <dgm:pt modelId="{1F70B176-23DD-4984-9724-BEF52029EACA}" type="parTrans" cxnId="{42FBACF6-5F96-4F45-94CE-2E9BD2488AF8}">
      <dgm:prSet/>
      <dgm:spPr/>
      <dgm:t>
        <a:bodyPr/>
        <a:lstStyle/>
        <a:p>
          <a:endParaRPr lang="fr-FR"/>
        </a:p>
      </dgm:t>
    </dgm:pt>
    <dgm:pt modelId="{E33BC67A-ABFB-4BD4-81C0-DFDA10915BE2}" type="sibTrans" cxnId="{42FBACF6-5F96-4F45-94CE-2E9BD2488AF8}">
      <dgm:prSet/>
      <dgm:spPr/>
      <dgm:t>
        <a:bodyPr/>
        <a:lstStyle/>
        <a:p>
          <a:endParaRPr lang="fr-FR"/>
        </a:p>
      </dgm:t>
    </dgm:pt>
    <dgm:pt modelId="{E0B632F0-BBD1-4DB7-90D0-74FBDC7D9030}">
      <dgm:prSet phldrT="[Text]"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Catégorie en anglais et portugais</a:t>
          </a:r>
        </a:p>
      </dgm:t>
    </dgm:pt>
    <dgm:pt modelId="{CC8D9CED-70CA-460B-83BB-1A25510E2989}" type="parTrans" cxnId="{CAC0FB48-DA64-4186-BE2E-8F0CA8DF7F4D}">
      <dgm:prSet/>
      <dgm:spPr/>
      <dgm:t>
        <a:bodyPr/>
        <a:lstStyle/>
        <a:p>
          <a:endParaRPr lang="fr-FR"/>
        </a:p>
      </dgm:t>
    </dgm:pt>
    <dgm:pt modelId="{5CBCDC4B-F021-465A-A821-5346CADBB25C}" type="sibTrans" cxnId="{CAC0FB48-DA64-4186-BE2E-8F0CA8DF7F4D}">
      <dgm:prSet/>
      <dgm:spPr/>
      <dgm:t>
        <a:bodyPr/>
        <a:lstStyle/>
        <a:p>
          <a:endParaRPr lang="fr-FR"/>
        </a:p>
      </dgm:t>
    </dgm:pt>
    <dgm:pt modelId="{716C7766-6A75-4543-9176-F34C4998D87D}">
      <dgm:prSet phldrT="[Text]"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Description textuelle et dimensionnelles</a:t>
          </a:r>
        </a:p>
      </dgm:t>
    </dgm:pt>
    <dgm:pt modelId="{D8C7A014-383F-4805-A306-60382B46BBA1}" type="parTrans" cxnId="{F7483890-DDE3-4A23-ACE6-6B08087084C4}">
      <dgm:prSet/>
      <dgm:spPr/>
      <dgm:t>
        <a:bodyPr/>
        <a:lstStyle/>
        <a:p>
          <a:endParaRPr lang="fr-FR"/>
        </a:p>
      </dgm:t>
    </dgm:pt>
    <dgm:pt modelId="{EAD05181-FDF5-4E5B-80BB-98DBAA8492BD}" type="sibTrans" cxnId="{F7483890-DDE3-4A23-ACE6-6B08087084C4}">
      <dgm:prSet/>
      <dgm:spPr/>
      <dgm:t>
        <a:bodyPr/>
        <a:lstStyle/>
        <a:p>
          <a:endParaRPr lang="fr-FR"/>
        </a:p>
      </dgm:t>
    </dgm:pt>
    <dgm:pt modelId="{202E39C4-D3E3-4D4E-80CA-BEBB6D3B909F}">
      <dgm:prSet phldrT="[Text]" custT="1"/>
      <dgm:spPr/>
      <dgm:t>
        <a:bodyPr/>
        <a:lstStyle/>
        <a:p>
          <a:endParaRPr lang="fr-FR" sz="2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BEA0307-DBA8-448D-AD14-7213D68DA7BA}" type="parTrans" cxnId="{C1FFFDDA-21E2-45E3-88B8-0FB9B76B817F}">
      <dgm:prSet/>
      <dgm:spPr/>
      <dgm:t>
        <a:bodyPr/>
        <a:lstStyle/>
        <a:p>
          <a:endParaRPr lang="fr-FR"/>
        </a:p>
      </dgm:t>
    </dgm:pt>
    <dgm:pt modelId="{DC83D4D1-EB29-4B22-B19A-05A1C0E1C678}" type="sibTrans" cxnId="{C1FFFDDA-21E2-45E3-88B8-0FB9B76B817F}">
      <dgm:prSet/>
      <dgm:spPr/>
      <dgm:t>
        <a:bodyPr/>
        <a:lstStyle/>
        <a:p>
          <a:endParaRPr lang="fr-FR"/>
        </a:p>
      </dgm:t>
    </dgm:pt>
    <dgm:pt modelId="{0A006E5F-4B06-4754-9C4A-209CE61E7112}">
      <dgm:prSet phldrT="[Text]" custT="1"/>
      <dgm:spPr/>
      <dgm:t>
        <a:bodyPr/>
        <a:lstStyle/>
        <a:p>
          <a:endParaRPr lang="fr-FR" sz="2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F946ACD-8FA2-4669-991E-CF8CFEDE32BA}" type="parTrans" cxnId="{EFAE968C-57F5-45C7-82FF-FB5A00466FB6}">
      <dgm:prSet/>
      <dgm:spPr/>
      <dgm:t>
        <a:bodyPr/>
        <a:lstStyle/>
        <a:p>
          <a:endParaRPr lang="fr-FR"/>
        </a:p>
      </dgm:t>
    </dgm:pt>
    <dgm:pt modelId="{329ABB3E-9343-4702-9B16-4E74C11E17F1}" type="sibTrans" cxnId="{EFAE968C-57F5-45C7-82FF-FB5A00466FB6}">
      <dgm:prSet/>
      <dgm:spPr/>
      <dgm:t>
        <a:bodyPr/>
        <a:lstStyle/>
        <a:p>
          <a:endParaRPr lang="fr-FR"/>
        </a:p>
      </dgm:t>
    </dgm:pt>
    <dgm:pt modelId="{1F596767-B28E-4092-A61A-C66DFD3110B9}">
      <dgm:prSet phldrT="[Text]"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Prix de cargaison / fret</a:t>
          </a:r>
        </a:p>
      </dgm:t>
    </dgm:pt>
    <dgm:pt modelId="{B551D990-056A-4B83-BD79-C5A0FDFA032B}" type="parTrans" cxnId="{9C333FE2-50A7-44EC-B99F-E4B829EFFA8F}">
      <dgm:prSet/>
      <dgm:spPr/>
      <dgm:t>
        <a:bodyPr/>
        <a:lstStyle/>
        <a:p>
          <a:endParaRPr lang="fr-FR"/>
        </a:p>
      </dgm:t>
    </dgm:pt>
    <dgm:pt modelId="{44D982B5-3DCE-48B5-800A-209D87CEDB05}" type="sibTrans" cxnId="{9C333FE2-50A7-44EC-B99F-E4B829EFFA8F}">
      <dgm:prSet/>
      <dgm:spPr/>
      <dgm:t>
        <a:bodyPr/>
        <a:lstStyle/>
        <a:p>
          <a:endParaRPr lang="fr-FR"/>
        </a:p>
      </dgm:t>
    </dgm:pt>
    <dgm:pt modelId="{2E93A66B-65BA-4BD3-9090-CD2824BEE6BB}">
      <dgm:prSet phldrT="[Text]"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Statut (étapes) et date de ces étapes</a:t>
          </a:r>
        </a:p>
      </dgm:t>
    </dgm:pt>
    <dgm:pt modelId="{BB7ED21F-494E-4C3D-BB0E-CBA6FF3EC4BE}" type="parTrans" cxnId="{36B45DA4-F1C6-4E59-9393-0FD45EC77721}">
      <dgm:prSet/>
      <dgm:spPr/>
      <dgm:t>
        <a:bodyPr/>
        <a:lstStyle/>
        <a:p>
          <a:endParaRPr lang="fr-FR"/>
        </a:p>
      </dgm:t>
    </dgm:pt>
    <dgm:pt modelId="{7225E67D-993A-4AEC-8C09-C65504F5D8E3}" type="sibTrans" cxnId="{36B45DA4-F1C6-4E59-9393-0FD45EC77721}">
      <dgm:prSet/>
      <dgm:spPr/>
      <dgm:t>
        <a:bodyPr/>
        <a:lstStyle/>
        <a:p>
          <a:endParaRPr lang="fr-FR"/>
        </a:p>
      </dgm:t>
    </dgm:pt>
    <dgm:pt modelId="{E4240038-4274-4438-8C5E-5300C57D7221}">
      <dgm:prSet/>
      <dgm:spPr/>
      <dgm:t>
        <a:bodyPr/>
        <a:lstStyle/>
        <a:p>
          <a:r>
            <a:rPr lang="fr-FR" dirty="0" err="1"/>
            <a:t>Reviews</a:t>
          </a:r>
          <a:endParaRPr lang="fr-FR" dirty="0"/>
        </a:p>
      </dgm:t>
    </dgm:pt>
    <dgm:pt modelId="{F013E752-35D1-4DA0-A1A0-1AAAD211FD27}" type="parTrans" cxnId="{5D4762EA-00B7-47CE-BC8D-2EE25A4EFF07}">
      <dgm:prSet/>
      <dgm:spPr/>
      <dgm:t>
        <a:bodyPr/>
        <a:lstStyle/>
        <a:p>
          <a:endParaRPr lang="fr-FR"/>
        </a:p>
      </dgm:t>
    </dgm:pt>
    <dgm:pt modelId="{6985DA36-680A-43A1-B0EA-D937D0ABD758}" type="sibTrans" cxnId="{5D4762EA-00B7-47CE-BC8D-2EE25A4EFF07}">
      <dgm:prSet/>
      <dgm:spPr/>
      <dgm:t>
        <a:bodyPr/>
        <a:lstStyle/>
        <a:p>
          <a:endParaRPr lang="fr-FR"/>
        </a:p>
      </dgm:t>
    </dgm:pt>
    <dgm:pt modelId="{3FB5063C-46E8-4E7A-9B56-558FE04B64FB}">
      <dgm:prSet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ID </a:t>
          </a:r>
          <a:r>
            <a:rPr lang="fr-FR" sz="2200" dirty="0" err="1">
              <a:solidFill>
                <a:schemeClr val="tx1">
                  <a:lumMod val="75000"/>
                  <a:lumOff val="25000"/>
                </a:schemeClr>
              </a:solidFill>
            </a:rPr>
            <a:t>review</a:t>
          </a:r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 et commande</a:t>
          </a:r>
        </a:p>
      </dgm:t>
    </dgm:pt>
    <dgm:pt modelId="{8A89A6C6-9A5D-4CB9-B53B-99D2B0110E5F}" type="parTrans" cxnId="{552A65F8-EEBA-496F-9AF7-94E5B77D1CED}">
      <dgm:prSet/>
      <dgm:spPr/>
      <dgm:t>
        <a:bodyPr/>
        <a:lstStyle/>
        <a:p>
          <a:endParaRPr lang="fr-FR"/>
        </a:p>
      </dgm:t>
    </dgm:pt>
    <dgm:pt modelId="{D32C1C10-F27C-4AC9-8ED0-2045E5A483E9}" type="sibTrans" cxnId="{552A65F8-EEBA-496F-9AF7-94E5B77D1CED}">
      <dgm:prSet/>
      <dgm:spPr/>
      <dgm:t>
        <a:bodyPr/>
        <a:lstStyle/>
        <a:p>
          <a:endParaRPr lang="fr-FR"/>
        </a:p>
      </dgm:t>
    </dgm:pt>
    <dgm:pt modelId="{9E67FCE2-9CEC-43D8-8D64-20BBB3704B91}">
      <dgm:prSet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Score</a:t>
          </a:r>
        </a:p>
      </dgm:t>
    </dgm:pt>
    <dgm:pt modelId="{DFBF9008-A4A8-4D05-BBB1-503740669920}" type="parTrans" cxnId="{53F035A3-959C-4D94-8CFF-7CC40417276F}">
      <dgm:prSet/>
      <dgm:spPr/>
      <dgm:t>
        <a:bodyPr/>
        <a:lstStyle/>
        <a:p>
          <a:endParaRPr lang="fr-FR"/>
        </a:p>
      </dgm:t>
    </dgm:pt>
    <dgm:pt modelId="{9DE6EB9D-3DA6-4D7E-8C7F-2DC46EF2EC1E}" type="sibTrans" cxnId="{53F035A3-959C-4D94-8CFF-7CC40417276F}">
      <dgm:prSet/>
      <dgm:spPr/>
      <dgm:t>
        <a:bodyPr/>
        <a:lstStyle/>
        <a:p>
          <a:endParaRPr lang="fr-FR"/>
        </a:p>
      </dgm:t>
    </dgm:pt>
    <dgm:pt modelId="{6727671C-3502-46EC-82D8-0946AE36258D}">
      <dgm:prSet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Titre et message</a:t>
          </a:r>
        </a:p>
      </dgm:t>
    </dgm:pt>
    <dgm:pt modelId="{BF95977D-C0CA-4588-8F2B-EC3682F94C50}" type="parTrans" cxnId="{A64DE088-84AF-4F9A-BB19-6C74E9C513EB}">
      <dgm:prSet/>
      <dgm:spPr/>
      <dgm:t>
        <a:bodyPr/>
        <a:lstStyle/>
        <a:p>
          <a:endParaRPr lang="fr-FR"/>
        </a:p>
      </dgm:t>
    </dgm:pt>
    <dgm:pt modelId="{DC1970D2-712F-4069-A4F8-E7AE1E4BA517}" type="sibTrans" cxnId="{A64DE088-84AF-4F9A-BB19-6C74E9C513EB}">
      <dgm:prSet/>
      <dgm:spPr/>
      <dgm:t>
        <a:bodyPr/>
        <a:lstStyle/>
        <a:p>
          <a:endParaRPr lang="fr-FR"/>
        </a:p>
      </dgm:t>
    </dgm:pt>
    <dgm:pt modelId="{CB75AD80-1172-46F4-B85E-4391B5307DC8}">
      <dgm:prSet custT="1"/>
      <dgm:spPr/>
      <dgm:t>
        <a:bodyPr/>
        <a:lstStyle/>
        <a:p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Date d’envoi du sondage de la </a:t>
          </a:r>
          <a:r>
            <a:rPr lang="fr-FR" sz="2200" dirty="0" err="1">
              <a:solidFill>
                <a:schemeClr val="tx1">
                  <a:lumMod val="75000"/>
                  <a:lumOff val="25000"/>
                </a:schemeClr>
              </a:solidFill>
            </a:rPr>
            <a:t>review</a:t>
          </a:r>
          <a:r>
            <a:rPr lang="fr-FR" sz="2200" dirty="0">
              <a:solidFill>
                <a:schemeClr val="tx1">
                  <a:lumMod val="75000"/>
                  <a:lumOff val="25000"/>
                </a:schemeClr>
              </a:solidFill>
            </a:rPr>
            <a:t> et date de réception de la </a:t>
          </a:r>
          <a:r>
            <a:rPr lang="fr-FR" sz="2200" dirty="0" err="1">
              <a:solidFill>
                <a:schemeClr val="tx1">
                  <a:lumMod val="75000"/>
                  <a:lumOff val="25000"/>
                </a:schemeClr>
              </a:solidFill>
            </a:rPr>
            <a:t>review</a:t>
          </a:r>
          <a:endParaRPr lang="fr-FR" sz="2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386F045-2838-489C-96F4-8D3796177961}" type="parTrans" cxnId="{E2AD608A-5314-45FB-9E55-FC5F45B8F487}">
      <dgm:prSet/>
      <dgm:spPr/>
      <dgm:t>
        <a:bodyPr/>
        <a:lstStyle/>
        <a:p>
          <a:endParaRPr lang="fr-FR"/>
        </a:p>
      </dgm:t>
    </dgm:pt>
    <dgm:pt modelId="{C5B1EDFD-2EA2-4850-A014-0A0C0095FB5A}" type="sibTrans" cxnId="{E2AD608A-5314-45FB-9E55-FC5F45B8F487}">
      <dgm:prSet/>
      <dgm:spPr/>
      <dgm:t>
        <a:bodyPr/>
        <a:lstStyle/>
        <a:p>
          <a:endParaRPr lang="fr-FR"/>
        </a:p>
      </dgm:t>
    </dgm:pt>
    <dgm:pt modelId="{6D53561D-4BDE-4A68-AD26-ED78AA875CC7}" type="pres">
      <dgm:prSet presAssocID="{C10BAE62-4845-4686-87C1-B35634C358E1}" presName="Name0" presStyleCnt="0">
        <dgm:presLayoutVars>
          <dgm:dir/>
          <dgm:animLvl val="lvl"/>
          <dgm:resizeHandles val="exact"/>
        </dgm:presLayoutVars>
      </dgm:prSet>
      <dgm:spPr/>
    </dgm:pt>
    <dgm:pt modelId="{3ECF1A01-BA50-4707-B157-4B4E4F21590E}" type="pres">
      <dgm:prSet presAssocID="{5EA71FFE-CE07-4C38-A593-FB04F9C76BBC}" presName="linNode" presStyleCnt="0"/>
      <dgm:spPr/>
    </dgm:pt>
    <dgm:pt modelId="{DB260673-ABB6-47E1-87D5-3E22B56A2E55}" type="pres">
      <dgm:prSet presAssocID="{5EA71FFE-CE07-4C38-A593-FB04F9C76BBC}" presName="parentText" presStyleLbl="node1" presStyleIdx="0" presStyleCnt="3" custScaleY="92242">
        <dgm:presLayoutVars>
          <dgm:chMax val="1"/>
          <dgm:bulletEnabled val="1"/>
        </dgm:presLayoutVars>
      </dgm:prSet>
      <dgm:spPr/>
    </dgm:pt>
    <dgm:pt modelId="{F3C00D9B-EB6E-4323-B241-2D278C5216DB}" type="pres">
      <dgm:prSet presAssocID="{5EA71FFE-CE07-4C38-A593-FB04F9C76BBC}" presName="descendantText" presStyleLbl="alignAccFollowNode1" presStyleIdx="0" presStyleCnt="3" custScaleX="96814" custScaleY="124614">
        <dgm:presLayoutVars>
          <dgm:bulletEnabled val="1"/>
        </dgm:presLayoutVars>
      </dgm:prSet>
      <dgm:spPr/>
    </dgm:pt>
    <dgm:pt modelId="{559DD9E7-B71D-4C3B-8F81-ECB869E32F76}" type="pres">
      <dgm:prSet presAssocID="{E6C6211E-D8CB-4BF4-84E4-C99E7BBF815F}" presName="sp" presStyleCnt="0"/>
      <dgm:spPr/>
    </dgm:pt>
    <dgm:pt modelId="{9C400763-1372-4019-9119-11B8CCF7AC1B}" type="pres">
      <dgm:prSet presAssocID="{F1FC313F-35E1-4D60-8CCF-86F2E4F95F37}" presName="linNode" presStyleCnt="0"/>
      <dgm:spPr/>
    </dgm:pt>
    <dgm:pt modelId="{D21B1367-9924-4846-9075-BDBA4601C114}" type="pres">
      <dgm:prSet presAssocID="{F1FC313F-35E1-4D60-8CCF-86F2E4F95F3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CCBF67B-DDF8-443C-A979-597AA4ED3DF7}" type="pres">
      <dgm:prSet presAssocID="{F1FC313F-35E1-4D60-8CCF-86F2E4F95F37}" presName="descendantText" presStyleLbl="alignAccFollowNode1" presStyleIdx="1" presStyleCnt="3" custLinFactNeighborY="4568">
        <dgm:presLayoutVars>
          <dgm:bulletEnabled val="1"/>
        </dgm:presLayoutVars>
      </dgm:prSet>
      <dgm:spPr/>
    </dgm:pt>
    <dgm:pt modelId="{7C3196A6-EC29-48C5-A18D-C0D5C2292CDE}" type="pres">
      <dgm:prSet presAssocID="{9185C7E2-DAEB-4496-94D9-4D2CC7DD0724}" presName="sp" presStyleCnt="0"/>
      <dgm:spPr/>
    </dgm:pt>
    <dgm:pt modelId="{DBFA0037-450D-42BC-8BF1-D9D88E73FED1}" type="pres">
      <dgm:prSet presAssocID="{E4240038-4274-4438-8C5E-5300C57D7221}" presName="linNode" presStyleCnt="0"/>
      <dgm:spPr/>
    </dgm:pt>
    <dgm:pt modelId="{A5827923-5E3A-4032-A90B-7D7BCD5C2419}" type="pres">
      <dgm:prSet presAssocID="{E4240038-4274-4438-8C5E-5300C57D722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929B76B-4D01-4863-A914-8C70DE26B321}" type="pres">
      <dgm:prSet presAssocID="{E4240038-4274-4438-8C5E-5300C57D7221}" presName="descendantText" presStyleLbl="alignAccFollowNode1" presStyleIdx="2" presStyleCnt="3" custScaleY="125368">
        <dgm:presLayoutVars>
          <dgm:bulletEnabled val="1"/>
        </dgm:presLayoutVars>
      </dgm:prSet>
      <dgm:spPr/>
    </dgm:pt>
  </dgm:ptLst>
  <dgm:cxnLst>
    <dgm:cxn modelId="{5BFC0200-253D-4295-A234-76851B392EF3}" type="presOf" srcId="{FB22E56D-EECA-40B9-95EC-C58D61A36E54}" destId="{F3C00D9B-EB6E-4323-B241-2D278C5216DB}" srcOrd="0" destOrd="2" presId="urn:microsoft.com/office/officeart/2005/8/layout/vList5"/>
    <dgm:cxn modelId="{60B23F00-B162-494B-AFAB-4B535959C7A7}" type="presOf" srcId="{3FB5063C-46E8-4E7A-9B56-558FE04B64FB}" destId="{7929B76B-4D01-4863-A914-8C70DE26B321}" srcOrd="0" destOrd="0" presId="urn:microsoft.com/office/officeart/2005/8/layout/vList5"/>
    <dgm:cxn modelId="{C7C7E718-2F1F-43C0-ABC0-4C37AD1B511F}" type="presOf" srcId="{E0B632F0-BBD1-4DB7-90D0-74FBDC7D9030}" destId="{5CCBF67B-DDF8-443C-A979-597AA4ED3DF7}" srcOrd="0" destOrd="3" presId="urn:microsoft.com/office/officeart/2005/8/layout/vList5"/>
    <dgm:cxn modelId="{9905591A-9F94-4058-816F-B47230D7AD1C}" type="presOf" srcId="{202E39C4-D3E3-4D4E-80CA-BEBB6D3B909F}" destId="{5CCBF67B-DDF8-443C-A979-597AA4ED3DF7}" srcOrd="0" destOrd="5" presId="urn:microsoft.com/office/officeart/2005/8/layout/vList5"/>
    <dgm:cxn modelId="{06A3F95B-2546-498A-B5D6-618C3B0FD728}" srcId="{C10BAE62-4845-4686-87C1-B35634C358E1}" destId="{F1FC313F-35E1-4D60-8CCF-86F2E4F95F37}" srcOrd="1" destOrd="0" parTransId="{CB5D073F-88BF-4C1F-8053-E510E4D46013}" sibTransId="{9185C7E2-DAEB-4496-94D9-4D2CC7DD0724}"/>
    <dgm:cxn modelId="{5A3A245E-309D-4794-AF24-EE31D474D7DC}" srcId="{C10BAE62-4845-4686-87C1-B35634C358E1}" destId="{5EA71FFE-CE07-4C38-A593-FB04F9C76BBC}" srcOrd="0" destOrd="0" parTransId="{43004CCC-D637-4C46-A7AF-E50AB29DFC4D}" sibTransId="{E6C6211E-D8CB-4BF4-84E4-C99E7BBF815F}"/>
    <dgm:cxn modelId="{C6B6355F-94DE-444B-87FD-FD189143D8AB}" type="presOf" srcId="{716C7766-6A75-4543-9176-F34C4998D87D}" destId="{5CCBF67B-DDF8-443C-A979-597AA4ED3DF7}" srcOrd="0" destOrd="4" presId="urn:microsoft.com/office/officeart/2005/8/layout/vList5"/>
    <dgm:cxn modelId="{B2C42C46-3363-4B5F-9444-8C8BDF2FC1D6}" type="presOf" srcId="{C10BAE62-4845-4686-87C1-B35634C358E1}" destId="{6D53561D-4BDE-4A68-AD26-ED78AA875CC7}" srcOrd="0" destOrd="0" presId="urn:microsoft.com/office/officeart/2005/8/layout/vList5"/>
    <dgm:cxn modelId="{AD26BA46-86D2-4BED-A5DE-1A4A275CCABE}" srcId="{5EA71FFE-CE07-4C38-A593-FB04F9C76BBC}" destId="{7897C454-79FD-4BA4-813A-2E580C7626DC}" srcOrd="0" destOrd="0" parTransId="{2476E7A9-BCB3-40CC-B44E-E3E2C045A90D}" sibTransId="{337585E5-24D2-4979-8C0F-9B525F4C03C5}"/>
    <dgm:cxn modelId="{19D4C847-CB9A-4A6E-8586-CE69B3791A92}" type="presOf" srcId="{0A006E5F-4B06-4754-9C4A-209CE61E7112}" destId="{5CCBF67B-DDF8-443C-A979-597AA4ED3DF7}" srcOrd="0" destOrd="0" presId="urn:microsoft.com/office/officeart/2005/8/layout/vList5"/>
    <dgm:cxn modelId="{CAC0FB48-DA64-4186-BE2E-8F0CA8DF7F4D}" srcId="{F1FC313F-35E1-4D60-8CCF-86F2E4F95F37}" destId="{E0B632F0-BBD1-4DB7-90D0-74FBDC7D9030}" srcOrd="3" destOrd="0" parTransId="{CC8D9CED-70CA-460B-83BB-1A25510E2989}" sibTransId="{5CBCDC4B-F021-465A-A821-5346CADBB25C}"/>
    <dgm:cxn modelId="{D5FB8B81-65F6-42A5-BA06-0EA7F9E01162}" type="presOf" srcId="{2E93A66B-65BA-4BD3-9090-CD2824BEE6BB}" destId="{F3C00D9B-EB6E-4323-B241-2D278C5216DB}" srcOrd="0" destOrd="3" presId="urn:microsoft.com/office/officeart/2005/8/layout/vList5"/>
    <dgm:cxn modelId="{8FBF7F82-A00E-41BA-B84F-93033B765CB2}" type="presOf" srcId="{7897C454-79FD-4BA4-813A-2E580C7626DC}" destId="{F3C00D9B-EB6E-4323-B241-2D278C5216DB}" srcOrd="0" destOrd="0" presId="urn:microsoft.com/office/officeart/2005/8/layout/vList5"/>
    <dgm:cxn modelId="{A64DE088-84AF-4F9A-BB19-6C74E9C513EB}" srcId="{E4240038-4274-4438-8C5E-5300C57D7221}" destId="{6727671C-3502-46EC-82D8-0946AE36258D}" srcOrd="2" destOrd="0" parTransId="{BF95977D-C0CA-4588-8F2B-EC3682F94C50}" sibTransId="{DC1970D2-712F-4069-A4F8-E7AE1E4BA517}"/>
    <dgm:cxn modelId="{E2AD608A-5314-45FB-9E55-FC5F45B8F487}" srcId="{E4240038-4274-4438-8C5E-5300C57D7221}" destId="{CB75AD80-1172-46F4-B85E-4391B5307DC8}" srcOrd="3" destOrd="0" parTransId="{7386F045-2838-489C-96F4-8D3796177961}" sibTransId="{C5B1EDFD-2EA2-4850-A014-0A0C0095FB5A}"/>
    <dgm:cxn modelId="{EFAE968C-57F5-45C7-82FF-FB5A00466FB6}" srcId="{F1FC313F-35E1-4D60-8CCF-86F2E4F95F37}" destId="{0A006E5F-4B06-4754-9C4A-209CE61E7112}" srcOrd="0" destOrd="0" parTransId="{FF946ACD-8FA2-4669-991E-CF8CFEDE32BA}" sibTransId="{329ABB3E-9343-4702-9B16-4E74C11E17F1}"/>
    <dgm:cxn modelId="{0DA0078D-D0F0-4A93-925D-C9DE913CD851}" type="presOf" srcId="{5EA71FFE-CE07-4C38-A593-FB04F9C76BBC}" destId="{DB260673-ABB6-47E1-87D5-3E22B56A2E55}" srcOrd="0" destOrd="0" presId="urn:microsoft.com/office/officeart/2005/8/layout/vList5"/>
    <dgm:cxn modelId="{F7483890-DDE3-4A23-ACE6-6B08087084C4}" srcId="{F1FC313F-35E1-4D60-8CCF-86F2E4F95F37}" destId="{716C7766-6A75-4543-9176-F34C4998D87D}" srcOrd="4" destOrd="0" parTransId="{D8C7A014-383F-4805-A306-60382B46BBA1}" sibTransId="{EAD05181-FDF5-4E5B-80BB-98DBAA8492BD}"/>
    <dgm:cxn modelId="{7864C293-25CC-453C-997C-8D746699A574}" type="presOf" srcId="{1F596767-B28E-4092-A61A-C66DFD3110B9}" destId="{F3C00D9B-EB6E-4323-B241-2D278C5216DB}" srcOrd="0" destOrd="1" presId="urn:microsoft.com/office/officeart/2005/8/layout/vList5"/>
    <dgm:cxn modelId="{5192BA97-D18C-477F-B4E2-AB2C25D0E394}" type="presOf" srcId="{14DF04D9-6461-4E3C-BB77-B671833D0B98}" destId="{5CCBF67B-DDF8-443C-A979-597AA4ED3DF7}" srcOrd="0" destOrd="1" presId="urn:microsoft.com/office/officeart/2005/8/layout/vList5"/>
    <dgm:cxn modelId="{7CDE409A-BFE0-4BC3-A34C-DCAA82F71742}" type="presOf" srcId="{9E67FCE2-9CEC-43D8-8D64-20BBB3704B91}" destId="{7929B76B-4D01-4863-A914-8C70DE26B321}" srcOrd="0" destOrd="1" presId="urn:microsoft.com/office/officeart/2005/8/layout/vList5"/>
    <dgm:cxn modelId="{53F035A3-959C-4D94-8CFF-7CC40417276F}" srcId="{E4240038-4274-4438-8C5E-5300C57D7221}" destId="{9E67FCE2-9CEC-43D8-8D64-20BBB3704B91}" srcOrd="1" destOrd="0" parTransId="{DFBF9008-A4A8-4D05-BBB1-503740669920}" sibTransId="{9DE6EB9D-3DA6-4D7E-8C7F-2DC46EF2EC1E}"/>
    <dgm:cxn modelId="{36B45DA4-F1C6-4E59-9393-0FD45EC77721}" srcId="{5EA71FFE-CE07-4C38-A593-FB04F9C76BBC}" destId="{2E93A66B-65BA-4BD3-9090-CD2824BEE6BB}" srcOrd="3" destOrd="0" parTransId="{BB7ED21F-494E-4C3D-BB0E-CBA6FF3EC4BE}" sibTransId="{7225E67D-993A-4AEC-8C09-C65504F5D8E3}"/>
    <dgm:cxn modelId="{0ADACEB6-E0B9-4EA7-802A-3699581C3807}" type="presOf" srcId="{F1FC313F-35E1-4D60-8CCF-86F2E4F95F37}" destId="{D21B1367-9924-4846-9075-BDBA4601C114}" srcOrd="0" destOrd="0" presId="urn:microsoft.com/office/officeart/2005/8/layout/vList5"/>
    <dgm:cxn modelId="{1B4537CB-D8F7-4EE7-A0DA-7AFF8B2D51E0}" type="presOf" srcId="{1CD9727D-804E-4872-95AC-7FB24EC11B38}" destId="{5CCBF67B-DDF8-443C-A979-597AA4ED3DF7}" srcOrd="0" destOrd="2" presId="urn:microsoft.com/office/officeart/2005/8/layout/vList5"/>
    <dgm:cxn modelId="{1FDC61D7-4FEA-4650-950A-CAD4E1575387}" type="presOf" srcId="{CB75AD80-1172-46F4-B85E-4391B5307DC8}" destId="{7929B76B-4D01-4863-A914-8C70DE26B321}" srcOrd="0" destOrd="3" presId="urn:microsoft.com/office/officeart/2005/8/layout/vList5"/>
    <dgm:cxn modelId="{574B91DA-DAA0-42E3-891C-7B2B7BEE4BB7}" type="presOf" srcId="{E4240038-4274-4438-8C5E-5300C57D7221}" destId="{A5827923-5E3A-4032-A90B-7D7BCD5C2419}" srcOrd="0" destOrd="0" presId="urn:microsoft.com/office/officeart/2005/8/layout/vList5"/>
    <dgm:cxn modelId="{C1FFFDDA-21E2-45E3-88B8-0FB9B76B817F}" srcId="{F1FC313F-35E1-4D60-8CCF-86F2E4F95F37}" destId="{202E39C4-D3E3-4D4E-80CA-BEBB6D3B909F}" srcOrd="5" destOrd="0" parTransId="{2BEA0307-DBA8-448D-AD14-7213D68DA7BA}" sibTransId="{DC83D4D1-EB29-4B22-B19A-05A1C0E1C678}"/>
    <dgm:cxn modelId="{9C333FE2-50A7-44EC-B99F-E4B829EFFA8F}" srcId="{5EA71FFE-CE07-4C38-A593-FB04F9C76BBC}" destId="{1F596767-B28E-4092-A61A-C66DFD3110B9}" srcOrd="1" destOrd="0" parTransId="{B551D990-056A-4B83-BD79-C5A0FDFA032B}" sibTransId="{44D982B5-3DCE-48B5-800A-209D87CEDB05}"/>
    <dgm:cxn modelId="{AB3681E3-9CF3-4D65-9D4F-7ED2F7DC94DE}" type="presOf" srcId="{6727671C-3502-46EC-82D8-0946AE36258D}" destId="{7929B76B-4D01-4863-A914-8C70DE26B321}" srcOrd="0" destOrd="2" presId="urn:microsoft.com/office/officeart/2005/8/layout/vList5"/>
    <dgm:cxn modelId="{5D4762EA-00B7-47CE-BC8D-2EE25A4EFF07}" srcId="{C10BAE62-4845-4686-87C1-B35634C358E1}" destId="{E4240038-4274-4438-8C5E-5300C57D7221}" srcOrd="2" destOrd="0" parTransId="{F013E752-35D1-4DA0-A1A0-1AAAD211FD27}" sibTransId="{6985DA36-680A-43A1-B0EA-D937D0ABD758}"/>
    <dgm:cxn modelId="{CEDB7CEB-A293-4191-9934-5A6CDF5F9821}" srcId="{F1FC313F-35E1-4D60-8CCF-86F2E4F95F37}" destId="{14DF04D9-6461-4E3C-BB77-B671833D0B98}" srcOrd="1" destOrd="0" parTransId="{625F96D2-B187-4A55-9FE6-D85515169A95}" sibTransId="{CF5DA6A9-58DC-4106-B220-1DE4CB48D47F}"/>
    <dgm:cxn modelId="{42FBACF6-5F96-4F45-94CE-2E9BD2488AF8}" srcId="{5EA71FFE-CE07-4C38-A593-FB04F9C76BBC}" destId="{FB22E56D-EECA-40B9-95EC-C58D61A36E54}" srcOrd="2" destOrd="0" parTransId="{1F70B176-23DD-4984-9724-BEF52029EACA}" sibTransId="{E33BC67A-ABFB-4BD4-81C0-DFDA10915BE2}"/>
    <dgm:cxn modelId="{552A65F8-EEBA-496F-9AF7-94E5B77D1CED}" srcId="{E4240038-4274-4438-8C5E-5300C57D7221}" destId="{3FB5063C-46E8-4E7A-9B56-558FE04B64FB}" srcOrd="0" destOrd="0" parTransId="{8A89A6C6-9A5D-4CB9-B53B-99D2B0110E5F}" sibTransId="{D32C1C10-F27C-4AC9-8ED0-2045E5A483E9}"/>
    <dgm:cxn modelId="{6A614AFE-EDDE-46C3-9FC8-87D5F82E3139}" srcId="{F1FC313F-35E1-4D60-8CCF-86F2E4F95F37}" destId="{1CD9727D-804E-4872-95AC-7FB24EC11B38}" srcOrd="2" destOrd="0" parTransId="{A68F09BE-4648-4144-9CED-F65FE824484F}" sibTransId="{C698ABD0-6C59-4270-AF0A-8AD4603100A3}"/>
    <dgm:cxn modelId="{94E569CB-5EB4-4467-8E9B-6CDB5DF53386}" type="presParOf" srcId="{6D53561D-4BDE-4A68-AD26-ED78AA875CC7}" destId="{3ECF1A01-BA50-4707-B157-4B4E4F21590E}" srcOrd="0" destOrd="0" presId="urn:microsoft.com/office/officeart/2005/8/layout/vList5"/>
    <dgm:cxn modelId="{9AA9CD5D-834E-443D-AA64-DB3D80100875}" type="presParOf" srcId="{3ECF1A01-BA50-4707-B157-4B4E4F21590E}" destId="{DB260673-ABB6-47E1-87D5-3E22B56A2E55}" srcOrd="0" destOrd="0" presId="urn:microsoft.com/office/officeart/2005/8/layout/vList5"/>
    <dgm:cxn modelId="{24FA3D90-27DD-4894-A400-50374F7DBD2C}" type="presParOf" srcId="{3ECF1A01-BA50-4707-B157-4B4E4F21590E}" destId="{F3C00D9B-EB6E-4323-B241-2D278C5216DB}" srcOrd="1" destOrd="0" presId="urn:microsoft.com/office/officeart/2005/8/layout/vList5"/>
    <dgm:cxn modelId="{4DCC4D29-3122-4115-8AE9-71E471F4F6E9}" type="presParOf" srcId="{6D53561D-4BDE-4A68-AD26-ED78AA875CC7}" destId="{559DD9E7-B71D-4C3B-8F81-ECB869E32F76}" srcOrd="1" destOrd="0" presId="urn:microsoft.com/office/officeart/2005/8/layout/vList5"/>
    <dgm:cxn modelId="{D95BF522-7451-4D37-9BB6-89B15C9E19EA}" type="presParOf" srcId="{6D53561D-4BDE-4A68-AD26-ED78AA875CC7}" destId="{9C400763-1372-4019-9119-11B8CCF7AC1B}" srcOrd="2" destOrd="0" presId="urn:microsoft.com/office/officeart/2005/8/layout/vList5"/>
    <dgm:cxn modelId="{3CB8E3CE-EED0-43BC-BA2D-174E36214B8F}" type="presParOf" srcId="{9C400763-1372-4019-9119-11B8CCF7AC1B}" destId="{D21B1367-9924-4846-9075-BDBA4601C114}" srcOrd="0" destOrd="0" presId="urn:microsoft.com/office/officeart/2005/8/layout/vList5"/>
    <dgm:cxn modelId="{AF064562-D70D-4E94-A236-78BFF6B09C85}" type="presParOf" srcId="{9C400763-1372-4019-9119-11B8CCF7AC1B}" destId="{5CCBF67B-DDF8-443C-A979-597AA4ED3DF7}" srcOrd="1" destOrd="0" presId="urn:microsoft.com/office/officeart/2005/8/layout/vList5"/>
    <dgm:cxn modelId="{5B25D7B5-0D47-4C05-B3A1-48C20937E9AA}" type="presParOf" srcId="{6D53561D-4BDE-4A68-AD26-ED78AA875CC7}" destId="{7C3196A6-EC29-48C5-A18D-C0D5C2292CDE}" srcOrd="3" destOrd="0" presId="urn:microsoft.com/office/officeart/2005/8/layout/vList5"/>
    <dgm:cxn modelId="{1E77CF48-C4FF-4470-81FF-78C9A79905E8}" type="presParOf" srcId="{6D53561D-4BDE-4A68-AD26-ED78AA875CC7}" destId="{DBFA0037-450D-42BC-8BF1-D9D88E73FED1}" srcOrd="4" destOrd="0" presId="urn:microsoft.com/office/officeart/2005/8/layout/vList5"/>
    <dgm:cxn modelId="{D9E0900D-8E4F-49B7-B735-83A10D3AECD5}" type="presParOf" srcId="{DBFA0037-450D-42BC-8BF1-D9D88E73FED1}" destId="{A5827923-5E3A-4032-A90B-7D7BCD5C2419}" srcOrd="0" destOrd="0" presId="urn:microsoft.com/office/officeart/2005/8/layout/vList5"/>
    <dgm:cxn modelId="{4EC2A185-D507-44B4-99E8-26A15BE1D230}" type="presParOf" srcId="{DBFA0037-450D-42BC-8BF1-D9D88E73FED1}" destId="{7929B76B-4D01-4863-A914-8C70DE26B3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598FBD-3854-47E0-8E65-9FA239F708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B8F6C1-4BE4-4537-8155-CE8E54224F48}">
      <dgm:prSet phldrT="[Text]"/>
      <dgm:spPr/>
      <dgm:t>
        <a:bodyPr/>
        <a:lstStyle/>
        <a:p>
          <a:r>
            <a:rPr lang="fr-FR" dirty="0"/>
            <a:t>Données brutes</a:t>
          </a:r>
        </a:p>
      </dgm:t>
    </dgm:pt>
    <dgm:pt modelId="{CD240C63-1BEE-43F0-8C66-5B2537EFA327}" type="parTrans" cxnId="{4F81B27F-4A2B-4077-818A-9FC0FD55F010}">
      <dgm:prSet/>
      <dgm:spPr/>
      <dgm:t>
        <a:bodyPr/>
        <a:lstStyle/>
        <a:p>
          <a:endParaRPr lang="fr-FR"/>
        </a:p>
      </dgm:t>
    </dgm:pt>
    <dgm:pt modelId="{17D5DF1B-9673-436E-8822-54FBBAC5A742}" type="sibTrans" cxnId="{4F81B27F-4A2B-4077-818A-9FC0FD55F010}">
      <dgm:prSet/>
      <dgm:spPr/>
      <dgm:t>
        <a:bodyPr/>
        <a:lstStyle/>
        <a:p>
          <a:endParaRPr lang="fr-FR"/>
        </a:p>
      </dgm:t>
    </dgm:pt>
    <dgm:pt modelId="{5D34C541-F81D-48DB-9830-29D9874EAFA0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ID produit, commande et unique client</a:t>
          </a:r>
        </a:p>
      </dgm:t>
    </dgm:pt>
    <dgm:pt modelId="{6B2F93B8-2D15-44CE-881D-F490E39CCE90}" type="parTrans" cxnId="{7673852C-FB86-47DE-B81D-77A91F3AF704}">
      <dgm:prSet/>
      <dgm:spPr/>
      <dgm:t>
        <a:bodyPr/>
        <a:lstStyle/>
        <a:p>
          <a:endParaRPr lang="fr-FR"/>
        </a:p>
      </dgm:t>
    </dgm:pt>
    <dgm:pt modelId="{38F8F931-CF2E-4F0A-9427-7F85A3B5A6F2}" type="sibTrans" cxnId="{7673852C-FB86-47DE-B81D-77A91F3AF704}">
      <dgm:prSet/>
      <dgm:spPr/>
      <dgm:t>
        <a:bodyPr/>
        <a:lstStyle/>
        <a:p>
          <a:endParaRPr lang="fr-FR"/>
        </a:p>
      </dgm:t>
    </dgm:pt>
    <dgm:pt modelId="{4D595A89-9B2C-4FC0-9602-8316985A9D1B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Date de passage de la commande</a:t>
          </a:r>
        </a:p>
      </dgm:t>
    </dgm:pt>
    <dgm:pt modelId="{CF7C00F8-D7F5-4CCA-AFDA-DFFCDF858743}" type="parTrans" cxnId="{CCF03AC4-BF54-4468-9E76-1990CFD682FC}">
      <dgm:prSet/>
      <dgm:spPr/>
      <dgm:t>
        <a:bodyPr/>
        <a:lstStyle/>
        <a:p>
          <a:endParaRPr lang="fr-FR"/>
        </a:p>
      </dgm:t>
    </dgm:pt>
    <dgm:pt modelId="{E1A7F4A9-A543-4CD9-A6DF-DECEDF814A7C}" type="sibTrans" cxnId="{CCF03AC4-BF54-4468-9E76-1990CFD682FC}">
      <dgm:prSet/>
      <dgm:spPr/>
      <dgm:t>
        <a:bodyPr/>
        <a:lstStyle/>
        <a:p>
          <a:endParaRPr lang="fr-FR"/>
        </a:p>
      </dgm:t>
    </dgm:pt>
    <dgm:pt modelId="{730925FB-494B-495D-B72E-07C2FFCA751A}">
      <dgm:prSet phldrT="[Text]"/>
      <dgm:spPr/>
      <dgm:t>
        <a:bodyPr/>
        <a:lstStyle/>
        <a:p>
          <a:r>
            <a:rPr lang="fr-FR" dirty="0"/>
            <a:t>Variables à obtenir</a:t>
          </a:r>
        </a:p>
      </dgm:t>
    </dgm:pt>
    <dgm:pt modelId="{D0DE0695-5305-4E05-9BC6-29B056FADEAE}" type="parTrans" cxnId="{6611E9CC-35DA-4461-B4C1-F4B45855F175}">
      <dgm:prSet/>
      <dgm:spPr/>
      <dgm:t>
        <a:bodyPr/>
        <a:lstStyle/>
        <a:p>
          <a:endParaRPr lang="fr-FR"/>
        </a:p>
      </dgm:t>
    </dgm:pt>
    <dgm:pt modelId="{E673EEA4-8529-48C9-9298-7DB6C67D9937}" type="sibTrans" cxnId="{6611E9CC-35DA-4461-B4C1-F4B45855F175}">
      <dgm:prSet/>
      <dgm:spPr/>
      <dgm:t>
        <a:bodyPr/>
        <a:lstStyle/>
        <a:p>
          <a:endParaRPr lang="fr-FR"/>
        </a:p>
      </dgm:t>
    </dgm:pt>
    <dgm:pt modelId="{629C1E0E-B3A2-4110-AE2F-8B5227ED0288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Données RFM :</a:t>
          </a:r>
        </a:p>
      </dgm:t>
    </dgm:pt>
    <dgm:pt modelId="{9EA76B01-F115-4242-9D0D-85D070F335EF}" type="parTrans" cxnId="{E91D962E-5A4A-4C21-B79B-C05BEFF00B28}">
      <dgm:prSet/>
      <dgm:spPr/>
      <dgm:t>
        <a:bodyPr/>
        <a:lstStyle/>
        <a:p>
          <a:endParaRPr lang="fr-FR"/>
        </a:p>
      </dgm:t>
    </dgm:pt>
    <dgm:pt modelId="{5591CEAB-5AE1-4326-AA38-2A0DFE6C6386}" type="sibTrans" cxnId="{E91D962E-5A4A-4C21-B79B-C05BEFF00B28}">
      <dgm:prSet/>
      <dgm:spPr/>
      <dgm:t>
        <a:bodyPr/>
        <a:lstStyle/>
        <a:p>
          <a:endParaRPr lang="fr-FR"/>
        </a:p>
      </dgm:t>
    </dgm:pt>
    <dgm:pt modelId="{B69B71EA-523D-444A-9F0F-02CA4C6A1BAE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Date de la dernière commande</a:t>
          </a:r>
        </a:p>
      </dgm:t>
    </dgm:pt>
    <dgm:pt modelId="{3B12F363-04AD-4F40-8977-DE220DADB440}" type="parTrans" cxnId="{0D392D01-92DC-423E-8C08-E75ED39EAA3B}">
      <dgm:prSet/>
      <dgm:spPr/>
      <dgm:t>
        <a:bodyPr/>
        <a:lstStyle/>
        <a:p>
          <a:endParaRPr lang="fr-FR"/>
        </a:p>
      </dgm:t>
    </dgm:pt>
    <dgm:pt modelId="{FC97C27A-FFBA-4A77-8AF7-F487573CBB13}" type="sibTrans" cxnId="{0D392D01-92DC-423E-8C08-E75ED39EAA3B}">
      <dgm:prSet/>
      <dgm:spPr/>
      <dgm:t>
        <a:bodyPr/>
        <a:lstStyle/>
        <a:p>
          <a:endParaRPr lang="fr-FR"/>
        </a:p>
      </dgm:t>
    </dgm:pt>
    <dgm:pt modelId="{F0A822EB-4C89-495E-BB2B-F06E0A0E90A8}">
      <dgm:prSet phldrT="[Text]"/>
      <dgm:spPr/>
      <dgm:t>
        <a:bodyPr/>
        <a:lstStyle/>
        <a:p>
          <a:r>
            <a:rPr lang="fr-FR" dirty="0"/>
            <a:t>Valeurs conservées par client</a:t>
          </a:r>
        </a:p>
      </dgm:t>
    </dgm:pt>
    <dgm:pt modelId="{A8810004-203C-471B-872A-17AEEFF4D059}" type="parTrans" cxnId="{2FA03FFA-BC76-4CEA-955C-3653E422577A}">
      <dgm:prSet/>
      <dgm:spPr/>
      <dgm:t>
        <a:bodyPr/>
        <a:lstStyle/>
        <a:p>
          <a:endParaRPr lang="fr-FR"/>
        </a:p>
      </dgm:t>
    </dgm:pt>
    <dgm:pt modelId="{8D96EA5A-898F-4B79-82DB-2E9C53F66894}" type="sibTrans" cxnId="{2FA03FFA-BC76-4CEA-955C-3653E422577A}">
      <dgm:prSet/>
      <dgm:spPr/>
      <dgm:t>
        <a:bodyPr/>
        <a:lstStyle/>
        <a:p>
          <a:endParaRPr lang="fr-FR"/>
        </a:p>
      </dgm:t>
    </dgm:pt>
    <dgm:pt modelId="{845F1E57-062F-4958-ADEB-2BB082B076DC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Montant total des commandes</a:t>
          </a:r>
        </a:p>
      </dgm:t>
    </dgm:pt>
    <dgm:pt modelId="{4442E851-8F63-4833-A76F-3C6B58C5CEBD}" type="parTrans" cxnId="{A5069B82-2126-4EB3-A58A-783941F2C5DE}">
      <dgm:prSet/>
      <dgm:spPr/>
      <dgm:t>
        <a:bodyPr/>
        <a:lstStyle/>
        <a:p>
          <a:endParaRPr lang="fr-FR"/>
        </a:p>
      </dgm:t>
    </dgm:pt>
    <dgm:pt modelId="{E9E07A6D-6CD9-4FF4-96F0-563CB1FA5A36}" type="sibTrans" cxnId="{A5069B82-2126-4EB3-A58A-783941F2C5DE}">
      <dgm:prSet/>
      <dgm:spPr/>
      <dgm:t>
        <a:bodyPr/>
        <a:lstStyle/>
        <a:p>
          <a:endParaRPr lang="fr-FR"/>
        </a:p>
      </dgm:t>
    </dgm:pt>
    <dgm:pt modelId="{C653A206-1D5D-48F0-840E-1F8494B763D2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Délai depuis la dernière commande</a:t>
          </a:r>
        </a:p>
      </dgm:t>
    </dgm:pt>
    <dgm:pt modelId="{9793A251-20C9-4D54-A0AE-68E5CBD4709C}" type="parTrans" cxnId="{D3BA5137-5698-47A9-868B-28512CF6500C}">
      <dgm:prSet/>
      <dgm:spPr/>
      <dgm:t>
        <a:bodyPr/>
        <a:lstStyle/>
        <a:p>
          <a:endParaRPr lang="fr-FR"/>
        </a:p>
      </dgm:t>
    </dgm:pt>
    <dgm:pt modelId="{3D84070A-642C-4741-84B5-7B69310C8006}" type="sibTrans" cxnId="{D3BA5137-5698-47A9-868B-28512CF6500C}">
      <dgm:prSet/>
      <dgm:spPr/>
      <dgm:t>
        <a:bodyPr/>
        <a:lstStyle/>
        <a:p>
          <a:endParaRPr lang="fr-FR"/>
        </a:p>
      </dgm:t>
    </dgm:pt>
    <dgm:pt modelId="{D4C5A410-DD9E-4DA8-A972-66E6BFFAAE3D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Montant de la commande</a:t>
          </a:r>
        </a:p>
      </dgm:t>
    </dgm:pt>
    <dgm:pt modelId="{B892F178-AEA2-418C-AD84-185569C96625}" type="parTrans" cxnId="{C8646622-E857-447C-B2BE-F63F3EBAE445}">
      <dgm:prSet/>
      <dgm:spPr/>
      <dgm:t>
        <a:bodyPr/>
        <a:lstStyle/>
        <a:p>
          <a:endParaRPr lang="fr-FR"/>
        </a:p>
      </dgm:t>
    </dgm:pt>
    <dgm:pt modelId="{079DA4B4-7A60-4C8C-9962-6F3740EC5F52}" type="sibTrans" cxnId="{C8646622-E857-447C-B2BE-F63F3EBAE445}">
      <dgm:prSet/>
      <dgm:spPr/>
      <dgm:t>
        <a:bodyPr/>
        <a:lstStyle/>
        <a:p>
          <a:endParaRPr lang="fr-FR"/>
        </a:p>
      </dgm:t>
    </dgm:pt>
    <dgm:pt modelId="{5ABA9B4A-BD05-4728-A64D-0614D31A037F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Score de la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review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7037AEC-E622-4C1A-8787-5156BBFF204E}" type="parTrans" cxnId="{D5E4F7E8-CA11-4094-AE03-8365C72D128C}">
      <dgm:prSet/>
      <dgm:spPr/>
      <dgm:t>
        <a:bodyPr/>
        <a:lstStyle/>
        <a:p>
          <a:endParaRPr lang="fr-FR"/>
        </a:p>
      </dgm:t>
    </dgm:pt>
    <dgm:pt modelId="{7D553D74-B6E2-4ED0-937C-D3AD3AB03355}" type="sibTrans" cxnId="{D5E4F7E8-CA11-4094-AE03-8365C72D128C}">
      <dgm:prSet/>
      <dgm:spPr/>
      <dgm:t>
        <a:bodyPr/>
        <a:lstStyle/>
        <a:p>
          <a:endParaRPr lang="fr-FR"/>
        </a:p>
      </dgm:t>
    </dgm:pt>
    <dgm:pt modelId="{D9AA82B0-5F58-4601-B2EA-578D7A25AE91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Récence</a:t>
          </a:r>
        </a:p>
      </dgm:t>
    </dgm:pt>
    <dgm:pt modelId="{9BCC298E-2DCE-471A-BF69-9CEBCEBEA65C}" type="parTrans" cxnId="{7E3467D4-64E3-4680-83FC-450E7CBD7B3C}">
      <dgm:prSet/>
      <dgm:spPr/>
      <dgm:t>
        <a:bodyPr/>
        <a:lstStyle/>
        <a:p>
          <a:endParaRPr lang="fr-FR"/>
        </a:p>
      </dgm:t>
    </dgm:pt>
    <dgm:pt modelId="{2C85FB54-E628-4062-B90C-1B76F16306DE}" type="sibTrans" cxnId="{7E3467D4-64E3-4680-83FC-450E7CBD7B3C}">
      <dgm:prSet/>
      <dgm:spPr/>
      <dgm:t>
        <a:bodyPr/>
        <a:lstStyle/>
        <a:p>
          <a:endParaRPr lang="fr-FR"/>
        </a:p>
      </dgm:t>
    </dgm:pt>
    <dgm:pt modelId="{D67E083D-4722-4729-8529-23DDA2026EEB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Fréquence</a:t>
          </a:r>
        </a:p>
      </dgm:t>
    </dgm:pt>
    <dgm:pt modelId="{C12A087E-CDE6-46D2-841E-88BE152DD8C3}" type="parTrans" cxnId="{2ECBE968-F330-43FD-91BF-3018C803CC7E}">
      <dgm:prSet/>
      <dgm:spPr/>
      <dgm:t>
        <a:bodyPr/>
        <a:lstStyle/>
        <a:p>
          <a:endParaRPr lang="fr-FR"/>
        </a:p>
      </dgm:t>
    </dgm:pt>
    <dgm:pt modelId="{FD550D93-E0BA-42AC-9C42-0E99410D156C}" type="sibTrans" cxnId="{2ECBE968-F330-43FD-91BF-3018C803CC7E}">
      <dgm:prSet/>
      <dgm:spPr/>
      <dgm:t>
        <a:bodyPr/>
        <a:lstStyle/>
        <a:p>
          <a:endParaRPr lang="fr-FR"/>
        </a:p>
      </dgm:t>
    </dgm:pt>
    <dgm:pt modelId="{26796445-E973-4E10-96F3-FA6D6FE1C108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Valeur</a:t>
          </a:r>
        </a:p>
      </dgm:t>
    </dgm:pt>
    <dgm:pt modelId="{00345658-3ABD-44CA-B653-9C9168ECB811}" type="parTrans" cxnId="{47E4C6A8-DCAE-4704-906F-5B829B56B76A}">
      <dgm:prSet/>
      <dgm:spPr/>
      <dgm:t>
        <a:bodyPr/>
        <a:lstStyle/>
        <a:p>
          <a:endParaRPr lang="fr-FR"/>
        </a:p>
      </dgm:t>
    </dgm:pt>
    <dgm:pt modelId="{944C01D3-50C5-4591-BBE3-8AF16A7290ED}" type="sibTrans" cxnId="{47E4C6A8-DCAE-4704-906F-5B829B56B76A}">
      <dgm:prSet/>
      <dgm:spPr/>
      <dgm:t>
        <a:bodyPr/>
        <a:lstStyle/>
        <a:p>
          <a:endParaRPr lang="fr-FR"/>
        </a:p>
      </dgm:t>
    </dgm:pt>
    <dgm:pt modelId="{8103B8C1-53E3-4B5A-847F-F6A727F4729A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Nombre de commandes</a:t>
          </a:r>
        </a:p>
      </dgm:t>
    </dgm:pt>
    <dgm:pt modelId="{BD6E36AC-24BD-4034-8196-AF281E0EB34F}" type="parTrans" cxnId="{E920DCA8-74FE-46E1-A69E-754EA04C5703}">
      <dgm:prSet/>
      <dgm:spPr/>
      <dgm:t>
        <a:bodyPr/>
        <a:lstStyle/>
        <a:p>
          <a:endParaRPr lang="fr-FR"/>
        </a:p>
      </dgm:t>
    </dgm:pt>
    <dgm:pt modelId="{26F04B4D-AA20-4F9D-ADD6-A6739B1FC26B}" type="sibTrans" cxnId="{E920DCA8-74FE-46E1-A69E-754EA04C5703}">
      <dgm:prSet/>
      <dgm:spPr/>
      <dgm:t>
        <a:bodyPr/>
        <a:lstStyle/>
        <a:p>
          <a:endParaRPr lang="fr-FR"/>
        </a:p>
      </dgm:t>
    </dgm:pt>
    <dgm:pt modelId="{354EA95A-C512-400B-AAB8-D2F410C0F8DA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Nombre de produits</a:t>
          </a:r>
        </a:p>
      </dgm:t>
    </dgm:pt>
    <dgm:pt modelId="{1FF8C98E-EEFC-4711-B8B5-31AAC0940CA6}" type="parTrans" cxnId="{15A1A46D-8642-40C1-A3A4-FDEFC0E2D5FD}">
      <dgm:prSet/>
      <dgm:spPr/>
      <dgm:t>
        <a:bodyPr/>
        <a:lstStyle/>
        <a:p>
          <a:endParaRPr lang="fr-FR"/>
        </a:p>
      </dgm:t>
    </dgm:pt>
    <dgm:pt modelId="{1A755E1C-88CA-4B4D-9DE0-BD906713265D}" type="sibTrans" cxnId="{15A1A46D-8642-40C1-A3A4-FDEFC0E2D5FD}">
      <dgm:prSet/>
      <dgm:spPr/>
      <dgm:t>
        <a:bodyPr/>
        <a:lstStyle/>
        <a:p>
          <a:endParaRPr lang="fr-FR"/>
        </a:p>
      </dgm:t>
    </dgm:pt>
    <dgm:pt modelId="{3E5383D1-125A-43DD-A1A2-0D2B4FFA5512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Score moyen de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review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ECA9703-E97B-41F9-A364-03709E8736F4}" type="parTrans" cxnId="{333452D4-533A-41B9-B83F-B2DFA36D7244}">
      <dgm:prSet/>
      <dgm:spPr/>
      <dgm:t>
        <a:bodyPr/>
        <a:lstStyle/>
        <a:p>
          <a:endParaRPr lang="fr-FR"/>
        </a:p>
      </dgm:t>
    </dgm:pt>
    <dgm:pt modelId="{942C3521-C81D-41A5-AE51-310D1D4C86E7}" type="sibTrans" cxnId="{333452D4-533A-41B9-B83F-B2DFA36D7244}">
      <dgm:prSet/>
      <dgm:spPr/>
      <dgm:t>
        <a:bodyPr/>
        <a:lstStyle/>
        <a:p>
          <a:endParaRPr lang="fr-FR"/>
        </a:p>
      </dgm:t>
    </dgm:pt>
    <dgm:pt modelId="{EDA803F5-A4AB-4805-A4D3-9CAF5745A69E}">
      <dgm:prSet/>
      <dgm:spPr/>
      <dgm:t>
        <a:bodyPr/>
        <a:lstStyle/>
        <a:p>
          <a:r>
            <a:rPr lang="fr-FR" dirty="0"/>
            <a:t>Transformation des variables</a:t>
          </a:r>
        </a:p>
      </dgm:t>
    </dgm:pt>
    <dgm:pt modelId="{344663D8-F498-440D-A852-C087A9BDE1B1}" type="parTrans" cxnId="{638C068E-F274-4CB2-95E7-A28D54000FF3}">
      <dgm:prSet/>
      <dgm:spPr/>
      <dgm:t>
        <a:bodyPr/>
        <a:lstStyle/>
        <a:p>
          <a:endParaRPr lang="fr-FR"/>
        </a:p>
      </dgm:t>
    </dgm:pt>
    <dgm:pt modelId="{A6912541-5CCA-470F-BCC2-5B8AABC5DE31}" type="sibTrans" cxnId="{638C068E-F274-4CB2-95E7-A28D54000FF3}">
      <dgm:prSet/>
      <dgm:spPr/>
      <dgm:t>
        <a:bodyPr/>
        <a:lstStyle/>
        <a:p>
          <a:endParaRPr lang="fr-FR"/>
        </a:p>
      </dgm:t>
    </dgm:pt>
    <dgm:pt modelId="{F7C159E3-E203-4E03-AA69-FEBB69637417}">
      <dgm:prSet/>
      <dgm:spPr/>
      <dgm:t>
        <a:bodyPr/>
        <a:lstStyle/>
        <a:p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Skewness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:</a:t>
          </a:r>
        </a:p>
      </dgm:t>
    </dgm:pt>
    <dgm:pt modelId="{B9B8FD1B-5AF7-47C6-BDCE-015EAF8C76E7}" type="parTrans" cxnId="{1BDF738F-FDE3-434F-8F24-18055F45BC15}">
      <dgm:prSet/>
      <dgm:spPr/>
      <dgm:t>
        <a:bodyPr/>
        <a:lstStyle/>
        <a:p>
          <a:endParaRPr lang="fr-FR"/>
        </a:p>
      </dgm:t>
    </dgm:pt>
    <dgm:pt modelId="{2AB4FC8E-BFB4-4B72-A476-F9A9834D4F65}" type="sibTrans" cxnId="{1BDF738F-FDE3-434F-8F24-18055F45BC15}">
      <dgm:prSet/>
      <dgm:spPr/>
      <dgm:t>
        <a:bodyPr/>
        <a:lstStyle/>
        <a:p>
          <a:endParaRPr lang="fr-FR"/>
        </a:p>
      </dgm:t>
    </dgm:pt>
    <dgm:pt modelId="{96E6FD75-EAA2-4C0D-B23F-A2832F9895BE}">
      <dgm:prSet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Logarithme appliqué sur le montant et le nombre de commandes</a:t>
          </a:r>
        </a:p>
      </dgm:t>
    </dgm:pt>
    <dgm:pt modelId="{CC1A9E0D-233B-4F0F-9D7A-476E347D0F0D}" type="parTrans" cxnId="{CC3B36A5-3C6D-4A07-B71C-FF4031543F7C}">
      <dgm:prSet/>
      <dgm:spPr/>
      <dgm:t>
        <a:bodyPr/>
        <a:lstStyle/>
        <a:p>
          <a:endParaRPr lang="fr-FR"/>
        </a:p>
      </dgm:t>
    </dgm:pt>
    <dgm:pt modelId="{0EDAA097-64B6-441A-96B4-3F5A0DD9CFA0}" type="sibTrans" cxnId="{CC3B36A5-3C6D-4A07-B71C-FF4031543F7C}">
      <dgm:prSet/>
      <dgm:spPr/>
      <dgm:t>
        <a:bodyPr/>
        <a:lstStyle/>
        <a:p>
          <a:endParaRPr lang="fr-FR"/>
        </a:p>
      </dgm:t>
    </dgm:pt>
    <dgm:pt modelId="{4BD5E7C9-1186-4084-9E78-F6FA780CB6ED}">
      <dgm:prSet/>
      <dgm:spPr/>
      <dgm:t>
        <a:bodyPr/>
        <a:lstStyle/>
        <a:p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68829A5-CDAE-4EFD-AF96-4479FFB23ADB}" type="parTrans" cxnId="{A8663775-1D00-45DB-9C39-9D34ADDA6ACB}">
      <dgm:prSet/>
      <dgm:spPr/>
      <dgm:t>
        <a:bodyPr/>
        <a:lstStyle/>
        <a:p>
          <a:endParaRPr lang="fr-FR"/>
        </a:p>
      </dgm:t>
    </dgm:pt>
    <dgm:pt modelId="{1CF594FF-04A6-4850-9AA0-44D0F3717BD3}" type="sibTrans" cxnId="{A8663775-1D00-45DB-9C39-9D34ADDA6ACB}">
      <dgm:prSet/>
      <dgm:spPr/>
      <dgm:t>
        <a:bodyPr/>
        <a:lstStyle/>
        <a:p>
          <a:endParaRPr lang="fr-FR"/>
        </a:p>
      </dgm:t>
    </dgm:pt>
    <dgm:pt modelId="{9966F70B-7D5D-4B71-A40A-EA8816C8162A}">
      <dgm:prSet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Suppression des autres variables maintenant inutiles</a:t>
          </a:r>
        </a:p>
      </dgm:t>
    </dgm:pt>
    <dgm:pt modelId="{1E6E2E95-84BC-4E4F-AB71-531C7EEB4B27}" type="parTrans" cxnId="{77696BAD-5B9D-462B-B2C1-09BBE6C156AB}">
      <dgm:prSet/>
      <dgm:spPr/>
      <dgm:t>
        <a:bodyPr/>
        <a:lstStyle/>
        <a:p>
          <a:endParaRPr lang="fr-FR"/>
        </a:p>
      </dgm:t>
    </dgm:pt>
    <dgm:pt modelId="{B274C5C8-CA65-48A9-9BDD-4B159AA7B963}" type="sibTrans" cxnId="{77696BAD-5B9D-462B-B2C1-09BBE6C156AB}">
      <dgm:prSet/>
      <dgm:spPr/>
      <dgm:t>
        <a:bodyPr/>
        <a:lstStyle/>
        <a:p>
          <a:endParaRPr lang="fr-FR"/>
        </a:p>
      </dgm:t>
    </dgm:pt>
    <dgm:pt modelId="{A27240A5-F95E-4BC6-8D45-45FE322C79D5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Catégories de produit</a:t>
          </a:r>
        </a:p>
      </dgm:t>
    </dgm:pt>
    <dgm:pt modelId="{B9C659CF-600E-486C-AD8E-5391BF994DDF}" type="parTrans" cxnId="{2B8A09CD-0130-49A7-B5EF-196BED3331C0}">
      <dgm:prSet/>
      <dgm:spPr/>
    </dgm:pt>
    <dgm:pt modelId="{C787EF08-8281-4608-BCC7-43BA7A06DAD6}" type="sibTrans" cxnId="{2B8A09CD-0130-49A7-B5EF-196BED3331C0}">
      <dgm:prSet/>
      <dgm:spPr/>
    </dgm:pt>
    <dgm:pt modelId="{821F256E-531F-4C8C-9F8E-3E65828046A1}" type="pres">
      <dgm:prSet presAssocID="{60598FBD-3854-47E0-8E65-9FA239F70882}" presName="Name0" presStyleCnt="0">
        <dgm:presLayoutVars>
          <dgm:dir/>
          <dgm:animLvl val="lvl"/>
          <dgm:resizeHandles val="exact"/>
        </dgm:presLayoutVars>
      </dgm:prSet>
      <dgm:spPr/>
    </dgm:pt>
    <dgm:pt modelId="{3FCCF486-904E-4E46-AE43-7558D18E7815}" type="pres">
      <dgm:prSet presAssocID="{93B8F6C1-4BE4-4537-8155-CE8E54224F48}" presName="composite" presStyleCnt="0"/>
      <dgm:spPr/>
    </dgm:pt>
    <dgm:pt modelId="{FE6E5597-FD80-4F04-ADC3-B06CCF8D8DD2}" type="pres">
      <dgm:prSet presAssocID="{93B8F6C1-4BE4-4537-8155-CE8E54224F4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D434C93-FA47-4B0F-A63A-CCFD419E163A}" type="pres">
      <dgm:prSet presAssocID="{93B8F6C1-4BE4-4537-8155-CE8E54224F48}" presName="desTx" presStyleLbl="alignAccFollowNode1" presStyleIdx="0" presStyleCnt="4">
        <dgm:presLayoutVars>
          <dgm:bulletEnabled val="1"/>
        </dgm:presLayoutVars>
      </dgm:prSet>
      <dgm:spPr/>
    </dgm:pt>
    <dgm:pt modelId="{CDCC80D3-4571-457E-83CE-47184281448F}" type="pres">
      <dgm:prSet presAssocID="{17D5DF1B-9673-436E-8822-54FBBAC5A742}" presName="space" presStyleCnt="0"/>
      <dgm:spPr/>
    </dgm:pt>
    <dgm:pt modelId="{4A13633A-67B5-47F7-9946-25825EEC28BF}" type="pres">
      <dgm:prSet presAssocID="{730925FB-494B-495D-B72E-07C2FFCA751A}" presName="composite" presStyleCnt="0"/>
      <dgm:spPr/>
    </dgm:pt>
    <dgm:pt modelId="{AAF843D8-DC84-46CB-9519-ED2ADD840503}" type="pres">
      <dgm:prSet presAssocID="{730925FB-494B-495D-B72E-07C2FFCA751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034A414-61D1-425B-ACD4-81D671F9F3F7}" type="pres">
      <dgm:prSet presAssocID="{730925FB-494B-495D-B72E-07C2FFCA751A}" presName="desTx" presStyleLbl="alignAccFollowNode1" presStyleIdx="1" presStyleCnt="4">
        <dgm:presLayoutVars>
          <dgm:bulletEnabled val="1"/>
        </dgm:presLayoutVars>
      </dgm:prSet>
      <dgm:spPr/>
    </dgm:pt>
    <dgm:pt modelId="{728111A7-789D-45E1-9EA4-45003C6BD33C}" type="pres">
      <dgm:prSet presAssocID="{E673EEA4-8529-48C9-9298-7DB6C67D9937}" presName="space" presStyleCnt="0"/>
      <dgm:spPr/>
    </dgm:pt>
    <dgm:pt modelId="{284A501F-EA06-4403-A8BB-3EF942971ED8}" type="pres">
      <dgm:prSet presAssocID="{F0A822EB-4C89-495E-BB2B-F06E0A0E90A8}" presName="composite" presStyleCnt="0"/>
      <dgm:spPr/>
    </dgm:pt>
    <dgm:pt modelId="{20E67A72-2B0B-48E6-A464-6C58E069AF2D}" type="pres">
      <dgm:prSet presAssocID="{F0A822EB-4C89-495E-BB2B-F06E0A0E90A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1A80B7B-1062-45DF-9B20-C9D3762EEA66}" type="pres">
      <dgm:prSet presAssocID="{F0A822EB-4C89-495E-BB2B-F06E0A0E90A8}" presName="desTx" presStyleLbl="alignAccFollowNode1" presStyleIdx="2" presStyleCnt="4">
        <dgm:presLayoutVars>
          <dgm:bulletEnabled val="1"/>
        </dgm:presLayoutVars>
      </dgm:prSet>
      <dgm:spPr/>
    </dgm:pt>
    <dgm:pt modelId="{3641A5E4-0106-4C45-A0F0-127087899711}" type="pres">
      <dgm:prSet presAssocID="{8D96EA5A-898F-4B79-82DB-2E9C53F66894}" presName="space" presStyleCnt="0"/>
      <dgm:spPr/>
    </dgm:pt>
    <dgm:pt modelId="{776C1632-5EF1-4CAD-9F11-ACA418B9517C}" type="pres">
      <dgm:prSet presAssocID="{EDA803F5-A4AB-4805-A4D3-9CAF5745A69E}" presName="composite" presStyleCnt="0"/>
      <dgm:spPr/>
    </dgm:pt>
    <dgm:pt modelId="{421D8EE9-187A-4D9D-9B14-95F20FB274E6}" type="pres">
      <dgm:prSet presAssocID="{EDA803F5-A4AB-4805-A4D3-9CAF5745A69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5A57D1F-79B2-4B71-B632-6B8D5904CC07}" type="pres">
      <dgm:prSet presAssocID="{EDA803F5-A4AB-4805-A4D3-9CAF5745A69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D392D01-92DC-423E-8C08-E75ED39EAA3B}" srcId="{730925FB-494B-495D-B72E-07C2FFCA751A}" destId="{B69B71EA-523D-444A-9F0F-02CA4C6A1BAE}" srcOrd="1" destOrd="0" parTransId="{3B12F363-04AD-4F40-8977-DE220DADB440}" sibTransId="{FC97C27A-FFBA-4A77-8AF7-F487573CBB13}"/>
    <dgm:cxn modelId="{FCBA8E03-D801-4A1B-9328-9568BFCD8F4F}" type="presOf" srcId="{8103B8C1-53E3-4B5A-847F-F6A727F4729A}" destId="{71A80B7B-1062-45DF-9B20-C9D3762EEA66}" srcOrd="0" destOrd="1" presId="urn:microsoft.com/office/officeart/2005/8/layout/hList1"/>
    <dgm:cxn modelId="{8BEBB103-2338-4ACE-B07D-DD82E7445BC9}" type="presOf" srcId="{354EA95A-C512-400B-AAB8-D2F410C0F8DA}" destId="{71A80B7B-1062-45DF-9B20-C9D3762EEA66}" srcOrd="0" destOrd="2" presId="urn:microsoft.com/office/officeart/2005/8/layout/hList1"/>
    <dgm:cxn modelId="{A64ED90D-6686-42D1-8B1B-3DD77DB5D6C6}" type="presOf" srcId="{5D34C541-F81D-48DB-9830-29D9874EAFA0}" destId="{DD434C93-FA47-4B0F-A63A-CCFD419E163A}" srcOrd="0" destOrd="0" presId="urn:microsoft.com/office/officeart/2005/8/layout/hList1"/>
    <dgm:cxn modelId="{CA945714-8B52-4D84-A60F-98CCFA1A6225}" type="presOf" srcId="{C653A206-1D5D-48F0-840E-1F8494B763D2}" destId="{71A80B7B-1062-45DF-9B20-C9D3762EEA66}" srcOrd="0" destOrd="3" presId="urn:microsoft.com/office/officeart/2005/8/layout/hList1"/>
    <dgm:cxn modelId="{C8646622-E857-447C-B2BE-F63F3EBAE445}" srcId="{93B8F6C1-4BE4-4537-8155-CE8E54224F48}" destId="{D4C5A410-DD9E-4DA8-A972-66E6BFFAAE3D}" srcOrd="2" destOrd="0" parTransId="{B892F178-AEA2-418C-AD84-185569C96625}" sibTransId="{079DA4B4-7A60-4C8C-9962-6F3740EC5F52}"/>
    <dgm:cxn modelId="{E163372C-5F26-4DF4-BD1E-EAA4BAC1D54E}" type="presOf" srcId="{93B8F6C1-4BE4-4537-8155-CE8E54224F48}" destId="{FE6E5597-FD80-4F04-ADC3-B06CCF8D8DD2}" srcOrd="0" destOrd="0" presId="urn:microsoft.com/office/officeart/2005/8/layout/hList1"/>
    <dgm:cxn modelId="{7673852C-FB86-47DE-B81D-77A91F3AF704}" srcId="{93B8F6C1-4BE4-4537-8155-CE8E54224F48}" destId="{5D34C541-F81D-48DB-9830-29D9874EAFA0}" srcOrd="0" destOrd="0" parTransId="{6B2F93B8-2D15-44CE-881D-F490E39CCE90}" sibTransId="{38F8F931-CF2E-4F0A-9427-7F85A3B5A6F2}"/>
    <dgm:cxn modelId="{E91D962E-5A4A-4C21-B79B-C05BEFF00B28}" srcId="{730925FB-494B-495D-B72E-07C2FFCA751A}" destId="{629C1E0E-B3A2-4110-AE2F-8B5227ED0288}" srcOrd="0" destOrd="0" parTransId="{9EA76B01-F115-4242-9D0D-85D070F335EF}" sibTransId="{5591CEAB-5AE1-4326-AA38-2A0DFE6C6386}"/>
    <dgm:cxn modelId="{1C62AB30-82E9-46E5-B4C7-312FBAFB514E}" type="presOf" srcId="{A27240A5-F95E-4BC6-8D45-45FE322C79D5}" destId="{7034A414-61D1-425B-ACD4-81D671F9F3F7}" srcOrd="0" destOrd="5" presId="urn:microsoft.com/office/officeart/2005/8/layout/hList1"/>
    <dgm:cxn modelId="{C3512031-79B6-4D06-90D5-88B1C55D67B9}" type="presOf" srcId="{96E6FD75-EAA2-4C0D-B23F-A2832F9895BE}" destId="{A5A57D1F-79B2-4B71-B632-6B8D5904CC07}" srcOrd="0" destOrd="1" presId="urn:microsoft.com/office/officeart/2005/8/layout/hList1"/>
    <dgm:cxn modelId="{F83A7936-D4AE-467B-B3F3-0B3F00467C94}" type="presOf" srcId="{EDA803F5-A4AB-4805-A4D3-9CAF5745A69E}" destId="{421D8EE9-187A-4D9D-9B14-95F20FB274E6}" srcOrd="0" destOrd="0" presId="urn:microsoft.com/office/officeart/2005/8/layout/hList1"/>
    <dgm:cxn modelId="{D3BA5137-5698-47A9-868B-28512CF6500C}" srcId="{F0A822EB-4C89-495E-BB2B-F06E0A0E90A8}" destId="{C653A206-1D5D-48F0-840E-1F8494B763D2}" srcOrd="3" destOrd="0" parTransId="{9793A251-20C9-4D54-A0AE-68E5CBD4709C}" sibTransId="{3D84070A-642C-4741-84B5-7B69310C8006}"/>
    <dgm:cxn modelId="{BB06383A-B756-43F7-86C4-3F91622960B2}" type="presOf" srcId="{D67E083D-4722-4729-8529-23DDA2026EEB}" destId="{7034A414-61D1-425B-ACD4-81D671F9F3F7}" srcOrd="0" destOrd="2" presId="urn:microsoft.com/office/officeart/2005/8/layout/hList1"/>
    <dgm:cxn modelId="{9CB7143C-922E-4272-A45F-7F851D6CE962}" type="presOf" srcId="{D9AA82B0-5F58-4601-B2EA-578D7A25AE91}" destId="{7034A414-61D1-425B-ACD4-81D671F9F3F7}" srcOrd="0" destOrd="1" presId="urn:microsoft.com/office/officeart/2005/8/layout/hList1"/>
    <dgm:cxn modelId="{2971C35C-4470-434D-9117-8FC1A1F37F72}" type="presOf" srcId="{4BD5E7C9-1186-4084-9E78-F6FA780CB6ED}" destId="{A5A57D1F-79B2-4B71-B632-6B8D5904CC07}" srcOrd="0" destOrd="2" presId="urn:microsoft.com/office/officeart/2005/8/layout/hList1"/>
    <dgm:cxn modelId="{E1DAD561-95E3-48D5-B539-0A1A7E376027}" type="presOf" srcId="{845F1E57-062F-4958-ADEB-2BB082B076DC}" destId="{71A80B7B-1062-45DF-9B20-C9D3762EEA66}" srcOrd="0" destOrd="0" presId="urn:microsoft.com/office/officeart/2005/8/layout/hList1"/>
    <dgm:cxn modelId="{ACD81E44-CB5E-4D1B-8699-00FDFB022B51}" type="presOf" srcId="{730925FB-494B-495D-B72E-07C2FFCA751A}" destId="{AAF843D8-DC84-46CB-9519-ED2ADD840503}" srcOrd="0" destOrd="0" presId="urn:microsoft.com/office/officeart/2005/8/layout/hList1"/>
    <dgm:cxn modelId="{2ECBE968-F330-43FD-91BF-3018C803CC7E}" srcId="{629C1E0E-B3A2-4110-AE2F-8B5227ED0288}" destId="{D67E083D-4722-4729-8529-23DDA2026EEB}" srcOrd="1" destOrd="0" parTransId="{C12A087E-CDE6-46D2-841E-88BE152DD8C3}" sibTransId="{FD550D93-E0BA-42AC-9C42-0E99410D156C}"/>
    <dgm:cxn modelId="{772CA469-1423-42CB-93F9-8954FCFD692E}" type="presOf" srcId="{F0A822EB-4C89-495E-BB2B-F06E0A0E90A8}" destId="{20E67A72-2B0B-48E6-A464-6C58E069AF2D}" srcOrd="0" destOrd="0" presId="urn:microsoft.com/office/officeart/2005/8/layout/hList1"/>
    <dgm:cxn modelId="{7FD0F34A-71C3-47B0-BE81-699A89600499}" type="presOf" srcId="{5ABA9B4A-BD05-4728-A64D-0614D31A037F}" destId="{DD434C93-FA47-4B0F-A63A-CCFD419E163A}" srcOrd="0" destOrd="3" presId="urn:microsoft.com/office/officeart/2005/8/layout/hList1"/>
    <dgm:cxn modelId="{15A1A46D-8642-40C1-A3A4-FDEFC0E2D5FD}" srcId="{F0A822EB-4C89-495E-BB2B-F06E0A0E90A8}" destId="{354EA95A-C512-400B-AAB8-D2F410C0F8DA}" srcOrd="2" destOrd="0" parTransId="{1FF8C98E-EEFC-4711-B8B5-31AAC0940CA6}" sibTransId="{1A755E1C-88CA-4B4D-9DE0-BD906713265D}"/>
    <dgm:cxn modelId="{A8663775-1D00-45DB-9C39-9D34ADDA6ACB}" srcId="{F7C159E3-E203-4E03-AA69-FEBB69637417}" destId="{4BD5E7C9-1186-4084-9E78-F6FA780CB6ED}" srcOrd="1" destOrd="0" parTransId="{568829A5-CDAE-4EFD-AF96-4479FFB23ADB}" sibTransId="{1CF594FF-04A6-4850-9AA0-44D0F3717BD3}"/>
    <dgm:cxn modelId="{D3FBD458-CAF3-4B9E-B8A0-6792A3A0B606}" type="presOf" srcId="{D4C5A410-DD9E-4DA8-A972-66E6BFFAAE3D}" destId="{DD434C93-FA47-4B0F-A63A-CCFD419E163A}" srcOrd="0" destOrd="2" presId="urn:microsoft.com/office/officeart/2005/8/layout/hList1"/>
    <dgm:cxn modelId="{4F81B27F-4A2B-4077-818A-9FC0FD55F010}" srcId="{60598FBD-3854-47E0-8E65-9FA239F70882}" destId="{93B8F6C1-4BE4-4537-8155-CE8E54224F48}" srcOrd="0" destOrd="0" parTransId="{CD240C63-1BEE-43F0-8C66-5B2537EFA327}" sibTransId="{17D5DF1B-9673-436E-8822-54FBBAC5A742}"/>
    <dgm:cxn modelId="{A5069B82-2126-4EB3-A58A-783941F2C5DE}" srcId="{F0A822EB-4C89-495E-BB2B-F06E0A0E90A8}" destId="{845F1E57-062F-4958-ADEB-2BB082B076DC}" srcOrd="0" destOrd="0" parTransId="{4442E851-8F63-4833-A76F-3C6B58C5CEBD}" sibTransId="{E9E07A6D-6CD9-4FF4-96F0-563CB1FA5A36}"/>
    <dgm:cxn modelId="{9FE4AA88-FAB7-4A68-B610-3719DFCDC6F6}" type="presOf" srcId="{4D595A89-9B2C-4FC0-9602-8316985A9D1B}" destId="{DD434C93-FA47-4B0F-A63A-CCFD419E163A}" srcOrd="0" destOrd="1" presId="urn:microsoft.com/office/officeart/2005/8/layout/hList1"/>
    <dgm:cxn modelId="{638C068E-F274-4CB2-95E7-A28D54000FF3}" srcId="{60598FBD-3854-47E0-8E65-9FA239F70882}" destId="{EDA803F5-A4AB-4805-A4D3-9CAF5745A69E}" srcOrd="3" destOrd="0" parTransId="{344663D8-F498-440D-A852-C087A9BDE1B1}" sibTransId="{A6912541-5CCA-470F-BCC2-5B8AABC5DE31}"/>
    <dgm:cxn modelId="{1BDF738F-FDE3-434F-8F24-18055F45BC15}" srcId="{EDA803F5-A4AB-4805-A4D3-9CAF5745A69E}" destId="{F7C159E3-E203-4E03-AA69-FEBB69637417}" srcOrd="0" destOrd="0" parTransId="{B9B8FD1B-5AF7-47C6-BDCE-015EAF8C76E7}" sibTransId="{2AB4FC8E-BFB4-4B72-A476-F9A9834D4F65}"/>
    <dgm:cxn modelId="{7EAD749B-A7BF-45AA-A9D3-1AA4D69D6326}" type="presOf" srcId="{60598FBD-3854-47E0-8E65-9FA239F70882}" destId="{821F256E-531F-4C8C-9F8E-3E65828046A1}" srcOrd="0" destOrd="0" presId="urn:microsoft.com/office/officeart/2005/8/layout/hList1"/>
    <dgm:cxn modelId="{2799BBA2-E56E-4D6A-89BC-BB417D7C3FC4}" type="presOf" srcId="{3E5383D1-125A-43DD-A1A2-0D2B4FFA5512}" destId="{71A80B7B-1062-45DF-9B20-C9D3762EEA66}" srcOrd="0" destOrd="4" presId="urn:microsoft.com/office/officeart/2005/8/layout/hList1"/>
    <dgm:cxn modelId="{CC3B36A5-3C6D-4A07-B71C-FF4031543F7C}" srcId="{F7C159E3-E203-4E03-AA69-FEBB69637417}" destId="{96E6FD75-EAA2-4C0D-B23F-A2832F9895BE}" srcOrd="0" destOrd="0" parTransId="{CC1A9E0D-233B-4F0F-9D7A-476E347D0F0D}" sibTransId="{0EDAA097-64B6-441A-96B4-3F5A0DD9CFA0}"/>
    <dgm:cxn modelId="{47E4C6A8-DCAE-4704-906F-5B829B56B76A}" srcId="{629C1E0E-B3A2-4110-AE2F-8B5227ED0288}" destId="{26796445-E973-4E10-96F3-FA6D6FE1C108}" srcOrd="2" destOrd="0" parTransId="{00345658-3ABD-44CA-B653-9C9168ECB811}" sibTransId="{944C01D3-50C5-4591-BBE3-8AF16A7290ED}"/>
    <dgm:cxn modelId="{E920DCA8-74FE-46E1-A69E-754EA04C5703}" srcId="{F0A822EB-4C89-495E-BB2B-F06E0A0E90A8}" destId="{8103B8C1-53E3-4B5A-847F-F6A727F4729A}" srcOrd="1" destOrd="0" parTransId="{BD6E36AC-24BD-4034-8196-AF281E0EB34F}" sibTransId="{26F04B4D-AA20-4F9D-ADD6-A6739B1FC26B}"/>
    <dgm:cxn modelId="{77696BAD-5B9D-462B-B2C1-09BBE6C156AB}" srcId="{EDA803F5-A4AB-4805-A4D3-9CAF5745A69E}" destId="{9966F70B-7D5D-4B71-A40A-EA8816C8162A}" srcOrd="1" destOrd="0" parTransId="{1E6E2E95-84BC-4E4F-AB71-531C7EEB4B27}" sibTransId="{B274C5C8-CA65-48A9-9BDD-4B159AA7B963}"/>
    <dgm:cxn modelId="{ABD6E7B7-82EC-4D08-B359-06D111106F10}" type="presOf" srcId="{629C1E0E-B3A2-4110-AE2F-8B5227ED0288}" destId="{7034A414-61D1-425B-ACD4-81D671F9F3F7}" srcOrd="0" destOrd="0" presId="urn:microsoft.com/office/officeart/2005/8/layout/hList1"/>
    <dgm:cxn modelId="{B33A6CC0-58AF-4EC3-81F5-61C225A7A02E}" type="presOf" srcId="{F7C159E3-E203-4E03-AA69-FEBB69637417}" destId="{A5A57D1F-79B2-4B71-B632-6B8D5904CC07}" srcOrd="0" destOrd="0" presId="urn:microsoft.com/office/officeart/2005/8/layout/hList1"/>
    <dgm:cxn modelId="{CCF03AC4-BF54-4468-9E76-1990CFD682FC}" srcId="{93B8F6C1-4BE4-4537-8155-CE8E54224F48}" destId="{4D595A89-9B2C-4FC0-9602-8316985A9D1B}" srcOrd="1" destOrd="0" parTransId="{CF7C00F8-D7F5-4CCA-AFDA-DFFCDF858743}" sibTransId="{E1A7F4A9-A543-4CD9-A6DF-DECEDF814A7C}"/>
    <dgm:cxn modelId="{FF6C14CC-BB43-4E5E-BB2D-78DC9F6C8829}" type="presOf" srcId="{B69B71EA-523D-444A-9F0F-02CA4C6A1BAE}" destId="{7034A414-61D1-425B-ACD4-81D671F9F3F7}" srcOrd="0" destOrd="4" presId="urn:microsoft.com/office/officeart/2005/8/layout/hList1"/>
    <dgm:cxn modelId="{6611E9CC-35DA-4461-B4C1-F4B45855F175}" srcId="{60598FBD-3854-47E0-8E65-9FA239F70882}" destId="{730925FB-494B-495D-B72E-07C2FFCA751A}" srcOrd="1" destOrd="0" parTransId="{D0DE0695-5305-4E05-9BC6-29B056FADEAE}" sibTransId="{E673EEA4-8529-48C9-9298-7DB6C67D9937}"/>
    <dgm:cxn modelId="{2B8A09CD-0130-49A7-B5EF-196BED3331C0}" srcId="{730925FB-494B-495D-B72E-07C2FFCA751A}" destId="{A27240A5-F95E-4BC6-8D45-45FE322C79D5}" srcOrd="2" destOrd="0" parTransId="{B9C659CF-600E-486C-AD8E-5391BF994DDF}" sibTransId="{C787EF08-8281-4608-BCC7-43BA7A06DAD6}"/>
    <dgm:cxn modelId="{7E3467D4-64E3-4680-83FC-450E7CBD7B3C}" srcId="{629C1E0E-B3A2-4110-AE2F-8B5227ED0288}" destId="{D9AA82B0-5F58-4601-B2EA-578D7A25AE91}" srcOrd="0" destOrd="0" parTransId="{9BCC298E-2DCE-471A-BF69-9CEBCEBEA65C}" sibTransId="{2C85FB54-E628-4062-B90C-1B76F16306DE}"/>
    <dgm:cxn modelId="{333452D4-533A-41B9-B83F-B2DFA36D7244}" srcId="{F0A822EB-4C89-495E-BB2B-F06E0A0E90A8}" destId="{3E5383D1-125A-43DD-A1A2-0D2B4FFA5512}" srcOrd="4" destOrd="0" parTransId="{8ECA9703-E97B-41F9-A364-03709E8736F4}" sibTransId="{942C3521-C81D-41A5-AE51-310D1D4C86E7}"/>
    <dgm:cxn modelId="{B99DDBD8-DCC3-482C-83C2-5C0213E075C9}" type="presOf" srcId="{26796445-E973-4E10-96F3-FA6D6FE1C108}" destId="{7034A414-61D1-425B-ACD4-81D671F9F3F7}" srcOrd="0" destOrd="3" presId="urn:microsoft.com/office/officeart/2005/8/layout/hList1"/>
    <dgm:cxn modelId="{D5E4F7E8-CA11-4094-AE03-8365C72D128C}" srcId="{93B8F6C1-4BE4-4537-8155-CE8E54224F48}" destId="{5ABA9B4A-BD05-4728-A64D-0614D31A037F}" srcOrd="3" destOrd="0" parTransId="{17037AEC-E622-4C1A-8787-5156BBFF204E}" sibTransId="{7D553D74-B6E2-4ED0-937C-D3AD3AB03355}"/>
    <dgm:cxn modelId="{898542E9-9CE7-4D63-B231-F23181EA71FD}" type="presOf" srcId="{9966F70B-7D5D-4B71-A40A-EA8816C8162A}" destId="{A5A57D1F-79B2-4B71-B632-6B8D5904CC07}" srcOrd="0" destOrd="3" presId="urn:microsoft.com/office/officeart/2005/8/layout/hList1"/>
    <dgm:cxn modelId="{2FA03FFA-BC76-4CEA-955C-3653E422577A}" srcId="{60598FBD-3854-47E0-8E65-9FA239F70882}" destId="{F0A822EB-4C89-495E-BB2B-F06E0A0E90A8}" srcOrd="2" destOrd="0" parTransId="{A8810004-203C-471B-872A-17AEEFF4D059}" sibTransId="{8D96EA5A-898F-4B79-82DB-2E9C53F66894}"/>
    <dgm:cxn modelId="{FBC8D6DA-0480-4677-A4F7-2859564B35B3}" type="presParOf" srcId="{821F256E-531F-4C8C-9F8E-3E65828046A1}" destId="{3FCCF486-904E-4E46-AE43-7558D18E7815}" srcOrd="0" destOrd="0" presId="urn:microsoft.com/office/officeart/2005/8/layout/hList1"/>
    <dgm:cxn modelId="{5A91EDED-762F-4E17-BA9B-69E53FC1B0A2}" type="presParOf" srcId="{3FCCF486-904E-4E46-AE43-7558D18E7815}" destId="{FE6E5597-FD80-4F04-ADC3-B06CCF8D8DD2}" srcOrd="0" destOrd="0" presId="urn:microsoft.com/office/officeart/2005/8/layout/hList1"/>
    <dgm:cxn modelId="{1408A2CE-8BB5-44C1-9EE7-3E547976B795}" type="presParOf" srcId="{3FCCF486-904E-4E46-AE43-7558D18E7815}" destId="{DD434C93-FA47-4B0F-A63A-CCFD419E163A}" srcOrd="1" destOrd="0" presId="urn:microsoft.com/office/officeart/2005/8/layout/hList1"/>
    <dgm:cxn modelId="{654B0E89-F777-44C3-9918-288F9F6CE901}" type="presParOf" srcId="{821F256E-531F-4C8C-9F8E-3E65828046A1}" destId="{CDCC80D3-4571-457E-83CE-47184281448F}" srcOrd="1" destOrd="0" presId="urn:microsoft.com/office/officeart/2005/8/layout/hList1"/>
    <dgm:cxn modelId="{4AA0BD79-60D1-4F30-BCED-6F09B1AF7051}" type="presParOf" srcId="{821F256E-531F-4C8C-9F8E-3E65828046A1}" destId="{4A13633A-67B5-47F7-9946-25825EEC28BF}" srcOrd="2" destOrd="0" presId="urn:microsoft.com/office/officeart/2005/8/layout/hList1"/>
    <dgm:cxn modelId="{FD200597-52E2-4F9B-B5DE-FBFF427B726A}" type="presParOf" srcId="{4A13633A-67B5-47F7-9946-25825EEC28BF}" destId="{AAF843D8-DC84-46CB-9519-ED2ADD840503}" srcOrd="0" destOrd="0" presId="urn:microsoft.com/office/officeart/2005/8/layout/hList1"/>
    <dgm:cxn modelId="{86ED5C81-42B5-4842-881D-28A17A39752D}" type="presParOf" srcId="{4A13633A-67B5-47F7-9946-25825EEC28BF}" destId="{7034A414-61D1-425B-ACD4-81D671F9F3F7}" srcOrd="1" destOrd="0" presId="urn:microsoft.com/office/officeart/2005/8/layout/hList1"/>
    <dgm:cxn modelId="{21AF1783-2F2C-4D8C-BC70-C4C63183F732}" type="presParOf" srcId="{821F256E-531F-4C8C-9F8E-3E65828046A1}" destId="{728111A7-789D-45E1-9EA4-45003C6BD33C}" srcOrd="3" destOrd="0" presId="urn:microsoft.com/office/officeart/2005/8/layout/hList1"/>
    <dgm:cxn modelId="{5E933DBA-8307-40F9-A044-BC2BC78110EB}" type="presParOf" srcId="{821F256E-531F-4C8C-9F8E-3E65828046A1}" destId="{284A501F-EA06-4403-A8BB-3EF942971ED8}" srcOrd="4" destOrd="0" presId="urn:microsoft.com/office/officeart/2005/8/layout/hList1"/>
    <dgm:cxn modelId="{277E8DC8-F73F-46D6-814A-16FEFFC5A9B7}" type="presParOf" srcId="{284A501F-EA06-4403-A8BB-3EF942971ED8}" destId="{20E67A72-2B0B-48E6-A464-6C58E069AF2D}" srcOrd="0" destOrd="0" presId="urn:microsoft.com/office/officeart/2005/8/layout/hList1"/>
    <dgm:cxn modelId="{F0422A12-D5F4-4C79-A431-ABFDAF3A1F68}" type="presParOf" srcId="{284A501F-EA06-4403-A8BB-3EF942971ED8}" destId="{71A80B7B-1062-45DF-9B20-C9D3762EEA66}" srcOrd="1" destOrd="0" presId="urn:microsoft.com/office/officeart/2005/8/layout/hList1"/>
    <dgm:cxn modelId="{8D10F420-0222-4B75-9140-FE46920246A0}" type="presParOf" srcId="{821F256E-531F-4C8C-9F8E-3E65828046A1}" destId="{3641A5E4-0106-4C45-A0F0-127087899711}" srcOrd="5" destOrd="0" presId="urn:microsoft.com/office/officeart/2005/8/layout/hList1"/>
    <dgm:cxn modelId="{53234763-198A-4760-84C4-3CCF335ACC4D}" type="presParOf" srcId="{821F256E-531F-4C8C-9F8E-3E65828046A1}" destId="{776C1632-5EF1-4CAD-9F11-ACA418B9517C}" srcOrd="6" destOrd="0" presId="urn:microsoft.com/office/officeart/2005/8/layout/hList1"/>
    <dgm:cxn modelId="{98469092-86E8-4431-92A0-EC2EF1BA6BA5}" type="presParOf" srcId="{776C1632-5EF1-4CAD-9F11-ACA418B9517C}" destId="{421D8EE9-187A-4D9D-9B14-95F20FB274E6}" srcOrd="0" destOrd="0" presId="urn:microsoft.com/office/officeart/2005/8/layout/hList1"/>
    <dgm:cxn modelId="{2FDC5C9C-EC6B-4398-9C36-5919877D5DA3}" type="presParOf" srcId="{776C1632-5EF1-4CAD-9F11-ACA418B9517C}" destId="{A5A57D1F-79B2-4B71-B632-6B8D5904CC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D103A9-41FB-48AA-BF20-C65FB3ED3C9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3B34416-1657-45EB-95FC-578A63AC3B2B}">
      <dgm:prSet phldrT="[Text]"/>
      <dgm:spPr/>
      <dgm:t>
        <a:bodyPr/>
        <a:lstStyle/>
        <a:p>
          <a:r>
            <a:rPr lang="fr-FR" dirty="0"/>
            <a:t>Catégories brutes</a:t>
          </a:r>
        </a:p>
      </dgm:t>
    </dgm:pt>
    <dgm:pt modelId="{AEA5F0D3-6FD2-4442-B6DC-FBFCC39D3B59}" type="parTrans" cxnId="{EB2775C6-639F-44B4-B020-3C17CA7041A6}">
      <dgm:prSet/>
      <dgm:spPr/>
      <dgm:t>
        <a:bodyPr/>
        <a:lstStyle/>
        <a:p>
          <a:endParaRPr lang="fr-FR"/>
        </a:p>
      </dgm:t>
    </dgm:pt>
    <dgm:pt modelId="{03AF486E-3377-4F88-9653-99DDC56FAB02}" type="sibTrans" cxnId="{EB2775C6-639F-44B4-B020-3C17CA7041A6}">
      <dgm:prSet/>
      <dgm:spPr/>
      <dgm:t>
        <a:bodyPr/>
        <a:lstStyle/>
        <a:p>
          <a:endParaRPr lang="fr-FR"/>
        </a:p>
      </dgm:t>
    </dgm:pt>
    <dgm:pt modelId="{13D74754-3EB9-4811-A4CC-9622A669C730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Transformation des catégories en variables binaires</a:t>
          </a:r>
        </a:p>
      </dgm:t>
    </dgm:pt>
    <dgm:pt modelId="{05A78977-FE34-4696-94B9-61FA6A1C8294}" type="parTrans" cxnId="{3361A62D-A15F-487B-90C6-74018CD8ACC8}">
      <dgm:prSet/>
      <dgm:spPr/>
      <dgm:t>
        <a:bodyPr/>
        <a:lstStyle/>
        <a:p>
          <a:endParaRPr lang="fr-FR"/>
        </a:p>
      </dgm:t>
    </dgm:pt>
    <dgm:pt modelId="{F785B1C1-C9C9-4D2A-9244-3734AB2C73FF}" type="sibTrans" cxnId="{3361A62D-A15F-487B-90C6-74018CD8ACC8}">
      <dgm:prSet/>
      <dgm:spPr/>
      <dgm:t>
        <a:bodyPr/>
        <a:lstStyle/>
        <a:p>
          <a:endParaRPr lang="fr-FR"/>
        </a:p>
      </dgm:t>
    </dgm:pt>
    <dgm:pt modelId="{E736A66D-E49F-46A3-B5DF-C6FBC7CD478A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Addition des catégories par clients</a:t>
          </a:r>
        </a:p>
      </dgm:t>
    </dgm:pt>
    <dgm:pt modelId="{A7957E1F-F9C3-48F7-AAA1-74B8C58FAD6B}" type="parTrans" cxnId="{BF87034B-5149-4392-A99C-55997AF780BF}">
      <dgm:prSet/>
      <dgm:spPr/>
      <dgm:t>
        <a:bodyPr/>
        <a:lstStyle/>
        <a:p>
          <a:endParaRPr lang="fr-FR"/>
        </a:p>
      </dgm:t>
    </dgm:pt>
    <dgm:pt modelId="{C1D6A276-A287-449B-9CD3-9A9E47CE0286}" type="sibTrans" cxnId="{BF87034B-5149-4392-A99C-55997AF780BF}">
      <dgm:prSet/>
      <dgm:spPr/>
      <dgm:t>
        <a:bodyPr/>
        <a:lstStyle/>
        <a:p>
          <a:endParaRPr lang="fr-FR"/>
        </a:p>
      </dgm:t>
    </dgm:pt>
    <dgm:pt modelId="{52EAD369-5381-4689-A2BD-E6101CC85314}">
      <dgm:prSet phldrT="[Text]"/>
      <dgm:spPr/>
      <dgm:t>
        <a:bodyPr/>
        <a:lstStyle/>
        <a:p>
          <a:r>
            <a:rPr lang="fr-FR" dirty="0"/>
            <a:t>Catégories transformées</a:t>
          </a:r>
        </a:p>
      </dgm:t>
    </dgm:pt>
    <dgm:pt modelId="{4ED7F9F1-3468-4502-9A86-922D24B36F45}" type="parTrans" cxnId="{C9ACECA9-E512-4532-BA34-E7621273D95A}">
      <dgm:prSet/>
      <dgm:spPr/>
      <dgm:t>
        <a:bodyPr/>
        <a:lstStyle/>
        <a:p>
          <a:endParaRPr lang="fr-FR"/>
        </a:p>
      </dgm:t>
    </dgm:pt>
    <dgm:pt modelId="{842AF932-2FFA-4409-937C-FA2DBB8942D6}" type="sibTrans" cxnId="{C9ACECA9-E512-4532-BA34-E7621273D95A}">
      <dgm:prSet/>
      <dgm:spPr/>
      <dgm:t>
        <a:bodyPr/>
        <a:lstStyle/>
        <a:p>
          <a:endParaRPr lang="fr-FR"/>
        </a:p>
      </dgm:t>
    </dgm:pt>
    <dgm:pt modelId="{BBF5B9AD-31F0-467A-B74A-8E3F962AA313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Rassemblement des catégories en 11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métacatégories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6BED069-3E52-4282-A2BF-9A3F6A2903D6}" type="parTrans" cxnId="{46CF96E4-B75D-4A9F-8CE0-B09D8CFAD55A}">
      <dgm:prSet/>
      <dgm:spPr/>
      <dgm:t>
        <a:bodyPr/>
        <a:lstStyle/>
        <a:p>
          <a:endParaRPr lang="fr-FR"/>
        </a:p>
      </dgm:t>
    </dgm:pt>
    <dgm:pt modelId="{8CAA5B07-72D3-4A7B-B1C4-8D99B9CD9C68}" type="sibTrans" cxnId="{46CF96E4-B75D-4A9F-8CE0-B09D8CFAD55A}">
      <dgm:prSet/>
      <dgm:spPr/>
      <dgm:t>
        <a:bodyPr/>
        <a:lstStyle/>
        <a:p>
          <a:endParaRPr lang="fr-FR"/>
        </a:p>
      </dgm:t>
    </dgm:pt>
    <dgm:pt modelId="{36751621-036C-43C6-8FE0-9C716B70F85D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Transformation des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métacatégories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en variables binaires</a:t>
          </a:r>
        </a:p>
      </dgm:t>
    </dgm:pt>
    <dgm:pt modelId="{4755236F-0AF9-4190-AEA4-84E10A88A064}" type="parTrans" cxnId="{05A9735D-BE30-4E01-BB7B-92E939A447FD}">
      <dgm:prSet/>
      <dgm:spPr/>
      <dgm:t>
        <a:bodyPr/>
        <a:lstStyle/>
        <a:p>
          <a:endParaRPr lang="fr-FR"/>
        </a:p>
      </dgm:t>
    </dgm:pt>
    <dgm:pt modelId="{AE4A739D-26C2-4F26-84E1-65D38FF430D6}" type="sibTrans" cxnId="{05A9735D-BE30-4E01-BB7B-92E939A447FD}">
      <dgm:prSet/>
      <dgm:spPr/>
      <dgm:t>
        <a:bodyPr/>
        <a:lstStyle/>
        <a:p>
          <a:endParaRPr lang="fr-FR"/>
        </a:p>
      </dgm:t>
    </dgm:pt>
    <dgm:pt modelId="{2EEDD42C-979A-4914-AB58-F60262184AD2}">
      <dgm:prSet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Addition des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métacatégories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par clients</a:t>
          </a:r>
        </a:p>
      </dgm:t>
    </dgm:pt>
    <dgm:pt modelId="{6ABE7C9E-8137-4A3A-9086-7153C789AB88}" type="parTrans" cxnId="{7C377B5B-95AD-4452-A65B-2889A18CC0B6}">
      <dgm:prSet/>
      <dgm:spPr/>
      <dgm:t>
        <a:bodyPr/>
        <a:lstStyle/>
        <a:p>
          <a:endParaRPr lang="fr-FR"/>
        </a:p>
      </dgm:t>
    </dgm:pt>
    <dgm:pt modelId="{458E9D3B-0EA3-4FEA-9139-089D30FE3FAD}" type="sibTrans" cxnId="{7C377B5B-95AD-4452-A65B-2889A18CC0B6}">
      <dgm:prSet/>
      <dgm:spPr/>
      <dgm:t>
        <a:bodyPr/>
        <a:lstStyle/>
        <a:p>
          <a:endParaRPr lang="fr-FR"/>
        </a:p>
      </dgm:t>
    </dgm:pt>
    <dgm:pt modelId="{41BF7AE7-6CBE-4491-B295-2F3C162E1681}" type="pres">
      <dgm:prSet presAssocID="{25D103A9-41FB-48AA-BF20-C65FB3ED3C9A}" presName="Name0" presStyleCnt="0">
        <dgm:presLayoutVars>
          <dgm:dir/>
          <dgm:animLvl val="lvl"/>
          <dgm:resizeHandles val="exact"/>
        </dgm:presLayoutVars>
      </dgm:prSet>
      <dgm:spPr/>
    </dgm:pt>
    <dgm:pt modelId="{536EEEE6-BD6E-495E-8846-9722B72616E2}" type="pres">
      <dgm:prSet presAssocID="{C3B34416-1657-45EB-95FC-578A63AC3B2B}" presName="composite" presStyleCnt="0"/>
      <dgm:spPr/>
    </dgm:pt>
    <dgm:pt modelId="{F316289C-FD92-41C1-A178-65254B2CBFB1}" type="pres">
      <dgm:prSet presAssocID="{C3B34416-1657-45EB-95FC-578A63AC3B2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256D655-CE9E-4908-A805-E8CDB95DA55C}" type="pres">
      <dgm:prSet presAssocID="{C3B34416-1657-45EB-95FC-578A63AC3B2B}" presName="desTx" presStyleLbl="alignAccFollowNode1" presStyleIdx="0" presStyleCnt="2" custLinFactNeighborX="1078" custLinFactNeighborY="532">
        <dgm:presLayoutVars>
          <dgm:bulletEnabled val="1"/>
        </dgm:presLayoutVars>
      </dgm:prSet>
      <dgm:spPr/>
    </dgm:pt>
    <dgm:pt modelId="{E276C0B2-737D-4958-B899-6EBCA56E2B0D}" type="pres">
      <dgm:prSet presAssocID="{03AF486E-3377-4F88-9653-99DDC56FAB02}" presName="space" presStyleCnt="0"/>
      <dgm:spPr/>
    </dgm:pt>
    <dgm:pt modelId="{C2795F8C-D046-4A3A-BB0E-C8EEF3CAA582}" type="pres">
      <dgm:prSet presAssocID="{52EAD369-5381-4689-A2BD-E6101CC85314}" presName="composite" presStyleCnt="0"/>
      <dgm:spPr/>
    </dgm:pt>
    <dgm:pt modelId="{9DACD540-E79E-4C7F-A120-D4CFA50A3FA5}" type="pres">
      <dgm:prSet presAssocID="{52EAD369-5381-4689-A2BD-E6101CC8531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A02A9D5-2FD1-4401-BC99-E15344EF9FAB}" type="pres">
      <dgm:prSet presAssocID="{52EAD369-5381-4689-A2BD-E6101CC8531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361A62D-A15F-487B-90C6-74018CD8ACC8}" srcId="{C3B34416-1657-45EB-95FC-578A63AC3B2B}" destId="{13D74754-3EB9-4811-A4CC-9622A669C730}" srcOrd="0" destOrd="0" parTransId="{05A78977-FE34-4696-94B9-61FA6A1C8294}" sibTransId="{F785B1C1-C9C9-4D2A-9244-3734AB2C73FF}"/>
    <dgm:cxn modelId="{2DF30A35-F71C-4026-920A-41DFCB14CC2A}" type="presOf" srcId="{C3B34416-1657-45EB-95FC-578A63AC3B2B}" destId="{F316289C-FD92-41C1-A178-65254B2CBFB1}" srcOrd="0" destOrd="0" presId="urn:microsoft.com/office/officeart/2005/8/layout/hList1"/>
    <dgm:cxn modelId="{7C377B5B-95AD-4452-A65B-2889A18CC0B6}" srcId="{52EAD369-5381-4689-A2BD-E6101CC85314}" destId="{2EEDD42C-979A-4914-AB58-F60262184AD2}" srcOrd="2" destOrd="0" parTransId="{6ABE7C9E-8137-4A3A-9086-7153C789AB88}" sibTransId="{458E9D3B-0EA3-4FEA-9139-089D30FE3FAD}"/>
    <dgm:cxn modelId="{05A9735D-BE30-4E01-BB7B-92E939A447FD}" srcId="{52EAD369-5381-4689-A2BD-E6101CC85314}" destId="{36751621-036C-43C6-8FE0-9C716B70F85D}" srcOrd="1" destOrd="0" parTransId="{4755236F-0AF9-4190-AEA4-84E10A88A064}" sibTransId="{AE4A739D-26C2-4F26-84E1-65D38FF430D6}"/>
    <dgm:cxn modelId="{3BEB4C41-5E11-4618-A77C-A4D5DDED29D6}" type="presOf" srcId="{52EAD369-5381-4689-A2BD-E6101CC85314}" destId="{9DACD540-E79E-4C7F-A120-D4CFA50A3FA5}" srcOrd="0" destOrd="0" presId="urn:microsoft.com/office/officeart/2005/8/layout/hList1"/>
    <dgm:cxn modelId="{4FB53E65-31D4-4CFA-8A61-29DAEA18A575}" type="presOf" srcId="{25D103A9-41FB-48AA-BF20-C65FB3ED3C9A}" destId="{41BF7AE7-6CBE-4491-B295-2F3C162E1681}" srcOrd="0" destOrd="0" presId="urn:microsoft.com/office/officeart/2005/8/layout/hList1"/>
    <dgm:cxn modelId="{BF87034B-5149-4392-A99C-55997AF780BF}" srcId="{C3B34416-1657-45EB-95FC-578A63AC3B2B}" destId="{E736A66D-E49F-46A3-B5DF-C6FBC7CD478A}" srcOrd="1" destOrd="0" parTransId="{A7957E1F-F9C3-48F7-AAA1-74B8C58FAD6B}" sibTransId="{C1D6A276-A287-449B-9CD3-9A9E47CE0286}"/>
    <dgm:cxn modelId="{5C73334C-0907-4A71-AE0C-E00E4D45EE90}" type="presOf" srcId="{13D74754-3EB9-4811-A4CC-9622A669C730}" destId="{F256D655-CE9E-4908-A805-E8CDB95DA55C}" srcOrd="0" destOrd="0" presId="urn:microsoft.com/office/officeart/2005/8/layout/hList1"/>
    <dgm:cxn modelId="{DBBAAA74-01CE-4EDC-8299-B242EB49CDC4}" type="presOf" srcId="{E736A66D-E49F-46A3-B5DF-C6FBC7CD478A}" destId="{F256D655-CE9E-4908-A805-E8CDB95DA55C}" srcOrd="0" destOrd="1" presId="urn:microsoft.com/office/officeart/2005/8/layout/hList1"/>
    <dgm:cxn modelId="{B163788E-9886-489E-BC21-F11846541412}" type="presOf" srcId="{BBF5B9AD-31F0-467A-B74A-8E3F962AA313}" destId="{2A02A9D5-2FD1-4401-BC99-E15344EF9FAB}" srcOrd="0" destOrd="0" presId="urn:microsoft.com/office/officeart/2005/8/layout/hList1"/>
    <dgm:cxn modelId="{1079B790-18FB-4246-B804-7500D489B16F}" type="presOf" srcId="{36751621-036C-43C6-8FE0-9C716B70F85D}" destId="{2A02A9D5-2FD1-4401-BC99-E15344EF9FAB}" srcOrd="0" destOrd="1" presId="urn:microsoft.com/office/officeart/2005/8/layout/hList1"/>
    <dgm:cxn modelId="{C9ACECA9-E512-4532-BA34-E7621273D95A}" srcId="{25D103A9-41FB-48AA-BF20-C65FB3ED3C9A}" destId="{52EAD369-5381-4689-A2BD-E6101CC85314}" srcOrd="1" destOrd="0" parTransId="{4ED7F9F1-3468-4502-9A86-922D24B36F45}" sibTransId="{842AF932-2FFA-4409-937C-FA2DBB8942D6}"/>
    <dgm:cxn modelId="{EB2775C6-639F-44B4-B020-3C17CA7041A6}" srcId="{25D103A9-41FB-48AA-BF20-C65FB3ED3C9A}" destId="{C3B34416-1657-45EB-95FC-578A63AC3B2B}" srcOrd="0" destOrd="0" parTransId="{AEA5F0D3-6FD2-4442-B6DC-FBFCC39D3B59}" sibTransId="{03AF486E-3377-4F88-9653-99DDC56FAB02}"/>
    <dgm:cxn modelId="{15A675DB-8443-4879-8DDE-252490377191}" type="presOf" srcId="{2EEDD42C-979A-4914-AB58-F60262184AD2}" destId="{2A02A9D5-2FD1-4401-BC99-E15344EF9FAB}" srcOrd="0" destOrd="2" presId="urn:microsoft.com/office/officeart/2005/8/layout/hList1"/>
    <dgm:cxn modelId="{46CF96E4-B75D-4A9F-8CE0-B09D8CFAD55A}" srcId="{52EAD369-5381-4689-A2BD-E6101CC85314}" destId="{BBF5B9AD-31F0-467A-B74A-8E3F962AA313}" srcOrd="0" destOrd="0" parTransId="{96BED069-3E52-4282-A2BF-9A3F6A2903D6}" sibTransId="{8CAA5B07-72D3-4A7B-B1C4-8D99B9CD9C68}"/>
    <dgm:cxn modelId="{979AF059-87B3-4BA4-8A5B-A149D0EDEAA6}" type="presParOf" srcId="{41BF7AE7-6CBE-4491-B295-2F3C162E1681}" destId="{536EEEE6-BD6E-495E-8846-9722B72616E2}" srcOrd="0" destOrd="0" presId="urn:microsoft.com/office/officeart/2005/8/layout/hList1"/>
    <dgm:cxn modelId="{A702514D-CE69-48D9-BA28-2360B3DFF46A}" type="presParOf" srcId="{536EEEE6-BD6E-495E-8846-9722B72616E2}" destId="{F316289C-FD92-41C1-A178-65254B2CBFB1}" srcOrd="0" destOrd="0" presId="urn:microsoft.com/office/officeart/2005/8/layout/hList1"/>
    <dgm:cxn modelId="{0C245C0D-96A3-4524-B929-D21589A48A97}" type="presParOf" srcId="{536EEEE6-BD6E-495E-8846-9722B72616E2}" destId="{F256D655-CE9E-4908-A805-E8CDB95DA55C}" srcOrd="1" destOrd="0" presId="urn:microsoft.com/office/officeart/2005/8/layout/hList1"/>
    <dgm:cxn modelId="{0ED22D70-063E-4C36-9D78-6C57D1BDF64C}" type="presParOf" srcId="{41BF7AE7-6CBE-4491-B295-2F3C162E1681}" destId="{E276C0B2-737D-4958-B899-6EBCA56E2B0D}" srcOrd="1" destOrd="0" presId="urn:microsoft.com/office/officeart/2005/8/layout/hList1"/>
    <dgm:cxn modelId="{3A4DB739-E973-4924-A745-A30963CB389F}" type="presParOf" srcId="{41BF7AE7-6CBE-4491-B295-2F3C162E1681}" destId="{C2795F8C-D046-4A3A-BB0E-C8EEF3CAA582}" srcOrd="2" destOrd="0" presId="urn:microsoft.com/office/officeart/2005/8/layout/hList1"/>
    <dgm:cxn modelId="{3CC66C0E-5CAB-495D-AEB7-0C2BB436B236}" type="presParOf" srcId="{C2795F8C-D046-4A3A-BB0E-C8EEF3CAA582}" destId="{9DACD540-E79E-4C7F-A120-D4CFA50A3FA5}" srcOrd="0" destOrd="0" presId="urn:microsoft.com/office/officeart/2005/8/layout/hList1"/>
    <dgm:cxn modelId="{AF8B18BE-B8BF-478B-9BAD-82978394A17F}" type="presParOf" srcId="{C2795F8C-D046-4A3A-BB0E-C8EEF3CAA582}" destId="{2A02A9D5-2FD1-4401-BC99-E15344EF9F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5BC614-6C49-4B0F-8486-ACD9362C36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58718D-FF0B-4FEF-B8D7-6A1EEAD70E85}">
      <dgm:prSet phldrT="[Text]"/>
      <dgm:spPr/>
      <dgm:t>
        <a:bodyPr/>
        <a:lstStyle/>
        <a:p>
          <a:r>
            <a:rPr lang="fr-FR" dirty="0"/>
            <a:t>K-</a:t>
          </a:r>
          <a:r>
            <a:rPr lang="fr-FR" dirty="0" err="1"/>
            <a:t>means</a:t>
          </a:r>
          <a:endParaRPr lang="fr-FR" dirty="0"/>
        </a:p>
      </dgm:t>
    </dgm:pt>
    <dgm:pt modelId="{D5BF3EB4-010E-4554-BF1B-AFF4D61FB73E}" type="parTrans" cxnId="{8191B856-A5EF-409D-A628-F1A3EAF64D06}">
      <dgm:prSet/>
      <dgm:spPr/>
      <dgm:t>
        <a:bodyPr/>
        <a:lstStyle/>
        <a:p>
          <a:endParaRPr lang="fr-FR"/>
        </a:p>
      </dgm:t>
    </dgm:pt>
    <dgm:pt modelId="{73962896-2741-4E3A-9373-95B3AEF4442C}" type="sibTrans" cxnId="{8191B856-A5EF-409D-A628-F1A3EAF64D06}">
      <dgm:prSet/>
      <dgm:spPr/>
      <dgm:t>
        <a:bodyPr/>
        <a:lstStyle/>
        <a:p>
          <a:endParaRPr lang="fr-FR"/>
        </a:p>
      </dgm:t>
    </dgm:pt>
    <dgm:pt modelId="{4A882BFC-1B79-496A-B1FD-D550B2B89B7C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Positionnement aléatoire de centroïdes</a:t>
          </a:r>
        </a:p>
      </dgm:t>
    </dgm:pt>
    <dgm:pt modelId="{E949121A-DFDC-4A34-88F7-5CE844BE30CA}" type="parTrans" cxnId="{507B706A-47D8-47BB-AFCF-EBE697883285}">
      <dgm:prSet/>
      <dgm:spPr/>
      <dgm:t>
        <a:bodyPr/>
        <a:lstStyle/>
        <a:p>
          <a:endParaRPr lang="fr-FR"/>
        </a:p>
      </dgm:t>
    </dgm:pt>
    <dgm:pt modelId="{27B1CA5F-4A72-4015-85DE-DABBCEB0034A}" type="sibTrans" cxnId="{507B706A-47D8-47BB-AFCF-EBE697883285}">
      <dgm:prSet/>
      <dgm:spPr/>
      <dgm:t>
        <a:bodyPr/>
        <a:lstStyle/>
        <a:p>
          <a:endParaRPr lang="fr-FR"/>
        </a:p>
      </dgm:t>
    </dgm:pt>
    <dgm:pt modelId="{785E8036-3E85-46D8-BB93-16F204DABD4C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Redéfinition de chaque groupe après chaque ajout de point</a:t>
          </a:r>
        </a:p>
      </dgm:t>
    </dgm:pt>
    <dgm:pt modelId="{C908D671-7308-482F-8506-21D7FD16EB9F}" type="parTrans" cxnId="{390C9FAA-9215-4403-98DC-7E1AE6E39331}">
      <dgm:prSet/>
      <dgm:spPr/>
      <dgm:t>
        <a:bodyPr/>
        <a:lstStyle/>
        <a:p>
          <a:endParaRPr lang="fr-FR"/>
        </a:p>
      </dgm:t>
    </dgm:pt>
    <dgm:pt modelId="{11CAC22F-CD72-4AE1-B3A1-C0FB835E0C04}" type="sibTrans" cxnId="{390C9FAA-9215-4403-98DC-7E1AE6E39331}">
      <dgm:prSet/>
      <dgm:spPr/>
      <dgm:t>
        <a:bodyPr/>
        <a:lstStyle/>
        <a:p>
          <a:endParaRPr lang="fr-FR"/>
        </a:p>
      </dgm:t>
    </dgm:pt>
    <dgm:pt modelId="{19429B37-6021-405C-AAB3-B072A7F97894}">
      <dgm:prSet phldrT="[Text]"/>
      <dgm:spPr/>
      <dgm:t>
        <a:bodyPr/>
        <a:lstStyle/>
        <a:p>
          <a:r>
            <a:rPr lang="fr-FR" dirty="0"/>
            <a:t>DB Scan</a:t>
          </a:r>
        </a:p>
      </dgm:t>
    </dgm:pt>
    <dgm:pt modelId="{03535A9A-2AF2-46EE-A9E9-F38E25066771}" type="parTrans" cxnId="{2145C697-817F-4FCE-BBC4-8D1AA72C6027}">
      <dgm:prSet/>
      <dgm:spPr/>
      <dgm:t>
        <a:bodyPr/>
        <a:lstStyle/>
        <a:p>
          <a:endParaRPr lang="fr-FR"/>
        </a:p>
      </dgm:t>
    </dgm:pt>
    <dgm:pt modelId="{53DCC39C-A638-4C0D-9CBC-13F02A34F55C}" type="sibTrans" cxnId="{2145C697-817F-4FCE-BBC4-8D1AA72C6027}">
      <dgm:prSet/>
      <dgm:spPr/>
      <dgm:t>
        <a:bodyPr/>
        <a:lstStyle/>
        <a:p>
          <a:endParaRPr lang="fr-FR"/>
        </a:p>
      </dgm:t>
    </dgm:pt>
    <dgm:pt modelId="{14690CE4-C44B-4B9B-8572-2A1E8B6E2FF7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Itérations de la densité des points autour de chaque point (répartition des points selon leur proximité)</a:t>
          </a:r>
        </a:p>
      </dgm:t>
    </dgm:pt>
    <dgm:pt modelId="{94B58280-1E7F-482E-B1CB-7D1F39123A84}" type="parTrans" cxnId="{72B0E42D-DD00-4BEA-AC5F-575DCA97F535}">
      <dgm:prSet/>
      <dgm:spPr/>
      <dgm:t>
        <a:bodyPr/>
        <a:lstStyle/>
        <a:p>
          <a:endParaRPr lang="fr-FR"/>
        </a:p>
      </dgm:t>
    </dgm:pt>
    <dgm:pt modelId="{B22B6084-03A8-48E7-846E-283D19C4C7FE}" type="sibTrans" cxnId="{72B0E42D-DD00-4BEA-AC5F-575DCA97F535}">
      <dgm:prSet/>
      <dgm:spPr/>
      <dgm:t>
        <a:bodyPr/>
        <a:lstStyle/>
        <a:p>
          <a:endParaRPr lang="fr-FR"/>
        </a:p>
      </dgm:t>
    </dgm:pt>
    <dgm:pt modelId="{08C9DD29-10B6-4E49-9C4C-56B36B09FB68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Changement selon l’epsilon-voisinage </a:t>
          </a:r>
        </a:p>
      </dgm:t>
    </dgm:pt>
    <dgm:pt modelId="{D9BE36D4-668C-427E-83D1-8E4E0A6C84E3}" type="parTrans" cxnId="{A43864E6-1DE2-49AF-8EBD-7D422E594168}">
      <dgm:prSet/>
      <dgm:spPr/>
      <dgm:t>
        <a:bodyPr/>
        <a:lstStyle/>
        <a:p>
          <a:endParaRPr lang="fr-FR"/>
        </a:p>
      </dgm:t>
    </dgm:pt>
    <dgm:pt modelId="{D1A80C39-5B44-41BB-9045-AA256F9C7F34}" type="sibTrans" cxnId="{A43864E6-1DE2-49AF-8EBD-7D422E594168}">
      <dgm:prSet/>
      <dgm:spPr/>
      <dgm:t>
        <a:bodyPr/>
        <a:lstStyle/>
        <a:p>
          <a:endParaRPr lang="fr-FR"/>
        </a:p>
      </dgm:t>
    </dgm:pt>
    <dgm:pt modelId="{2324577E-7EDA-42C3-A02A-D530D9AF9B42}">
      <dgm:prSet phldrT="[Text]"/>
      <dgm:spPr/>
      <dgm:t>
        <a:bodyPr/>
        <a:lstStyle/>
        <a:p>
          <a:r>
            <a:rPr lang="fr-FR" dirty="0" err="1"/>
            <a:t>Gaussian</a:t>
          </a:r>
          <a:r>
            <a:rPr lang="fr-FR" dirty="0"/>
            <a:t> Mixture</a:t>
          </a:r>
        </a:p>
      </dgm:t>
    </dgm:pt>
    <dgm:pt modelId="{6B0988F7-5168-4035-A536-86D3ED656642}" type="parTrans" cxnId="{BB699438-4FAB-473A-A4CE-27E5515CB268}">
      <dgm:prSet/>
      <dgm:spPr/>
      <dgm:t>
        <a:bodyPr/>
        <a:lstStyle/>
        <a:p>
          <a:endParaRPr lang="fr-FR"/>
        </a:p>
      </dgm:t>
    </dgm:pt>
    <dgm:pt modelId="{B73D8190-13DC-404C-BE4D-AEAE6B359D43}" type="sibTrans" cxnId="{BB699438-4FAB-473A-A4CE-27E5515CB268}">
      <dgm:prSet/>
      <dgm:spPr/>
      <dgm:t>
        <a:bodyPr/>
        <a:lstStyle/>
        <a:p>
          <a:endParaRPr lang="fr-FR"/>
        </a:p>
      </dgm:t>
    </dgm:pt>
    <dgm:pt modelId="{DC6BEA5B-2DA6-4824-86C2-8FB9228ED492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Points : combinaison de distributions gaussiennes aux paramètres inconnus</a:t>
          </a:r>
        </a:p>
      </dgm:t>
    </dgm:pt>
    <dgm:pt modelId="{53F35E70-0A1C-4B66-AA87-B77B93E2182A}" type="parTrans" cxnId="{DE8159F6-7A08-428A-8A94-2A90A247F9AE}">
      <dgm:prSet/>
      <dgm:spPr/>
      <dgm:t>
        <a:bodyPr/>
        <a:lstStyle/>
        <a:p>
          <a:endParaRPr lang="fr-FR"/>
        </a:p>
      </dgm:t>
    </dgm:pt>
    <dgm:pt modelId="{BBC79423-A649-471B-93B8-992BA09F2B35}" type="sibTrans" cxnId="{DE8159F6-7A08-428A-8A94-2A90A247F9AE}">
      <dgm:prSet/>
      <dgm:spPr/>
      <dgm:t>
        <a:bodyPr/>
        <a:lstStyle/>
        <a:p>
          <a:endParaRPr lang="fr-FR"/>
        </a:p>
      </dgm:t>
    </dgm:pt>
    <dgm:pt modelId="{45F23786-3749-42CA-93B5-DF2FAC2759D4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K-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means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avec ajout de covariance</a:t>
          </a:r>
        </a:p>
      </dgm:t>
    </dgm:pt>
    <dgm:pt modelId="{14C9A228-44D8-4D1E-BC07-CC4CF60256C4}" type="parTrans" cxnId="{43A6F9B0-A358-4C55-A4DD-62B5ED56EA5A}">
      <dgm:prSet/>
      <dgm:spPr/>
      <dgm:t>
        <a:bodyPr/>
        <a:lstStyle/>
        <a:p>
          <a:endParaRPr lang="fr-FR"/>
        </a:p>
      </dgm:t>
    </dgm:pt>
    <dgm:pt modelId="{B7D980C9-7516-4B17-A228-1EDE3761582C}" type="sibTrans" cxnId="{43A6F9B0-A358-4C55-A4DD-62B5ED56EA5A}">
      <dgm:prSet/>
      <dgm:spPr/>
      <dgm:t>
        <a:bodyPr/>
        <a:lstStyle/>
        <a:p>
          <a:endParaRPr lang="fr-FR"/>
        </a:p>
      </dgm:t>
    </dgm:pt>
    <dgm:pt modelId="{7FBF9FA2-25C5-4AC1-8700-0716007B10C0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Positionnement de chaque point selon proximité des centroïdes</a:t>
          </a:r>
        </a:p>
      </dgm:t>
    </dgm:pt>
    <dgm:pt modelId="{0A108396-4DF8-4BAE-B1CA-286D86FE7D5E}" type="parTrans" cxnId="{026B7A8C-1655-40BF-868A-7687D206401E}">
      <dgm:prSet/>
      <dgm:spPr/>
      <dgm:t>
        <a:bodyPr/>
        <a:lstStyle/>
        <a:p>
          <a:endParaRPr lang="fr-FR"/>
        </a:p>
      </dgm:t>
    </dgm:pt>
    <dgm:pt modelId="{5C32197F-8A09-47CD-A259-4E90E23DE5FF}" type="sibTrans" cxnId="{026B7A8C-1655-40BF-868A-7687D206401E}">
      <dgm:prSet/>
      <dgm:spPr/>
      <dgm:t>
        <a:bodyPr/>
        <a:lstStyle/>
        <a:p>
          <a:endParaRPr lang="fr-FR"/>
        </a:p>
      </dgm:t>
    </dgm:pt>
    <dgm:pt modelId="{2EEC06B9-5B34-4359-AAA6-E3F80C53C769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Nombre de groupes devant déjà être connu</a:t>
          </a:r>
        </a:p>
      </dgm:t>
    </dgm:pt>
    <dgm:pt modelId="{77A576E8-8333-4067-A5B8-B3945D02CD36}" type="parTrans" cxnId="{09D36975-45A5-43B1-B185-FC045897293C}">
      <dgm:prSet/>
      <dgm:spPr/>
      <dgm:t>
        <a:bodyPr/>
        <a:lstStyle/>
        <a:p>
          <a:endParaRPr lang="fr-FR"/>
        </a:p>
      </dgm:t>
    </dgm:pt>
    <dgm:pt modelId="{EBA8E003-DD36-4D19-9B12-7A24C9DD9CB3}" type="sibTrans" cxnId="{09D36975-45A5-43B1-B185-FC045897293C}">
      <dgm:prSet/>
      <dgm:spPr/>
      <dgm:t>
        <a:bodyPr/>
        <a:lstStyle/>
        <a:p>
          <a:endParaRPr lang="fr-FR"/>
        </a:p>
      </dgm:t>
    </dgm:pt>
    <dgm:pt modelId="{577ED322-6345-4409-AAD0-67CC928E4717}">
      <dgm:prSet phldrT="[Text]"/>
      <dgm:spPr/>
      <dgm:t>
        <a:bodyPr/>
        <a:lstStyle/>
        <a:p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D92A538-179D-476B-84FB-F2C26EF3CD99}" type="parTrans" cxnId="{58CAD9C6-822E-4EC1-B9EA-4F8D1632877C}">
      <dgm:prSet/>
      <dgm:spPr/>
      <dgm:t>
        <a:bodyPr/>
        <a:lstStyle/>
        <a:p>
          <a:endParaRPr lang="fr-FR"/>
        </a:p>
      </dgm:t>
    </dgm:pt>
    <dgm:pt modelId="{A1AFDF1C-B292-4F55-A74F-E0FD114086C1}" type="sibTrans" cxnId="{58CAD9C6-822E-4EC1-B9EA-4F8D1632877C}">
      <dgm:prSet/>
      <dgm:spPr/>
      <dgm:t>
        <a:bodyPr/>
        <a:lstStyle/>
        <a:p>
          <a:endParaRPr lang="fr-FR"/>
        </a:p>
      </dgm:t>
    </dgm:pt>
    <dgm:pt modelId="{B8FD1F14-12C0-4544-972A-1410512B4C89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Nombre de groupes inconnus à la base</a:t>
          </a:r>
        </a:p>
      </dgm:t>
    </dgm:pt>
    <dgm:pt modelId="{FA275F29-6A4B-43FE-B8E5-8B2A2E078FE7}" type="parTrans" cxnId="{8B9F746D-1EE7-42F2-9D0B-CBB7C32DD4F8}">
      <dgm:prSet/>
      <dgm:spPr/>
      <dgm:t>
        <a:bodyPr/>
        <a:lstStyle/>
        <a:p>
          <a:endParaRPr lang="fr-FR"/>
        </a:p>
      </dgm:t>
    </dgm:pt>
    <dgm:pt modelId="{10DF6953-699F-4E7F-8687-BE15A8075763}" type="sibTrans" cxnId="{8B9F746D-1EE7-42F2-9D0B-CBB7C32DD4F8}">
      <dgm:prSet/>
      <dgm:spPr/>
      <dgm:t>
        <a:bodyPr/>
        <a:lstStyle/>
        <a:p>
          <a:endParaRPr lang="fr-FR"/>
        </a:p>
      </dgm:t>
    </dgm:pt>
    <dgm:pt modelId="{5484E24C-C95C-437C-AE5A-D838C166E06A}">
      <dgm:prSet phldrT="[Text]"/>
      <dgm:spPr/>
      <dgm:t>
        <a:bodyPr/>
        <a:lstStyle/>
        <a:p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96532AC-FC6F-4256-A80A-02BBB48AF2EA}" type="parTrans" cxnId="{1CFC1CCB-D792-4DE2-9987-E81BE2CE85CD}">
      <dgm:prSet/>
      <dgm:spPr/>
      <dgm:t>
        <a:bodyPr/>
        <a:lstStyle/>
        <a:p>
          <a:endParaRPr lang="fr-FR"/>
        </a:p>
      </dgm:t>
    </dgm:pt>
    <dgm:pt modelId="{6354002E-9C2B-4159-A365-4A7920C9FA0B}" type="sibTrans" cxnId="{1CFC1CCB-D792-4DE2-9987-E81BE2CE85CD}">
      <dgm:prSet/>
      <dgm:spPr/>
      <dgm:t>
        <a:bodyPr/>
        <a:lstStyle/>
        <a:p>
          <a:endParaRPr lang="fr-FR"/>
        </a:p>
      </dgm:t>
    </dgm:pt>
    <dgm:pt modelId="{FBEE0678-732B-459A-84DD-49A89EDF7001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Nombre de groupes devant déjà être connu</a:t>
          </a:r>
        </a:p>
      </dgm:t>
    </dgm:pt>
    <dgm:pt modelId="{5736D15F-C9F4-4386-AA14-200286C82B9F}" type="parTrans" cxnId="{46078BEF-3D90-450F-B338-EE1A10B91ED2}">
      <dgm:prSet/>
      <dgm:spPr/>
      <dgm:t>
        <a:bodyPr/>
        <a:lstStyle/>
        <a:p>
          <a:endParaRPr lang="fr-FR"/>
        </a:p>
      </dgm:t>
    </dgm:pt>
    <dgm:pt modelId="{12D9B3CF-50C3-443D-BC50-12F5066E93C8}" type="sibTrans" cxnId="{46078BEF-3D90-450F-B338-EE1A10B91ED2}">
      <dgm:prSet/>
      <dgm:spPr/>
      <dgm:t>
        <a:bodyPr/>
        <a:lstStyle/>
        <a:p>
          <a:endParaRPr lang="fr-FR"/>
        </a:p>
      </dgm:t>
    </dgm:pt>
    <dgm:pt modelId="{8952ACA0-558A-45A9-A01A-252E6E4F81CD}">
      <dgm:prSet phldrT="[Text]"/>
      <dgm:spPr/>
      <dgm:t>
        <a:bodyPr/>
        <a:lstStyle/>
        <a:p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3DF1CE0-A82B-420D-8F5D-2BB4B2FAF803}" type="parTrans" cxnId="{32AE95FC-4B88-4B91-9249-4F1BDB343713}">
      <dgm:prSet/>
      <dgm:spPr/>
      <dgm:t>
        <a:bodyPr/>
        <a:lstStyle/>
        <a:p>
          <a:endParaRPr lang="fr-FR"/>
        </a:p>
      </dgm:t>
    </dgm:pt>
    <dgm:pt modelId="{CBF7E116-B5DB-4EDE-BB74-B641B2A087F8}" type="sibTrans" cxnId="{32AE95FC-4B88-4B91-9249-4F1BDB343713}">
      <dgm:prSet/>
      <dgm:spPr/>
      <dgm:t>
        <a:bodyPr/>
        <a:lstStyle/>
        <a:p>
          <a:endParaRPr lang="fr-FR"/>
        </a:p>
      </dgm:t>
    </dgm:pt>
    <dgm:pt modelId="{724776EA-A768-44CE-9265-D17A16159375}" type="pres">
      <dgm:prSet presAssocID="{F65BC614-6C49-4B0F-8486-ACD9362C3682}" presName="Name0" presStyleCnt="0">
        <dgm:presLayoutVars>
          <dgm:dir/>
          <dgm:animLvl val="lvl"/>
          <dgm:resizeHandles val="exact"/>
        </dgm:presLayoutVars>
      </dgm:prSet>
      <dgm:spPr/>
    </dgm:pt>
    <dgm:pt modelId="{4CCA2CE3-F93A-47C2-9AC3-892927E9EED0}" type="pres">
      <dgm:prSet presAssocID="{5A58718D-FF0B-4FEF-B8D7-6A1EEAD70E85}" presName="composite" presStyleCnt="0"/>
      <dgm:spPr/>
    </dgm:pt>
    <dgm:pt modelId="{D2840370-DE95-48E5-A89B-37DF05F6926A}" type="pres">
      <dgm:prSet presAssocID="{5A58718D-FF0B-4FEF-B8D7-6A1EEAD70E8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0127FEF-6EB6-46D5-900E-A4308AB850C3}" type="pres">
      <dgm:prSet presAssocID="{5A58718D-FF0B-4FEF-B8D7-6A1EEAD70E85}" presName="desTx" presStyleLbl="alignAccFollowNode1" presStyleIdx="0" presStyleCnt="3">
        <dgm:presLayoutVars>
          <dgm:bulletEnabled val="1"/>
        </dgm:presLayoutVars>
      </dgm:prSet>
      <dgm:spPr/>
    </dgm:pt>
    <dgm:pt modelId="{40BBB2CD-666F-4C11-B78C-960297653099}" type="pres">
      <dgm:prSet presAssocID="{73962896-2741-4E3A-9373-95B3AEF4442C}" presName="space" presStyleCnt="0"/>
      <dgm:spPr/>
    </dgm:pt>
    <dgm:pt modelId="{97C3C10B-1F67-48D5-8185-A4F757C24958}" type="pres">
      <dgm:prSet presAssocID="{19429B37-6021-405C-AAB3-B072A7F97894}" presName="composite" presStyleCnt="0"/>
      <dgm:spPr/>
    </dgm:pt>
    <dgm:pt modelId="{8D951359-9358-43F0-8043-811430FD7568}" type="pres">
      <dgm:prSet presAssocID="{19429B37-6021-405C-AAB3-B072A7F9789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347DC89-F6A3-413B-9F17-E4550B1ED675}" type="pres">
      <dgm:prSet presAssocID="{19429B37-6021-405C-AAB3-B072A7F97894}" presName="desTx" presStyleLbl="alignAccFollowNode1" presStyleIdx="1" presStyleCnt="3">
        <dgm:presLayoutVars>
          <dgm:bulletEnabled val="1"/>
        </dgm:presLayoutVars>
      </dgm:prSet>
      <dgm:spPr/>
    </dgm:pt>
    <dgm:pt modelId="{8E4C6699-1E75-4CD7-8EC8-024057A2D517}" type="pres">
      <dgm:prSet presAssocID="{53DCC39C-A638-4C0D-9CBC-13F02A34F55C}" presName="space" presStyleCnt="0"/>
      <dgm:spPr/>
    </dgm:pt>
    <dgm:pt modelId="{83FD5AAE-2AB7-452A-8304-6541960C7A97}" type="pres">
      <dgm:prSet presAssocID="{2324577E-7EDA-42C3-A02A-D530D9AF9B42}" presName="composite" presStyleCnt="0"/>
      <dgm:spPr/>
    </dgm:pt>
    <dgm:pt modelId="{5C9F568F-7F19-48C7-9EE7-61FA46F90C3A}" type="pres">
      <dgm:prSet presAssocID="{2324577E-7EDA-42C3-A02A-D530D9AF9B4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D06B86F-645C-4C10-87D7-E2355DFF73D3}" type="pres">
      <dgm:prSet presAssocID="{2324577E-7EDA-42C3-A02A-D530D9AF9B4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F080900-15EC-437E-90B6-1130554D1D73}" type="presOf" srcId="{FBEE0678-732B-459A-84DD-49A89EDF7001}" destId="{4D06B86F-645C-4C10-87D7-E2355DFF73D3}" srcOrd="0" destOrd="3" presId="urn:microsoft.com/office/officeart/2005/8/layout/hList1"/>
    <dgm:cxn modelId="{24F2F926-22D1-4B54-A7B8-8846D35AB30C}" type="presOf" srcId="{8952ACA0-558A-45A9-A01A-252E6E4F81CD}" destId="{4D06B86F-645C-4C10-87D7-E2355DFF73D3}" srcOrd="0" destOrd="2" presId="urn:microsoft.com/office/officeart/2005/8/layout/hList1"/>
    <dgm:cxn modelId="{72B0E42D-DD00-4BEA-AC5F-575DCA97F535}" srcId="{19429B37-6021-405C-AAB3-B072A7F97894}" destId="{14690CE4-C44B-4B9B-8572-2A1E8B6E2FF7}" srcOrd="0" destOrd="0" parTransId="{94B58280-1E7F-482E-B1CB-7D1F39123A84}" sibTransId="{B22B6084-03A8-48E7-846E-283D19C4C7FE}"/>
    <dgm:cxn modelId="{541DB32E-755B-4A3D-8806-49E1CA5559CB}" type="presOf" srcId="{5484E24C-C95C-437C-AE5A-D838C166E06A}" destId="{5347DC89-F6A3-413B-9F17-E4550B1ED675}" srcOrd="0" destOrd="2" presId="urn:microsoft.com/office/officeart/2005/8/layout/hList1"/>
    <dgm:cxn modelId="{CC360E36-ECA5-480C-B96F-68A445F571EB}" type="presOf" srcId="{B8FD1F14-12C0-4544-972A-1410512B4C89}" destId="{5347DC89-F6A3-413B-9F17-E4550B1ED675}" srcOrd="0" destOrd="3" presId="urn:microsoft.com/office/officeart/2005/8/layout/hList1"/>
    <dgm:cxn modelId="{BB699438-4FAB-473A-A4CE-27E5515CB268}" srcId="{F65BC614-6C49-4B0F-8486-ACD9362C3682}" destId="{2324577E-7EDA-42C3-A02A-D530D9AF9B42}" srcOrd="2" destOrd="0" parTransId="{6B0988F7-5168-4035-A536-86D3ED656642}" sibTransId="{B73D8190-13DC-404C-BE4D-AEAE6B359D43}"/>
    <dgm:cxn modelId="{4CDA905C-2EB8-46D4-899D-81621FEAB45D}" type="presOf" srcId="{5A58718D-FF0B-4FEF-B8D7-6A1EEAD70E85}" destId="{D2840370-DE95-48E5-A89B-37DF05F6926A}" srcOrd="0" destOrd="0" presId="urn:microsoft.com/office/officeart/2005/8/layout/hList1"/>
    <dgm:cxn modelId="{A90C7D61-8CCE-4B4D-9C8B-68F59C161988}" type="presOf" srcId="{4A882BFC-1B79-496A-B1FD-D550B2B89B7C}" destId="{B0127FEF-6EB6-46D5-900E-A4308AB850C3}" srcOrd="0" destOrd="0" presId="urn:microsoft.com/office/officeart/2005/8/layout/hList1"/>
    <dgm:cxn modelId="{C7B76D69-9562-4117-96F6-9A3252CE8F45}" type="presOf" srcId="{14690CE4-C44B-4B9B-8572-2A1E8B6E2FF7}" destId="{5347DC89-F6A3-413B-9F17-E4550B1ED675}" srcOrd="0" destOrd="0" presId="urn:microsoft.com/office/officeart/2005/8/layout/hList1"/>
    <dgm:cxn modelId="{507B706A-47D8-47BB-AFCF-EBE697883285}" srcId="{5A58718D-FF0B-4FEF-B8D7-6A1EEAD70E85}" destId="{4A882BFC-1B79-496A-B1FD-D550B2B89B7C}" srcOrd="0" destOrd="0" parTransId="{E949121A-DFDC-4A34-88F7-5CE844BE30CA}" sibTransId="{27B1CA5F-4A72-4015-85DE-DABBCEB0034A}"/>
    <dgm:cxn modelId="{07C7CF6A-3F5C-4E30-9F9F-624466C929F5}" type="presOf" srcId="{2324577E-7EDA-42C3-A02A-D530D9AF9B42}" destId="{5C9F568F-7F19-48C7-9EE7-61FA46F90C3A}" srcOrd="0" destOrd="0" presId="urn:microsoft.com/office/officeart/2005/8/layout/hList1"/>
    <dgm:cxn modelId="{D5DA0D6C-BCBE-4EA8-9F4B-28A7EA201F58}" type="presOf" srcId="{45F23786-3749-42CA-93B5-DF2FAC2759D4}" destId="{4D06B86F-645C-4C10-87D7-E2355DFF73D3}" srcOrd="0" destOrd="1" presId="urn:microsoft.com/office/officeart/2005/8/layout/hList1"/>
    <dgm:cxn modelId="{8B9F746D-1EE7-42F2-9D0B-CBB7C32DD4F8}" srcId="{19429B37-6021-405C-AAB3-B072A7F97894}" destId="{B8FD1F14-12C0-4544-972A-1410512B4C89}" srcOrd="3" destOrd="0" parTransId="{FA275F29-6A4B-43FE-B8E5-8B2A2E078FE7}" sibTransId="{10DF6953-699F-4E7F-8687-BE15A8075763}"/>
    <dgm:cxn modelId="{FF1AA96F-F64C-47C6-A6F5-774697F255A9}" type="presOf" srcId="{DC6BEA5B-2DA6-4824-86C2-8FB9228ED492}" destId="{4D06B86F-645C-4C10-87D7-E2355DFF73D3}" srcOrd="0" destOrd="0" presId="urn:microsoft.com/office/officeart/2005/8/layout/hList1"/>
    <dgm:cxn modelId="{09D36975-45A5-43B1-B185-FC045897293C}" srcId="{5A58718D-FF0B-4FEF-B8D7-6A1EEAD70E85}" destId="{2EEC06B9-5B34-4359-AAA6-E3F80C53C769}" srcOrd="4" destOrd="0" parTransId="{77A576E8-8333-4067-A5B8-B3945D02CD36}" sibTransId="{EBA8E003-DD36-4D19-9B12-7A24C9DD9CB3}"/>
    <dgm:cxn modelId="{8191B856-A5EF-409D-A628-F1A3EAF64D06}" srcId="{F65BC614-6C49-4B0F-8486-ACD9362C3682}" destId="{5A58718D-FF0B-4FEF-B8D7-6A1EEAD70E85}" srcOrd="0" destOrd="0" parTransId="{D5BF3EB4-010E-4554-BF1B-AFF4D61FB73E}" sibTransId="{73962896-2741-4E3A-9373-95B3AEF4442C}"/>
    <dgm:cxn modelId="{026B7A8C-1655-40BF-868A-7687D206401E}" srcId="{5A58718D-FF0B-4FEF-B8D7-6A1EEAD70E85}" destId="{7FBF9FA2-25C5-4AC1-8700-0716007B10C0}" srcOrd="1" destOrd="0" parTransId="{0A108396-4DF8-4BAE-B1CA-286D86FE7D5E}" sibTransId="{5C32197F-8A09-47CD-A259-4E90E23DE5FF}"/>
    <dgm:cxn modelId="{88199A96-E17D-4101-878C-46B6C3278645}" type="presOf" srcId="{08C9DD29-10B6-4E49-9C4C-56B36B09FB68}" destId="{5347DC89-F6A3-413B-9F17-E4550B1ED675}" srcOrd="0" destOrd="1" presId="urn:microsoft.com/office/officeart/2005/8/layout/hList1"/>
    <dgm:cxn modelId="{2145C697-817F-4FCE-BBC4-8D1AA72C6027}" srcId="{F65BC614-6C49-4B0F-8486-ACD9362C3682}" destId="{19429B37-6021-405C-AAB3-B072A7F97894}" srcOrd="1" destOrd="0" parTransId="{03535A9A-2AF2-46EE-A9E9-F38E25066771}" sibTransId="{53DCC39C-A638-4C0D-9CBC-13F02A34F55C}"/>
    <dgm:cxn modelId="{97F2E39B-F2F5-4206-8B09-92012A435296}" type="presOf" srcId="{7FBF9FA2-25C5-4AC1-8700-0716007B10C0}" destId="{B0127FEF-6EB6-46D5-900E-A4308AB850C3}" srcOrd="0" destOrd="1" presId="urn:microsoft.com/office/officeart/2005/8/layout/hList1"/>
    <dgm:cxn modelId="{FBCA96A3-E0BC-4BE0-BEF9-18F990F2B213}" type="presOf" srcId="{785E8036-3E85-46D8-BB93-16F204DABD4C}" destId="{B0127FEF-6EB6-46D5-900E-A4308AB850C3}" srcOrd="0" destOrd="2" presId="urn:microsoft.com/office/officeart/2005/8/layout/hList1"/>
    <dgm:cxn modelId="{390C9FAA-9215-4403-98DC-7E1AE6E39331}" srcId="{5A58718D-FF0B-4FEF-B8D7-6A1EEAD70E85}" destId="{785E8036-3E85-46D8-BB93-16F204DABD4C}" srcOrd="2" destOrd="0" parTransId="{C908D671-7308-482F-8506-21D7FD16EB9F}" sibTransId="{11CAC22F-CD72-4AE1-B3A1-C0FB835E0C04}"/>
    <dgm:cxn modelId="{AA311FB0-5210-4FBA-9C0F-CBC8ACC70CB6}" type="presOf" srcId="{577ED322-6345-4409-AAD0-67CC928E4717}" destId="{B0127FEF-6EB6-46D5-900E-A4308AB850C3}" srcOrd="0" destOrd="3" presId="urn:microsoft.com/office/officeart/2005/8/layout/hList1"/>
    <dgm:cxn modelId="{43A6F9B0-A358-4C55-A4DD-62B5ED56EA5A}" srcId="{2324577E-7EDA-42C3-A02A-D530D9AF9B42}" destId="{45F23786-3749-42CA-93B5-DF2FAC2759D4}" srcOrd="1" destOrd="0" parTransId="{14C9A228-44D8-4D1E-BC07-CC4CF60256C4}" sibTransId="{B7D980C9-7516-4B17-A228-1EDE3761582C}"/>
    <dgm:cxn modelId="{55701FC1-458C-4937-8935-940D27E15492}" type="presOf" srcId="{2EEC06B9-5B34-4359-AAA6-E3F80C53C769}" destId="{B0127FEF-6EB6-46D5-900E-A4308AB850C3}" srcOrd="0" destOrd="4" presId="urn:microsoft.com/office/officeart/2005/8/layout/hList1"/>
    <dgm:cxn modelId="{58CAD9C6-822E-4EC1-B9EA-4F8D1632877C}" srcId="{5A58718D-FF0B-4FEF-B8D7-6A1EEAD70E85}" destId="{577ED322-6345-4409-AAD0-67CC928E4717}" srcOrd="3" destOrd="0" parTransId="{2D92A538-179D-476B-84FB-F2C26EF3CD99}" sibTransId="{A1AFDF1C-B292-4F55-A74F-E0FD114086C1}"/>
    <dgm:cxn modelId="{66E7ADC8-A56E-4465-8D7F-2357B955E57C}" type="presOf" srcId="{19429B37-6021-405C-AAB3-B072A7F97894}" destId="{8D951359-9358-43F0-8043-811430FD7568}" srcOrd="0" destOrd="0" presId="urn:microsoft.com/office/officeart/2005/8/layout/hList1"/>
    <dgm:cxn modelId="{1CFC1CCB-D792-4DE2-9987-E81BE2CE85CD}" srcId="{19429B37-6021-405C-AAB3-B072A7F97894}" destId="{5484E24C-C95C-437C-AE5A-D838C166E06A}" srcOrd="2" destOrd="0" parTransId="{E96532AC-FC6F-4256-A80A-02BBB48AF2EA}" sibTransId="{6354002E-9C2B-4159-A365-4A7920C9FA0B}"/>
    <dgm:cxn modelId="{291772E2-0C6B-4389-AD99-06A1812DBD0F}" type="presOf" srcId="{F65BC614-6C49-4B0F-8486-ACD9362C3682}" destId="{724776EA-A768-44CE-9265-D17A16159375}" srcOrd="0" destOrd="0" presId="urn:microsoft.com/office/officeart/2005/8/layout/hList1"/>
    <dgm:cxn modelId="{A43864E6-1DE2-49AF-8EBD-7D422E594168}" srcId="{19429B37-6021-405C-AAB3-B072A7F97894}" destId="{08C9DD29-10B6-4E49-9C4C-56B36B09FB68}" srcOrd="1" destOrd="0" parTransId="{D9BE36D4-668C-427E-83D1-8E4E0A6C84E3}" sibTransId="{D1A80C39-5B44-41BB-9045-AA256F9C7F34}"/>
    <dgm:cxn modelId="{46078BEF-3D90-450F-B338-EE1A10B91ED2}" srcId="{2324577E-7EDA-42C3-A02A-D530D9AF9B42}" destId="{FBEE0678-732B-459A-84DD-49A89EDF7001}" srcOrd="3" destOrd="0" parTransId="{5736D15F-C9F4-4386-AA14-200286C82B9F}" sibTransId="{12D9B3CF-50C3-443D-BC50-12F5066E93C8}"/>
    <dgm:cxn modelId="{DE8159F6-7A08-428A-8A94-2A90A247F9AE}" srcId="{2324577E-7EDA-42C3-A02A-D530D9AF9B42}" destId="{DC6BEA5B-2DA6-4824-86C2-8FB9228ED492}" srcOrd="0" destOrd="0" parTransId="{53F35E70-0A1C-4B66-AA87-B77B93E2182A}" sibTransId="{BBC79423-A649-471B-93B8-992BA09F2B35}"/>
    <dgm:cxn modelId="{32AE95FC-4B88-4B91-9249-4F1BDB343713}" srcId="{2324577E-7EDA-42C3-A02A-D530D9AF9B42}" destId="{8952ACA0-558A-45A9-A01A-252E6E4F81CD}" srcOrd="2" destOrd="0" parTransId="{A3DF1CE0-A82B-420D-8F5D-2BB4B2FAF803}" sibTransId="{CBF7E116-B5DB-4EDE-BB74-B641B2A087F8}"/>
    <dgm:cxn modelId="{5B7F9A97-DB3B-45EB-B93B-DCB0CC033F62}" type="presParOf" srcId="{724776EA-A768-44CE-9265-D17A16159375}" destId="{4CCA2CE3-F93A-47C2-9AC3-892927E9EED0}" srcOrd="0" destOrd="0" presId="urn:microsoft.com/office/officeart/2005/8/layout/hList1"/>
    <dgm:cxn modelId="{E3B5FF27-55D6-430D-BD08-D9024A73CFF7}" type="presParOf" srcId="{4CCA2CE3-F93A-47C2-9AC3-892927E9EED0}" destId="{D2840370-DE95-48E5-A89B-37DF05F6926A}" srcOrd="0" destOrd="0" presId="urn:microsoft.com/office/officeart/2005/8/layout/hList1"/>
    <dgm:cxn modelId="{1CFC9085-32F6-4C79-B11F-B3C707000A68}" type="presParOf" srcId="{4CCA2CE3-F93A-47C2-9AC3-892927E9EED0}" destId="{B0127FEF-6EB6-46D5-900E-A4308AB850C3}" srcOrd="1" destOrd="0" presId="urn:microsoft.com/office/officeart/2005/8/layout/hList1"/>
    <dgm:cxn modelId="{D12A44D1-BF1A-40FC-A289-354F79FDF18B}" type="presParOf" srcId="{724776EA-A768-44CE-9265-D17A16159375}" destId="{40BBB2CD-666F-4C11-B78C-960297653099}" srcOrd="1" destOrd="0" presId="urn:microsoft.com/office/officeart/2005/8/layout/hList1"/>
    <dgm:cxn modelId="{13A962CC-0AD0-42DB-A39D-4EFE6D623D8B}" type="presParOf" srcId="{724776EA-A768-44CE-9265-D17A16159375}" destId="{97C3C10B-1F67-48D5-8185-A4F757C24958}" srcOrd="2" destOrd="0" presId="urn:microsoft.com/office/officeart/2005/8/layout/hList1"/>
    <dgm:cxn modelId="{EA8A46A5-4726-4507-92B2-965BDCAE8896}" type="presParOf" srcId="{97C3C10B-1F67-48D5-8185-A4F757C24958}" destId="{8D951359-9358-43F0-8043-811430FD7568}" srcOrd="0" destOrd="0" presId="urn:microsoft.com/office/officeart/2005/8/layout/hList1"/>
    <dgm:cxn modelId="{F020D596-5608-4CDA-8258-BC98201A85CB}" type="presParOf" srcId="{97C3C10B-1F67-48D5-8185-A4F757C24958}" destId="{5347DC89-F6A3-413B-9F17-E4550B1ED675}" srcOrd="1" destOrd="0" presId="urn:microsoft.com/office/officeart/2005/8/layout/hList1"/>
    <dgm:cxn modelId="{88F9FE40-444F-42F0-8C1C-647DA2958218}" type="presParOf" srcId="{724776EA-A768-44CE-9265-D17A16159375}" destId="{8E4C6699-1E75-4CD7-8EC8-024057A2D517}" srcOrd="3" destOrd="0" presId="urn:microsoft.com/office/officeart/2005/8/layout/hList1"/>
    <dgm:cxn modelId="{6E64933F-BEBD-4084-85D6-5C4DC2817D0D}" type="presParOf" srcId="{724776EA-A768-44CE-9265-D17A16159375}" destId="{83FD5AAE-2AB7-452A-8304-6541960C7A97}" srcOrd="4" destOrd="0" presId="urn:microsoft.com/office/officeart/2005/8/layout/hList1"/>
    <dgm:cxn modelId="{CC13855B-37F7-4728-A462-C7B8042AC5F8}" type="presParOf" srcId="{83FD5AAE-2AB7-452A-8304-6541960C7A97}" destId="{5C9F568F-7F19-48C7-9EE7-61FA46F90C3A}" srcOrd="0" destOrd="0" presId="urn:microsoft.com/office/officeart/2005/8/layout/hList1"/>
    <dgm:cxn modelId="{2973E954-82D3-4C4D-8C6E-F3A4428E911E}" type="presParOf" srcId="{83FD5AAE-2AB7-452A-8304-6541960C7A97}" destId="{4D06B86F-645C-4C10-87D7-E2355DFF73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D060B0-72B6-4D3E-8A1A-A1AF2FE31A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57A34A-5F6A-4ADF-B998-697B9D50E46C}">
      <dgm:prSet phldrT="[Text]"/>
      <dgm:spPr/>
      <dgm:t>
        <a:bodyPr/>
        <a:lstStyle/>
        <a:p>
          <a:r>
            <a:rPr lang="fr-FR" dirty="0"/>
            <a:t>Fichier avec catégories</a:t>
          </a:r>
        </a:p>
      </dgm:t>
    </dgm:pt>
    <dgm:pt modelId="{5FAF1EDC-01A0-4BBC-B2F8-9692DA55F5EC}" type="parTrans" cxnId="{BF4DF3FD-1D97-4E68-AF16-4A0E7CE6CFF6}">
      <dgm:prSet/>
      <dgm:spPr/>
      <dgm:t>
        <a:bodyPr/>
        <a:lstStyle/>
        <a:p>
          <a:endParaRPr lang="fr-FR"/>
        </a:p>
      </dgm:t>
    </dgm:pt>
    <dgm:pt modelId="{DA8A5EBA-E76E-4920-A88B-3D28824819FD}" type="sibTrans" cxnId="{BF4DF3FD-1D97-4E68-AF16-4A0E7CE6CFF6}">
      <dgm:prSet/>
      <dgm:spPr/>
      <dgm:t>
        <a:bodyPr/>
        <a:lstStyle/>
        <a:p>
          <a:endParaRPr lang="fr-FR"/>
        </a:p>
      </dgm:t>
    </dgm:pt>
    <dgm:pt modelId="{5E4A421F-6EF3-4767-8D3F-D2E00DEE6E13}">
      <dgm:prSet phldrT="[Text]" custT="1"/>
      <dgm:spPr/>
      <dgm:t>
        <a:bodyPr/>
        <a:lstStyle/>
        <a:p>
          <a:r>
            <a:rPr lang="fr-FR" sz="2400" dirty="0">
              <a:solidFill>
                <a:schemeClr val="tx1">
                  <a:lumMod val="75000"/>
                  <a:lumOff val="25000"/>
                </a:schemeClr>
              </a:solidFill>
            </a:rPr>
            <a:t>68 clusters</a:t>
          </a:r>
        </a:p>
      </dgm:t>
    </dgm:pt>
    <dgm:pt modelId="{5DD18546-11DB-4F96-8EE6-B205A573F216}" type="parTrans" cxnId="{49BB570A-CD8F-451A-8606-94F622D97EF5}">
      <dgm:prSet/>
      <dgm:spPr/>
      <dgm:t>
        <a:bodyPr/>
        <a:lstStyle/>
        <a:p>
          <a:endParaRPr lang="fr-FR"/>
        </a:p>
      </dgm:t>
    </dgm:pt>
    <dgm:pt modelId="{46D072AA-6824-463B-AB29-A8A40972DF26}" type="sibTrans" cxnId="{49BB570A-CD8F-451A-8606-94F622D97EF5}">
      <dgm:prSet/>
      <dgm:spPr/>
      <dgm:t>
        <a:bodyPr/>
        <a:lstStyle/>
        <a:p>
          <a:endParaRPr lang="fr-FR"/>
        </a:p>
      </dgm:t>
    </dgm:pt>
    <dgm:pt modelId="{56BE16DF-2BDA-4C26-B4B0-03BF59E8D63D}">
      <dgm:prSet phldrT="[Text]" custT="1"/>
      <dgm:spPr/>
      <dgm:t>
        <a:bodyPr/>
        <a:lstStyle/>
        <a:p>
          <a:r>
            <a:rPr lang="fr-FR" sz="2400" dirty="0">
              <a:solidFill>
                <a:schemeClr val="tx1">
                  <a:lumMod val="75000"/>
                  <a:lumOff val="25000"/>
                </a:schemeClr>
              </a:solidFill>
            </a:rPr>
            <a:t>Trop de clusters, retrait de ce fichier</a:t>
          </a:r>
        </a:p>
      </dgm:t>
    </dgm:pt>
    <dgm:pt modelId="{5AAFC086-B576-45A8-B9F2-FC9999305DCB}" type="parTrans" cxnId="{B795C8B3-7E96-466B-975B-A3DBDD5E0A27}">
      <dgm:prSet/>
      <dgm:spPr/>
      <dgm:t>
        <a:bodyPr/>
        <a:lstStyle/>
        <a:p>
          <a:endParaRPr lang="fr-FR"/>
        </a:p>
      </dgm:t>
    </dgm:pt>
    <dgm:pt modelId="{CA5EADDA-3ABC-4F09-9F05-DB5622E50F50}" type="sibTrans" cxnId="{B795C8B3-7E96-466B-975B-A3DBDD5E0A27}">
      <dgm:prSet/>
      <dgm:spPr/>
      <dgm:t>
        <a:bodyPr/>
        <a:lstStyle/>
        <a:p>
          <a:endParaRPr lang="fr-FR"/>
        </a:p>
      </dgm:t>
    </dgm:pt>
    <dgm:pt modelId="{31F23B9D-67A8-4047-A534-895C5F3D9E34}">
      <dgm:prSet phldrT="[Text]"/>
      <dgm:spPr/>
      <dgm:t>
        <a:bodyPr/>
        <a:lstStyle/>
        <a:p>
          <a:r>
            <a:rPr lang="fr-FR" dirty="0"/>
            <a:t>Fichier avec </a:t>
          </a:r>
          <a:r>
            <a:rPr lang="fr-FR" dirty="0" err="1"/>
            <a:t>métacatégories</a:t>
          </a:r>
          <a:endParaRPr lang="fr-FR" dirty="0"/>
        </a:p>
      </dgm:t>
    </dgm:pt>
    <dgm:pt modelId="{991A8699-CE2C-4DFD-9909-261999C463C1}" type="parTrans" cxnId="{74423892-FB1E-43A3-8BAD-53DD444E8DD5}">
      <dgm:prSet/>
      <dgm:spPr/>
      <dgm:t>
        <a:bodyPr/>
        <a:lstStyle/>
        <a:p>
          <a:endParaRPr lang="fr-FR"/>
        </a:p>
      </dgm:t>
    </dgm:pt>
    <dgm:pt modelId="{CBC0D200-2E98-4A3F-A1BB-3031646477AB}" type="sibTrans" cxnId="{74423892-FB1E-43A3-8BAD-53DD444E8DD5}">
      <dgm:prSet/>
      <dgm:spPr/>
      <dgm:t>
        <a:bodyPr/>
        <a:lstStyle/>
        <a:p>
          <a:endParaRPr lang="fr-FR"/>
        </a:p>
      </dgm:t>
    </dgm:pt>
    <dgm:pt modelId="{A1C96863-D1E2-459C-8B71-3F2EDD990D71}">
      <dgm:prSet phldrT="[Text]" custT="1"/>
      <dgm:spPr/>
      <dgm:t>
        <a:bodyPr/>
        <a:lstStyle/>
        <a:p>
          <a:r>
            <a:rPr lang="fr-FR" sz="2400" dirty="0">
              <a:solidFill>
                <a:schemeClr val="tx1">
                  <a:lumMod val="75000"/>
                  <a:lumOff val="25000"/>
                </a:schemeClr>
              </a:solidFill>
            </a:rPr>
            <a:t>12 clusters</a:t>
          </a:r>
        </a:p>
      </dgm:t>
    </dgm:pt>
    <dgm:pt modelId="{20873B4A-1D27-43AA-9B55-6739F17DE122}" type="parTrans" cxnId="{6585D781-2418-4760-ACA8-9266E9DAF328}">
      <dgm:prSet/>
      <dgm:spPr/>
      <dgm:t>
        <a:bodyPr/>
        <a:lstStyle/>
        <a:p>
          <a:endParaRPr lang="fr-FR"/>
        </a:p>
      </dgm:t>
    </dgm:pt>
    <dgm:pt modelId="{8997D4A8-48CE-4FF6-A1E3-443910486F70}" type="sibTrans" cxnId="{6585D781-2418-4760-ACA8-9266E9DAF328}">
      <dgm:prSet/>
      <dgm:spPr/>
      <dgm:t>
        <a:bodyPr/>
        <a:lstStyle/>
        <a:p>
          <a:endParaRPr lang="fr-FR"/>
        </a:p>
      </dgm:t>
    </dgm:pt>
    <dgm:pt modelId="{65C482BD-77E1-4B61-91D6-D8F856B277D1}">
      <dgm:prSet phldrT="[Text]" custT="1"/>
      <dgm:spPr/>
      <dgm:t>
        <a:bodyPr/>
        <a:lstStyle/>
        <a:p>
          <a:r>
            <a:rPr lang="fr-FR" sz="2400" dirty="0">
              <a:solidFill>
                <a:schemeClr val="tx1">
                  <a:lumMod val="75000"/>
                  <a:lumOff val="25000"/>
                </a:schemeClr>
              </a:solidFill>
            </a:rPr>
            <a:t>Trop de clusters, retrait de ce fichier</a:t>
          </a:r>
        </a:p>
      </dgm:t>
    </dgm:pt>
    <dgm:pt modelId="{D2BC4539-2B0D-4DB0-8C42-29C50FEA1223}" type="parTrans" cxnId="{13487051-F8DD-417A-BA91-0156F4650ECA}">
      <dgm:prSet/>
      <dgm:spPr/>
      <dgm:t>
        <a:bodyPr/>
        <a:lstStyle/>
        <a:p>
          <a:endParaRPr lang="fr-FR"/>
        </a:p>
      </dgm:t>
    </dgm:pt>
    <dgm:pt modelId="{22A3C1EF-6798-4BE1-A7CF-C0533601436D}" type="sibTrans" cxnId="{13487051-F8DD-417A-BA91-0156F4650ECA}">
      <dgm:prSet/>
      <dgm:spPr/>
      <dgm:t>
        <a:bodyPr/>
        <a:lstStyle/>
        <a:p>
          <a:endParaRPr lang="fr-FR"/>
        </a:p>
      </dgm:t>
    </dgm:pt>
    <dgm:pt modelId="{9E6D0131-D89F-4680-8305-9E1FE0EC358C}" type="pres">
      <dgm:prSet presAssocID="{0CD060B0-72B6-4D3E-8A1A-A1AF2FE31A8A}" presName="Name0" presStyleCnt="0">
        <dgm:presLayoutVars>
          <dgm:dir/>
          <dgm:animLvl val="lvl"/>
          <dgm:resizeHandles val="exact"/>
        </dgm:presLayoutVars>
      </dgm:prSet>
      <dgm:spPr/>
    </dgm:pt>
    <dgm:pt modelId="{84D91625-ADEC-4BFD-845B-13B89A35D550}" type="pres">
      <dgm:prSet presAssocID="{6B57A34A-5F6A-4ADF-B998-697B9D50E46C}" presName="composite" presStyleCnt="0"/>
      <dgm:spPr/>
    </dgm:pt>
    <dgm:pt modelId="{6BFBAFA2-2935-47B8-8952-5E884FF1DE95}" type="pres">
      <dgm:prSet presAssocID="{6B57A34A-5F6A-4ADF-B998-697B9D50E46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B65CE2-71DF-42E4-B3C6-BE9D80AE0D8A}" type="pres">
      <dgm:prSet presAssocID="{6B57A34A-5F6A-4ADF-B998-697B9D50E46C}" presName="desTx" presStyleLbl="alignAccFollowNode1" presStyleIdx="0" presStyleCnt="2">
        <dgm:presLayoutVars>
          <dgm:bulletEnabled val="1"/>
        </dgm:presLayoutVars>
      </dgm:prSet>
      <dgm:spPr/>
    </dgm:pt>
    <dgm:pt modelId="{10888325-A1C6-4EE0-876F-2BAE219E4D94}" type="pres">
      <dgm:prSet presAssocID="{DA8A5EBA-E76E-4920-A88B-3D28824819FD}" presName="space" presStyleCnt="0"/>
      <dgm:spPr/>
    </dgm:pt>
    <dgm:pt modelId="{FD52A033-4103-4602-9AB3-4E11A8D9C963}" type="pres">
      <dgm:prSet presAssocID="{31F23B9D-67A8-4047-A534-895C5F3D9E34}" presName="composite" presStyleCnt="0"/>
      <dgm:spPr/>
    </dgm:pt>
    <dgm:pt modelId="{CEDCA952-7910-4937-B784-86C1DDE6D413}" type="pres">
      <dgm:prSet presAssocID="{31F23B9D-67A8-4047-A534-895C5F3D9E3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A4E4800-D95F-49A6-826C-AF7CB0D7DE04}" type="pres">
      <dgm:prSet presAssocID="{31F23B9D-67A8-4047-A534-895C5F3D9E3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9BB570A-CD8F-451A-8606-94F622D97EF5}" srcId="{6B57A34A-5F6A-4ADF-B998-697B9D50E46C}" destId="{5E4A421F-6EF3-4767-8D3F-D2E00DEE6E13}" srcOrd="0" destOrd="0" parTransId="{5DD18546-11DB-4F96-8EE6-B205A573F216}" sibTransId="{46D072AA-6824-463B-AB29-A8A40972DF26}"/>
    <dgm:cxn modelId="{4403610C-1981-42B3-9D03-67E86179AEE8}" type="presOf" srcId="{5E4A421F-6EF3-4767-8D3F-D2E00DEE6E13}" destId="{F3B65CE2-71DF-42E4-B3C6-BE9D80AE0D8A}" srcOrd="0" destOrd="0" presId="urn:microsoft.com/office/officeart/2005/8/layout/hList1"/>
    <dgm:cxn modelId="{D1B77735-D289-4572-A192-592CC15FACE5}" type="presOf" srcId="{31F23B9D-67A8-4047-A534-895C5F3D9E34}" destId="{CEDCA952-7910-4937-B784-86C1DDE6D413}" srcOrd="0" destOrd="0" presId="urn:microsoft.com/office/officeart/2005/8/layout/hList1"/>
    <dgm:cxn modelId="{F7482741-1933-43D0-824B-02B354470B80}" type="presOf" srcId="{A1C96863-D1E2-459C-8B71-3F2EDD990D71}" destId="{0A4E4800-D95F-49A6-826C-AF7CB0D7DE04}" srcOrd="0" destOrd="0" presId="urn:microsoft.com/office/officeart/2005/8/layout/hList1"/>
    <dgm:cxn modelId="{1DA0894D-FBD2-41C8-AE11-9D64B99399A2}" type="presOf" srcId="{56BE16DF-2BDA-4C26-B4B0-03BF59E8D63D}" destId="{F3B65CE2-71DF-42E4-B3C6-BE9D80AE0D8A}" srcOrd="0" destOrd="1" presId="urn:microsoft.com/office/officeart/2005/8/layout/hList1"/>
    <dgm:cxn modelId="{13487051-F8DD-417A-BA91-0156F4650ECA}" srcId="{31F23B9D-67A8-4047-A534-895C5F3D9E34}" destId="{65C482BD-77E1-4B61-91D6-D8F856B277D1}" srcOrd="1" destOrd="0" parTransId="{D2BC4539-2B0D-4DB0-8C42-29C50FEA1223}" sibTransId="{22A3C1EF-6798-4BE1-A7CF-C0533601436D}"/>
    <dgm:cxn modelId="{6585D781-2418-4760-ACA8-9266E9DAF328}" srcId="{31F23B9D-67A8-4047-A534-895C5F3D9E34}" destId="{A1C96863-D1E2-459C-8B71-3F2EDD990D71}" srcOrd="0" destOrd="0" parTransId="{20873B4A-1D27-43AA-9B55-6739F17DE122}" sibTransId="{8997D4A8-48CE-4FF6-A1E3-443910486F70}"/>
    <dgm:cxn modelId="{74423892-FB1E-43A3-8BAD-53DD444E8DD5}" srcId="{0CD060B0-72B6-4D3E-8A1A-A1AF2FE31A8A}" destId="{31F23B9D-67A8-4047-A534-895C5F3D9E34}" srcOrd="1" destOrd="0" parTransId="{991A8699-CE2C-4DFD-9909-261999C463C1}" sibTransId="{CBC0D200-2E98-4A3F-A1BB-3031646477AB}"/>
    <dgm:cxn modelId="{34BD4FB2-4E16-4045-84E1-52E9B415F30E}" type="presOf" srcId="{6B57A34A-5F6A-4ADF-B998-697B9D50E46C}" destId="{6BFBAFA2-2935-47B8-8952-5E884FF1DE95}" srcOrd="0" destOrd="0" presId="urn:microsoft.com/office/officeart/2005/8/layout/hList1"/>
    <dgm:cxn modelId="{B795C8B3-7E96-466B-975B-A3DBDD5E0A27}" srcId="{6B57A34A-5F6A-4ADF-B998-697B9D50E46C}" destId="{56BE16DF-2BDA-4C26-B4B0-03BF59E8D63D}" srcOrd="1" destOrd="0" parTransId="{5AAFC086-B576-45A8-B9F2-FC9999305DCB}" sibTransId="{CA5EADDA-3ABC-4F09-9F05-DB5622E50F50}"/>
    <dgm:cxn modelId="{B4EF99C2-0DC9-44B1-B3AC-5219CAB7AB0A}" type="presOf" srcId="{65C482BD-77E1-4B61-91D6-D8F856B277D1}" destId="{0A4E4800-D95F-49A6-826C-AF7CB0D7DE04}" srcOrd="0" destOrd="1" presId="urn:microsoft.com/office/officeart/2005/8/layout/hList1"/>
    <dgm:cxn modelId="{D2225BE9-BE0A-430D-853D-CCAFB3EB9D57}" type="presOf" srcId="{0CD060B0-72B6-4D3E-8A1A-A1AF2FE31A8A}" destId="{9E6D0131-D89F-4680-8305-9E1FE0EC358C}" srcOrd="0" destOrd="0" presId="urn:microsoft.com/office/officeart/2005/8/layout/hList1"/>
    <dgm:cxn modelId="{BF4DF3FD-1D97-4E68-AF16-4A0E7CE6CFF6}" srcId="{0CD060B0-72B6-4D3E-8A1A-A1AF2FE31A8A}" destId="{6B57A34A-5F6A-4ADF-B998-697B9D50E46C}" srcOrd="0" destOrd="0" parTransId="{5FAF1EDC-01A0-4BBC-B2F8-9692DA55F5EC}" sibTransId="{DA8A5EBA-E76E-4920-A88B-3D28824819FD}"/>
    <dgm:cxn modelId="{16490841-0AAA-4AF0-A79C-CAAEFD3C2EB5}" type="presParOf" srcId="{9E6D0131-D89F-4680-8305-9E1FE0EC358C}" destId="{84D91625-ADEC-4BFD-845B-13B89A35D550}" srcOrd="0" destOrd="0" presId="urn:microsoft.com/office/officeart/2005/8/layout/hList1"/>
    <dgm:cxn modelId="{B7CC2B99-A8CC-471F-99C7-EEFD11738FC1}" type="presParOf" srcId="{84D91625-ADEC-4BFD-845B-13B89A35D550}" destId="{6BFBAFA2-2935-47B8-8952-5E884FF1DE95}" srcOrd="0" destOrd="0" presId="urn:microsoft.com/office/officeart/2005/8/layout/hList1"/>
    <dgm:cxn modelId="{7554A482-CD90-42E4-96F1-F5F9EB037FEA}" type="presParOf" srcId="{84D91625-ADEC-4BFD-845B-13B89A35D550}" destId="{F3B65CE2-71DF-42E4-B3C6-BE9D80AE0D8A}" srcOrd="1" destOrd="0" presId="urn:microsoft.com/office/officeart/2005/8/layout/hList1"/>
    <dgm:cxn modelId="{3031619D-843C-4325-AA9A-291D49D63226}" type="presParOf" srcId="{9E6D0131-D89F-4680-8305-9E1FE0EC358C}" destId="{10888325-A1C6-4EE0-876F-2BAE219E4D94}" srcOrd="1" destOrd="0" presId="urn:microsoft.com/office/officeart/2005/8/layout/hList1"/>
    <dgm:cxn modelId="{5A8F8D06-A141-4583-91E0-37B5A8120033}" type="presParOf" srcId="{9E6D0131-D89F-4680-8305-9E1FE0EC358C}" destId="{FD52A033-4103-4602-9AB3-4E11A8D9C963}" srcOrd="2" destOrd="0" presId="urn:microsoft.com/office/officeart/2005/8/layout/hList1"/>
    <dgm:cxn modelId="{C4D5AFE2-1AD0-4092-80DE-24E3C37321F6}" type="presParOf" srcId="{FD52A033-4103-4602-9AB3-4E11A8D9C963}" destId="{CEDCA952-7910-4937-B784-86C1DDE6D413}" srcOrd="0" destOrd="0" presId="urn:microsoft.com/office/officeart/2005/8/layout/hList1"/>
    <dgm:cxn modelId="{5989A51D-6DEE-476C-8BF6-8664408CF9CC}" type="presParOf" srcId="{FD52A033-4103-4602-9AB3-4E11A8D9C963}" destId="{0A4E4800-D95F-49A6-826C-AF7CB0D7DE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C1B65B-9DE9-46CB-A7A1-DD2A401D2B4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2F2FC96-627E-4321-8856-FECB680ACBE5}">
      <dgm:prSet phldrT="[Text]"/>
      <dgm:spPr/>
      <dgm:t>
        <a:bodyPr/>
        <a:lstStyle/>
        <a:p>
          <a:r>
            <a:rPr lang="fr-FR" dirty="0"/>
            <a:t>Création des data</a:t>
          </a:r>
        </a:p>
      </dgm:t>
    </dgm:pt>
    <dgm:pt modelId="{7614D1B8-50D7-4A58-B0FC-905EE3729147}" type="parTrans" cxnId="{340F29C5-18E4-4B47-9F09-1BBE5E4834FF}">
      <dgm:prSet/>
      <dgm:spPr/>
      <dgm:t>
        <a:bodyPr/>
        <a:lstStyle/>
        <a:p>
          <a:endParaRPr lang="fr-FR"/>
        </a:p>
      </dgm:t>
    </dgm:pt>
    <dgm:pt modelId="{F8F649EC-0F56-4BB4-8D91-9430B0B1CC07}" type="sibTrans" cxnId="{340F29C5-18E4-4B47-9F09-1BBE5E4834FF}">
      <dgm:prSet/>
      <dgm:spPr/>
      <dgm:t>
        <a:bodyPr/>
        <a:lstStyle/>
        <a:p>
          <a:endParaRPr lang="fr-FR"/>
        </a:p>
      </dgm:t>
    </dgm:pt>
    <dgm:pt modelId="{70D2FC99-914A-49A6-8B3C-6C5C00797CD4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Data 1 : commandes réalisées 15 jours avant</a:t>
          </a:r>
        </a:p>
      </dgm:t>
    </dgm:pt>
    <dgm:pt modelId="{69575B6C-AF99-4115-9ED3-05DAAC65151F}" type="parTrans" cxnId="{CD3C652F-AD5F-4BAB-A3FC-8DF38A4FDBDF}">
      <dgm:prSet/>
      <dgm:spPr/>
      <dgm:t>
        <a:bodyPr/>
        <a:lstStyle/>
        <a:p>
          <a:endParaRPr lang="fr-FR"/>
        </a:p>
      </dgm:t>
    </dgm:pt>
    <dgm:pt modelId="{9053FB63-0B54-49B2-97BF-EE1409DABC52}" type="sibTrans" cxnId="{CD3C652F-AD5F-4BAB-A3FC-8DF38A4FDBDF}">
      <dgm:prSet/>
      <dgm:spPr/>
      <dgm:t>
        <a:bodyPr/>
        <a:lstStyle/>
        <a:p>
          <a:endParaRPr lang="fr-FR"/>
        </a:p>
      </dgm:t>
    </dgm:pt>
    <dgm:pt modelId="{C5E3D8EF-89D1-42C7-9CBF-A5541FE3E5BF}">
      <dgm:prSet phldrT="[Text]"/>
      <dgm:spPr/>
      <dgm:t>
        <a:bodyPr/>
        <a:lstStyle/>
        <a:p>
          <a:r>
            <a:rPr lang="fr-FR" dirty="0"/>
            <a:t>Préparation des données</a:t>
          </a:r>
        </a:p>
      </dgm:t>
    </dgm:pt>
    <dgm:pt modelId="{E13985A2-BC78-4A1E-8296-CAF310D7EBF7}" type="parTrans" cxnId="{52CC9066-E393-4AA2-A6B1-6092BCB17A10}">
      <dgm:prSet/>
      <dgm:spPr/>
      <dgm:t>
        <a:bodyPr/>
        <a:lstStyle/>
        <a:p>
          <a:endParaRPr lang="fr-FR"/>
        </a:p>
      </dgm:t>
    </dgm:pt>
    <dgm:pt modelId="{AA10CF41-562C-4D21-9146-6FFFA2016A2B}" type="sibTrans" cxnId="{52CC9066-E393-4AA2-A6B1-6092BCB17A10}">
      <dgm:prSet/>
      <dgm:spPr/>
      <dgm:t>
        <a:bodyPr/>
        <a:lstStyle/>
        <a:p>
          <a:endParaRPr lang="fr-FR"/>
        </a:p>
      </dgm:t>
    </dgm:pt>
    <dgm:pt modelId="{3DD1C6BC-2214-43B8-B3DE-C32D318368F3}">
      <dgm:prSet phldrT="[Text]"/>
      <dgm:spPr/>
      <dgm:t>
        <a:bodyPr/>
        <a:lstStyle/>
        <a:p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StandardScaler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et PCA appliqués sur les deux data</a:t>
          </a:r>
        </a:p>
      </dgm:t>
    </dgm:pt>
    <dgm:pt modelId="{08347CDE-A6DA-4FD3-ADB5-43F12D3D0B4F}" type="parTrans" cxnId="{43A0F804-090C-4338-94DD-E809B9060345}">
      <dgm:prSet/>
      <dgm:spPr/>
      <dgm:t>
        <a:bodyPr/>
        <a:lstStyle/>
        <a:p>
          <a:endParaRPr lang="fr-FR"/>
        </a:p>
      </dgm:t>
    </dgm:pt>
    <dgm:pt modelId="{3E7B9FF0-6DB3-4CAE-A81E-A5DBBAD218C8}" type="sibTrans" cxnId="{43A0F804-090C-4338-94DD-E809B9060345}">
      <dgm:prSet/>
      <dgm:spPr/>
      <dgm:t>
        <a:bodyPr/>
        <a:lstStyle/>
        <a:p>
          <a:endParaRPr lang="fr-FR"/>
        </a:p>
      </dgm:t>
    </dgm:pt>
    <dgm:pt modelId="{A3213742-BF7D-464D-AACD-95DE4F3997AF}">
      <dgm:prSet phldrT="[Text]"/>
      <dgm:spPr/>
      <dgm:t>
        <a:bodyPr/>
        <a:lstStyle/>
        <a:p>
          <a:r>
            <a:rPr lang="fr-FR" dirty="0"/>
            <a:t>Clustering</a:t>
          </a:r>
        </a:p>
      </dgm:t>
    </dgm:pt>
    <dgm:pt modelId="{6A76CD10-7BD9-41B8-83A6-EF7447E050B9}" type="parTrans" cxnId="{445CA2A2-EAFC-4EA9-BBD7-48F5160280BC}">
      <dgm:prSet/>
      <dgm:spPr/>
      <dgm:t>
        <a:bodyPr/>
        <a:lstStyle/>
        <a:p>
          <a:endParaRPr lang="fr-FR"/>
        </a:p>
      </dgm:t>
    </dgm:pt>
    <dgm:pt modelId="{8B714246-28E9-468F-A50B-9241A4AEF8E5}" type="sibTrans" cxnId="{445CA2A2-EAFC-4EA9-BBD7-48F5160280BC}">
      <dgm:prSet/>
      <dgm:spPr/>
      <dgm:t>
        <a:bodyPr/>
        <a:lstStyle/>
        <a:p>
          <a:endParaRPr lang="fr-FR"/>
        </a:p>
      </dgm:t>
    </dgm:pt>
    <dgm:pt modelId="{99DD85A4-0373-40C6-81A6-9CEF51D4AFB8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K-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means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sur data 1</a:t>
          </a:r>
        </a:p>
      </dgm:t>
    </dgm:pt>
    <dgm:pt modelId="{F86F1C04-B8D1-443E-B4BE-24B5C33CBE3A}" type="parTrans" cxnId="{4936A80C-1642-4227-A095-9E7640190524}">
      <dgm:prSet/>
      <dgm:spPr/>
      <dgm:t>
        <a:bodyPr/>
        <a:lstStyle/>
        <a:p>
          <a:endParaRPr lang="fr-FR"/>
        </a:p>
      </dgm:t>
    </dgm:pt>
    <dgm:pt modelId="{EE4DB174-EF69-4C88-9F6E-48B5C59E93B7}" type="sibTrans" cxnId="{4936A80C-1642-4227-A095-9E7640190524}">
      <dgm:prSet/>
      <dgm:spPr/>
      <dgm:t>
        <a:bodyPr/>
        <a:lstStyle/>
        <a:p>
          <a:endParaRPr lang="fr-FR"/>
        </a:p>
      </dgm:t>
    </dgm:pt>
    <dgm:pt modelId="{57217D85-3AA8-45B4-AC49-8CF92B335754}">
      <dgm:prSet phldrT="[Text]"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Data 2 : toutes les commandes du fichier</a:t>
          </a:r>
        </a:p>
      </dgm:t>
    </dgm:pt>
    <dgm:pt modelId="{A6C8DF8A-8E0B-43B9-BF8C-0F994F2DF216}" type="parTrans" cxnId="{C1590F57-A68B-4F33-8775-9ECDA9C8DCBA}">
      <dgm:prSet/>
      <dgm:spPr/>
      <dgm:t>
        <a:bodyPr/>
        <a:lstStyle/>
        <a:p>
          <a:endParaRPr lang="fr-FR"/>
        </a:p>
      </dgm:t>
    </dgm:pt>
    <dgm:pt modelId="{044A6460-DE27-440F-BA6B-5AD31C5EE30E}" type="sibTrans" cxnId="{C1590F57-A68B-4F33-8775-9ECDA9C8DCBA}">
      <dgm:prSet/>
      <dgm:spPr/>
      <dgm:t>
        <a:bodyPr/>
        <a:lstStyle/>
        <a:p>
          <a:endParaRPr lang="fr-FR"/>
        </a:p>
      </dgm:t>
    </dgm:pt>
    <dgm:pt modelId="{CBEB3E23-F1B4-460D-B5DB-11A6AD0CAE54}">
      <dgm:prSet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Application de ce k-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means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sur data 2 -&gt; clusters basés sur « ancien » data</a:t>
          </a:r>
        </a:p>
      </dgm:t>
    </dgm:pt>
    <dgm:pt modelId="{C38C6568-2140-4562-9763-DACE1D76CA4B}" type="parTrans" cxnId="{E888ADEE-CEE6-44CD-8A0A-61E377B3717A}">
      <dgm:prSet/>
      <dgm:spPr/>
      <dgm:t>
        <a:bodyPr/>
        <a:lstStyle/>
        <a:p>
          <a:endParaRPr lang="fr-FR"/>
        </a:p>
      </dgm:t>
    </dgm:pt>
    <dgm:pt modelId="{23DF391D-1651-4B89-BF83-6755C1259368}" type="sibTrans" cxnId="{E888ADEE-CEE6-44CD-8A0A-61E377B3717A}">
      <dgm:prSet/>
      <dgm:spPr/>
      <dgm:t>
        <a:bodyPr/>
        <a:lstStyle/>
        <a:p>
          <a:endParaRPr lang="fr-FR"/>
        </a:p>
      </dgm:t>
    </dgm:pt>
    <dgm:pt modelId="{383F08CF-1746-4120-B571-86619CBEEF5C}">
      <dgm:prSet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Application d’un k-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means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sur data2 -&gt; clusters basés sur « nouveau » data</a:t>
          </a:r>
        </a:p>
      </dgm:t>
    </dgm:pt>
    <dgm:pt modelId="{22C005B2-B4F0-4C17-875A-BDC89D086DC7}" type="parTrans" cxnId="{9B45A3A5-2EAB-4595-A013-9878807510C8}">
      <dgm:prSet/>
      <dgm:spPr/>
      <dgm:t>
        <a:bodyPr/>
        <a:lstStyle/>
        <a:p>
          <a:endParaRPr lang="fr-FR"/>
        </a:p>
      </dgm:t>
    </dgm:pt>
    <dgm:pt modelId="{56BE3081-E763-47AB-B48F-F21FDF458075}" type="sibTrans" cxnId="{9B45A3A5-2EAB-4595-A013-9878807510C8}">
      <dgm:prSet/>
      <dgm:spPr/>
      <dgm:t>
        <a:bodyPr/>
        <a:lstStyle/>
        <a:p>
          <a:endParaRPr lang="fr-FR"/>
        </a:p>
      </dgm:t>
    </dgm:pt>
    <dgm:pt modelId="{C84F799D-DC64-48B7-B902-A85C14056D46}">
      <dgm:prSet/>
      <dgm:spPr/>
      <dgm:t>
        <a:bodyPr/>
        <a:lstStyle/>
        <a:p>
          <a:r>
            <a:rPr lang="fr-FR" dirty="0"/>
            <a:t>Analyse des deux répartitions</a:t>
          </a:r>
        </a:p>
      </dgm:t>
    </dgm:pt>
    <dgm:pt modelId="{32BA662F-CE4F-41BE-80B7-2159B447316E}" type="parTrans" cxnId="{6F0BA802-363C-4A46-BF4B-AE6FEF3F26CB}">
      <dgm:prSet/>
      <dgm:spPr/>
      <dgm:t>
        <a:bodyPr/>
        <a:lstStyle/>
        <a:p>
          <a:endParaRPr lang="fr-FR"/>
        </a:p>
      </dgm:t>
    </dgm:pt>
    <dgm:pt modelId="{96CC35F0-1AA5-4423-B023-5C7A0D546003}" type="sibTrans" cxnId="{6F0BA802-363C-4A46-BF4B-AE6FEF3F26CB}">
      <dgm:prSet/>
      <dgm:spPr/>
      <dgm:t>
        <a:bodyPr/>
        <a:lstStyle/>
        <a:p>
          <a:endParaRPr lang="fr-FR"/>
        </a:p>
      </dgm:t>
    </dgm:pt>
    <dgm:pt modelId="{5ADD0BFD-B21F-44AE-B642-1A0934A4B0FE}">
      <dgm:prSet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Création d’une matrice de confusion</a:t>
          </a:r>
        </a:p>
      </dgm:t>
    </dgm:pt>
    <dgm:pt modelId="{00E71FA6-01D4-4D1C-9327-05748B358F35}" type="parTrans" cxnId="{F2731F6F-1C54-4EA8-95F0-16506894D929}">
      <dgm:prSet/>
      <dgm:spPr/>
      <dgm:t>
        <a:bodyPr/>
        <a:lstStyle/>
        <a:p>
          <a:endParaRPr lang="fr-FR"/>
        </a:p>
      </dgm:t>
    </dgm:pt>
    <dgm:pt modelId="{44441947-5BE6-48CA-80BE-32F23F981B6C}" type="sibTrans" cxnId="{F2731F6F-1C54-4EA8-95F0-16506894D929}">
      <dgm:prSet/>
      <dgm:spPr/>
      <dgm:t>
        <a:bodyPr/>
        <a:lstStyle/>
        <a:p>
          <a:endParaRPr lang="fr-FR"/>
        </a:p>
      </dgm:t>
    </dgm:pt>
    <dgm:pt modelId="{E622EC95-DD9D-494F-9B67-8D4A75F33725}">
      <dgm:prSet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Correspondance calculée entre les deux répartitions</a:t>
          </a:r>
        </a:p>
      </dgm:t>
    </dgm:pt>
    <dgm:pt modelId="{8C836FC7-71AE-4E5C-86E9-4AF4AB78EFA8}" type="parTrans" cxnId="{250C65B5-7769-4028-AC38-67513F9C5F2E}">
      <dgm:prSet/>
      <dgm:spPr/>
      <dgm:t>
        <a:bodyPr/>
        <a:lstStyle/>
        <a:p>
          <a:endParaRPr lang="fr-FR"/>
        </a:p>
      </dgm:t>
    </dgm:pt>
    <dgm:pt modelId="{78251806-A766-401D-B1D9-16215FE7F29D}" type="sibTrans" cxnId="{250C65B5-7769-4028-AC38-67513F9C5F2E}">
      <dgm:prSet/>
      <dgm:spPr/>
      <dgm:t>
        <a:bodyPr/>
        <a:lstStyle/>
        <a:p>
          <a:endParaRPr lang="fr-FR"/>
        </a:p>
      </dgm:t>
    </dgm:pt>
    <dgm:pt modelId="{2411BCB6-4DC6-4DE1-9BEA-1C2F62C490AB}">
      <dgm:prSet/>
      <dgm:spPr/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Calcul du pourcentage de différences entre les deux k-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means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(total et par cluster)</a:t>
          </a:r>
        </a:p>
      </dgm:t>
    </dgm:pt>
    <dgm:pt modelId="{15984B5F-E54E-444F-81E7-CDF7970D5CFF}" type="parTrans" cxnId="{6B73D216-6D29-4EAE-AB9B-FA8B27A6323C}">
      <dgm:prSet/>
      <dgm:spPr/>
      <dgm:t>
        <a:bodyPr/>
        <a:lstStyle/>
        <a:p>
          <a:endParaRPr lang="fr-FR"/>
        </a:p>
      </dgm:t>
    </dgm:pt>
    <dgm:pt modelId="{75AA0CCD-6879-4BBF-B5F3-F3C4FCE43EA0}" type="sibTrans" cxnId="{6B73D216-6D29-4EAE-AB9B-FA8B27A6323C}">
      <dgm:prSet/>
      <dgm:spPr/>
      <dgm:t>
        <a:bodyPr/>
        <a:lstStyle/>
        <a:p>
          <a:endParaRPr lang="fr-FR"/>
        </a:p>
      </dgm:t>
    </dgm:pt>
    <dgm:pt modelId="{1B8B0CBF-FA37-4213-9A57-335443EC726D}" type="pres">
      <dgm:prSet presAssocID="{4AC1B65B-9DE9-46CB-A7A1-DD2A401D2B4E}" presName="Name0" presStyleCnt="0">
        <dgm:presLayoutVars>
          <dgm:dir/>
          <dgm:animLvl val="lvl"/>
          <dgm:resizeHandles val="exact"/>
        </dgm:presLayoutVars>
      </dgm:prSet>
      <dgm:spPr/>
    </dgm:pt>
    <dgm:pt modelId="{BE6C6AA3-8D52-458C-9776-1914A14BF6BF}" type="pres">
      <dgm:prSet presAssocID="{22F2FC96-627E-4321-8856-FECB680ACBE5}" presName="composite" presStyleCnt="0"/>
      <dgm:spPr/>
    </dgm:pt>
    <dgm:pt modelId="{83D73DD2-57E0-4E1A-B823-EE4EBA1F255F}" type="pres">
      <dgm:prSet presAssocID="{22F2FC96-627E-4321-8856-FECB680ACBE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B1143E6-88F3-4C9E-95B8-E24D94EA54A2}" type="pres">
      <dgm:prSet presAssocID="{22F2FC96-627E-4321-8856-FECB680ACBE5}" presName="desTx" presStyleLbl="alignAccFollowNode1" presStyleIdx="0" presStyleCnt="4">
        <dgm:presLayoutVars>
          <dgm:bulletEnabled val="1"/>
        </dgm:presLayoutVars>
      </dgm:prSet>
      <dgm:spPr/>
    </dgm:pt>
    <dgm:pt modelId="{4F372EE5-3865-49C4-9337-AA0FCD6D9465}" type="pres">
      <dgm:prSet presAssocID="{F8F649EC-0F56-4BB4-8D91-9430B0B1CC07}" presName="space" presStyleCnt="0"/>
      <dgm:spPr/>
    </dgm:pt>
    <dgm:pt modelId="{FAFEC5C7-F40D-4419-AC8F-B81A89DE3573}" type="pres">
      <dgm:prSet presAssocID="{C5E3D8EF-89D1-42C7-9CBF-A5541FE3E5BF}" presName="composite" presStyleCnt="0"/>
      <dgm:spPr/>
    </dgm:pt>
    <dgm:pt modelId="{CCEA6D2D-E8CA-45B6-B712-AF00EA84EE17}" type="pres">
      <dgm:prSet presAssocID="{C5E3D8EF-89D1-42C7-9CBF-A5541FE3E5B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5AA99F0-109C-4651-A4AF-2A7484949BB8}" type="pres">
      <dgm:prSet presAssocID="{C5E3D8EF-89D1-42C7-9CBF-A5541FE3E5BF}" presName="desTx" presStyleLbl="alignAccFollowNode1" presStyleIdx="1" presStyleCnt="4">
        <dgm:presLayoutVars>
          <dgm:bulletEnabled val="1"/>
        </dgm:presLayoutVars>
      </dgm:prSet>
      <dgm:spPr/>
    </dgm:pt>
    <dgm:pt modelId="{8257AE4C-D542-411E-BAF8-2A4449E4AE01}" type="pres">
      <dgm:prSet presAssocID="{AA10CF41-562C-4D21-9146-6FFFA2016A2B}" presName="space" presStyleCnt="0"/>
      <dgm:spPr/>
    </dgm:pt>
    <dgm:pt modelId="{E1F6E4FA-619C-43A8-A6F9-1900FAC2D195}" type="pres">
      <dgm:prSet presAssocID="{A3213742-BF7D-464D-AACD-95DE4F3997AF}" presName="composite" presStyleCnt="0"/>
      <dgm:spPr/>
    </dgm:pt>
    <dgm:pt modelId="{4A59D166-FFBF-4C6D-8F8D-920300D1C9BE}" type="pres">
      <dgm:prSet presAssocID="{A3213742-BF7D-464D-AACD-95DE4F3997A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7CE1EEC-3CEC-4496-9611-E6DBE1ED9A17}" type="pres">
      <dgm:prSet presAssocID="{A3213742-BF7D-464D-AACD-95DE4F3997AF}" presName="desTx" presStyleLbl="alignAccFollowNode1" presStyleIdx="2" presStyleCnt="4">
        <dgm:presLayoutVars>
          <dgm:bulletEnabled val="1"/>
        </dgm:presLayoutVars>
      </dgm:prSet>
      <dgm:spPr/>
    </dgm:pt>
    <dgm:pt modelId="{7715E795-3A1C-41CC-AB13-FECF0210ED4D}" type="pres">
      <dgm:prSet presAssocID="{8B714246-28E9-468F-A50B-9241A4AEF8E5}" presName="space" presStyleCnt="0"/>
      <dgm:spPr/>
    </dgm:pt>
    <dgm:pt modelId="{F849DF0C-B438-43AE-B82B-24765F460D35}" type="pres">
      <dgm:prSet presAssocID="{C84F799D-DC64-48B7-B902-A85C14056D46}" presName="composite" presStyleCnt="0"/>
      <dgm:spPr/>
    </dgm:pt>
    <dgm:pt modelId="{031D5986-F44E-4CA4-A955-EA9B944BBB91}" type="pres">
      <dgm:prSet presAssocID="{C84F799D-DC64-48B7-B902-A85C14056D4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1D73931-BE85-4A42-AD8C-C70627243501}" type="pres">
      <dgm:prSet presAssocID="{C84F799D-DC64-48B7-B902-A85C14056D4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F0BA802-363C-4A46-BF4B-AE6FEF3F26CB}" srcId="{4AC1B65B-9DE9-46CB-A7A1-DD2A401D2B4E}" destId="{C84F799D-DC64-48B7-B902-A85C14056D46}" srcOrd="3" destOrd="0" parTransId="{32BA662F-CE4F-41BE-80B7-2159B447316E}" sibTransId="{96CC35F0-1AA5-4423-B023-5C7A0D546003}"/>
    <dgm:cxn modelId="{7731CB02-C3E8-4CC0-90C1-0A854676DA7B}" type="presOf" srcId="{C5E3D8EF-89D1-42C7-9CBF-A5541FE3E5BF}" destId="{CCEA6D2D-E8CA-45B6-B712-AF00EA84EE17}" srcOrd="0" destOrd="0" presId="urn:microsoft.com/office/officeart/2005/8/layout/hList1"/>
    <dgm:cxn modelId="{43A0F804-090C-4338-94DD-E809B9060345}" srcId="{C5E3D8EF-89D1-42C7-9CBF-A5541FE3E5BF}" destId="{3DD1C6BC-2214-43B8-B3DE-C32D318368F3}" srcOrd="0" destOrd="0" parTransId="{08347CDE-A6DA-4FD3-ADB5-43F12D3D0B4F}" sibTransId="{3E7B9FF0-6DB3-4CAE-A81E-A5DBBAD218C8}"/>
    <dgm:cxn modelId="{34860305-DA0C-4B3F-8089-E83D4C3D9FA8}" type="presOf" srcId="{CBEB3E23-F1B4-460D-B5DB-11A6AD0CAE54}" destId="{E7CE1EEC-3CEC-4496-9611-E6DBE1ED9A17}" srcOrd="0" destOrd="1" presId="urn:microsoft.com/office/officeart/2005/8/layout/hList1"/>
    <dgm:cxn modelId="{4936A80C-1642-4227-A095-9E7640190524}" srcId="{A3213742-BF7D-464D-AACD-95DE4F3997AF}" destId="{99DD85A4-0373-40C6-81A6-9CEF51D4AFB8}" srcOrd="0" destOrd="0" parTransId="{F86F1C04-B8D1-443E-B4BE-24B5C33CBE3A}" sibTransId="{EE4DB174-EF69-4C88-9F6E-48B5C59E93B7}"/>
    <dgm:cxn modelId="{6B73D216-6D29-4EAE-AB9B-FA8B27A6323C}" srcId="{C84F799D-DC64-48B7-B902-A85C14056D46}" destId="{2411BCB6-4DC6-4DE1-9BEA-1C2F62C490AB}" srcOrd="2" destOrd="0" parTransId="{15984B5F-E54E-444F-81E7-CDF7970D5CFF}" sibTransId="{75AA0CCD-6879-4BBF-B5F3-F3C4FCE43EA0}"/>
    <dgm:cxn modelId="{EB0B2920-7389-4004-9552-72C50CEB73DC}" type="presOf" srcId="{22F2FC96-627E-4321-8856-FECB680ACBE5}" destId="{83D73DD2-57E0-4E1A-B823-EE4EBA1F255F}" srcOrd="0" destOrd="0" presId="urn:microsoft.com/office/officeart/2005/8/layout/hList1"/>
    <dgm:cxn modelId="{A5AF1829-3F81-43DC-AEC2-ADD6C142B662}" type="presOf" srcId="{4AC1B65B-9DE9-46CB-A7A1-DD2A401D2B4E}" destId="{1B8B0CBF-FA37-4213-9A57-335443EC726D}" srcOrd="0" destOrd="0" presId="urn:microsoft.com/office/officeart/2005/8/layout/hList1"/>
    <dgm:cxn modelId="{CD3C652F-AD5F-4BAB-A3FC-8DF38A4FDBDF}" srcId="{22F2FC96-627E-4321-8856-FECB680ACBE5}" destId="{70D2FC99-914A-49A6-8B3C-6C5C00797CD4}" srcOrd="1" destOrd="0" parTransId="{69575B6C-AF99-4115-9ED3-05DAAC65151F}" sibTransId="{9053FB63-0B54-49B2-97BF-EE1409DABC52}"/>
    <dgm:cxn modelId="{7DBD8D60-EE95-4564-BB31-DFE91C9B0378}" type="presOf" srcId="{57217D85-3AA8-45B4-AC49-8CF92B335754}" destId="{9B1143E6-88F3-4C9E-95B8-E24D94EA54A2}" srcOrd="0" destOrd="0" presId="urn:microsoft.com/office/officeart/2005/8/layout/hList1"/>
    <dgm:cxn modelId="{52CC9066-E393-4AA2-A6B1-6092BCB17A10}" srcId="{4AC1B65B-9DE9-46CB-A7A1-DD2A401D2B4E}" destId="{C5E3D8EF-89D1-42C7-9CBF-A5541FE3E5BF}" srcOrd="1" destOrd="0" parTransId="{E13985A2-BC78-4A1E-8296-CAF310D7EBF7}" sibTransId="{AA10CF41-562C-4D21-9146-6FFFA2016A2B}"/>
    <dgm:cxn modelId="{73C7436A-7FA6-4667-9AC7-D48A4534B2E3}" type="presOf" srcId="{383F08CF-1746-4120-B571-86619CBEEF5C}" destId="{E7CE1EEC-3CEC-4496-9611-E6DBE1ED9A17}" srcOrd="0" destOrd="2" presId="urn:microsoft.com/office/officeart/2005/8/layout/hList1"/>
    <dgm:cxn modelId="{2BED386B-838F-453B-B2A9-4ACA5C1C5A4A}" type="presOf" srcId="{C84F799D-DC64-48B7-B902-A85C14056D46}" destId="{031D5986-F44E-4CA4-A955-EA9B944BBB91}" srcOrd="0" destOrd="0" presId="urn:microsoft.com/office/officeart/2005/8/layout/hList1"/>
    <dgm:cxn modelId="{F2731F6F-1C54-4EA8-95F0-16506894D929}" srcId="{C84F799D-DC64-48B7-B902-A85C14056D46}" destId="{5ADD0BFD-B21F-44AE-B642-1A0934A4B0FE}" srcOrd="0" destOrd="0" parTransId="{00E71FA6-01D4-4D1C-9327-05748B358F35}" sibTransId="{44441947-5BE6-48CA-80BE-32F23F981B6C}"/>
    <dgm:cxn modelId="{A43A9175-2E3D-44B6-88AA-B54E04C50686}" type="presOf" srcId="{A3213742-BF7D-464D-AACD-95DE4F3997AF}" destId="{4A59D166-FFBF-4C6D-8F8D-920300D1C9BE}" srcOrd="0" destOrd="0" presId="urn:microsoft.com/office/officeart/2005/8/layout/hList1"/>
    <dgm:cxn modelId="{C1590F57-A68B-4F33-8775-9ECDA9C8DCBA}" srcId="{22F2FC96-627E-4321-8856-FECB680ACBE5}" destId="{57217D85-3AA8-45B4-AC49-8CF92B335754}" srcOrd="0" destOrd="0" parTransId="{A6C8DF8A-8E0B-43B9-BF8C-0F994F2DF216}" sibTransId="{044A6460-DE27-440F-BA6B-5AD31C5EE30E}"/>
    <dgm:cxn modelId="{9B766F59-6818-4C3E-9597-5D984058508B}" type="presOf" srcId="{3DD1C6BC-2214-43B8-B3DE-C32D318368F3}" destId="{05AA99F0-109C-4651-A4AF-2A7484949BB8}" srcOrd="0" destOrd="0" presId="urn:microsoft.com/office/officeart/2005/8/layout/hList1"/>
    <dgm:cxn modelId="{0F081992-BC3F-4750-B71E-8138FAD03525}" type="presOf" srcId="{E622EC95-DD9D-494F-9B67-8D4A75F33725}" destId="{51D73931-BE85-4A42-AD8C-C70627243501}" srcOrd="0" destOrd="1" presId="urn:microsoft.com/office/officeart/2005/8/layout/hList1"/>
    <dgm:cxn modelId="{445CA2A2-EAFC-4EA9-BBD7-48F5160280BC}" srcId="{4AC1B65B-9DE9-46CB-A7A1-DD2A401D2B4E}" destId="{A3213742-BF7D-464D-AACD-95DE4F3997AF}" srcOrd="2" destOrd="0" parTransId="{6A76CD10-7BD9-41B8-83A6-EF7447E050B9}" sibTransId="{8B714246-28E9-468F-A50B-9241A4AEF8E5}"/>
    <dgm:cxn modelId="{9B45A3A5-2EAB-4595-A013-9878807510C8}" srcId="{A3213742-BF7D-464D-AACD-95DE4F3997AF}" destId="{383F08CF-1746-4120-B571-86619CBEEF5C}" srcOrd="2" destOrd="0" parTransId="{22C005B2-B4F0-4C17-875A-BDC89D086DC7}" sibTransId="{56BE3081-E763-47AB-B48F-F21FDF458075}"/>
    <dgm:cxn modelId="{E19AC9AA-8879-4FD8-81D1-3F7C5E10A5D1}" type="presOf" srcId="{99DD85A4-0373-40C6-81A6-9CEF51D4AFB8}" destId="{E7CE1EEC-3CEC-4496-9611-E6DBE1ED9A17}" srcOrd="0" destOrd="0" presId="urn:microsoft.com/office/officeart/2005/8/layout/hList1"/>
    <dgm:cxn modelId="{250C65B5-7769-4028-AC38-67513F9C5F2E}" srcId="{C84F799D-DC64-48B7-B902-A85C14056D46}" destId="{E622EC95-DD9D-494F-9B67-8D4A75F33725}" srcOrd="1" destOrd="0" parTransId="{8C836FC7-71AE-4E5C-86E9-4AF4AB78EFA8}" sibTransId="{78251806-A766-401D-B1D9-16215FE7F29D}"/>
    <dgm:cxn modelId="{3BF801C2-90DA-4237-BFB8-CBBB2AAB9B00}" type="presOf" srcId="{5ADD0BFD-B21F-44AE-B642-1A0934A4B0FE}" destId="{51D73931-BE85-4A42-AD8C-C70627243501}" srcOrd="0" destOrd="0" presId="urn:microsoft.com/office/officeart/2005/8/layout/hList1"/>
    <dgm:cxn modelId="{340F29C5-18E4-4B47-9F09-1BBE5E4834FF}" srcId="{4AC1B65B-9DE9-46CB-A7A1-DD2A401D2B4E}" destId="{22F2FC96-627E-4321-8856-FECB680ACBE5}" srcOrd="0" destOrd="0" parTransId="{7614D1B8-50D7-4A58-B0FC-905EE3729147}" sibTransId="{F8F649EC-0F56-4BB4-8D91-9430B0B1CC07}"/>
    <dgm:cxn modelId="{2BFFF0CD-2A7B-4DBC-B039-8054B4AADB8B}" type="presOf" srcId="{70D2FC99-914A-49A6-8B3C-6C5C00797CD4}" destId="{9B1143E6-88F3-4C9E-95B8-E24D94EA54A2}" srcOrd="0" destOrd="1" presId="urn:microsoft.com/office/officeart/2005/8/layout/hList1"/>
    <dgm:cxn modelId="{E888ADEE-CEE6-44CD-8A0A-61E377B3717A}" srcId="{A3213742-BF7D-464D-AACD-95DE4F3997AF}" destId="{CBEB3E23-F1B4-460D-B5DB-11A6AD0CAE54}" srcOrd="1" destOrd="0" parTransId="{C38C6568-2140-4562-9763-DACE1D76CA4B}" sibTransId="{23DF391D-1651-4B89-BF83-6755C1259368}"/>
    <dgm:cxn modelId="{091E73F7-405E-4678-982E-5F12FCCFF00E}" type="presOf" srcId="{2411BCB6-4DC6-4DE1-9BEA-1C2F62C490AB}" destId="{51D73931-BE85-4A42-AD8C-C70627243501}" srcOrd="0" destOrd="2" presId="urn:microsoft.com/office/officeart/2005/8/layout/hList1"/>
    <dgm:cxn modelId="{C8224993-3E75-41D1-8F18-0EF25FEAC114}" type="presParOf" srcId="{1B8B0CBF-FA37-4213-9A57-335443EC726D}" destId="{BE6C6AA3-8D52-458C-9776-1914A14BF6BF}" srcOrd="0" destOrd="0" presId="urn:microsoft.com/office/officeart/2005/8/layout/hList1"/>
    <dgm:cxn modelId="{10F522C3-D5C6-40D4-A200-21378DCC8615}" type="presParOf" srcId="{BE6C6AA3-8D52-458C-9776-1914A14BF6BF}" destId="{83D73DD2-57E0-4E1A-B823-EE4EBA1F255F}" srcOrd="0" destOrd="0" presId="urn:microsoft.com/office/officeart/2005/8/layout/hList1"/>
    <dgm:cxn modelId="{BB4445DA-2DA9-4E26-B7C3-EB901D7976D7}" type="presParOf" srcId="{BE6C6AA3-8D52-458C-9776-1914A14BF6BF}" destId="{9B1143E6-88F3-4C9E-95B8-E24D94EA54A2}" srcOrd="1" destOrd="0" presId="urn:microsoft.com/office/officeart/2005/8/layout/hList1"/>
    <dgm:cxn modelId="{5DE8381E-82F7-4C19-9D3A-04F1E00D53A6}" type="presParOf" srcId="{1B8B0CBF-FA37-4213-9A57-335443EC726D}" destId="{4F372EE5-3865-49C4-9337-AA0FCD6D9465}" srcOrd="1" destOrd="0" presId="urn:microsoft.com/office/officeart/2005/8/layout/hList1"/>
    <dgm:cxn modelId="{53E0F57E-EA89-4FBA-B952-84A93DCFF30B}" type="presParOf" srcId="{1B8B0CBF-FA37-4213-9A57-335443EC726D}" destId="{FAFEC5C7-F40D-4419-AC8F-B81A89DE3573}" srcOrd="2" destOrd="0" presId="urn:microsoft.com/office/officeart/2005/8/layout/hList1"/>
    <dgm:cxn modelId="{A55E92AA-94BD-40E3-8B6C-38A688A3A2AF}" type="presParOf" srcId="{FAFEC5C7-F40D-4419-AC8F-B81A89DE3573}" destId="{CCEA6D2D-E8CA-45B6-B712-AF00EA84EE17}" srcOrd="0" destOrd="0" presId="urn:microsoft.com/office/officeart/2005/8/layout/hList1"/>
    <dgm:cxn modelId="{D7FF3A57-3B99-41C8-9F5A-6F0A229F4AD1}" type="presParOf" srcId="{FAFEC5C7-F40D-4419-AC8F-B81A89DE3573}" destId="{05AA99F0-109C-4651-A4AF-2A7484949BB8}" srcOrd="1" destOrd="0" presId="urn:microsoft.com/office/officeart/2005/8/layout/hList1"/>
    <dgm:cxn modelId="{7D737182-08EE-4FF2-B83F-8EC4E2703215}" type="presParOf" srcId="{1B8B0CBF-FA37-4213-9A57-335443EC726D}" destId="{8257AE4C-D542-411E-BAF8-2A4449E4AE01}" srcOrd="3" destOrd="0" presId="urn:microsoft.com/office/officeart/2005/8/layout/hList1"/>
    <dgm:cxn modelId="{99DACFEE-BF84-4C03-90AB-24555AA20E97}" type="presParOf" srcId="{1B8B0CBF-FA37-4213-9A57-335443EC726D}" destId="{E1F6E4FA-619C-43A8-A6F9-1900FAC2D195}" srcOrd="4" destOrd="0" presId="urn:microsoft.com/office/officeart/2005/8/layout/hList1"/>
    <dgm:cxn modelId="{C7555CF1-7481-4EF4-A82C-210F52E31983}" type="presParOf" srcId="{E1F6E4FA-619C-43A8-A6F9-1900FAC2D195}" destId="{4A59D166-FFBF-4C6D-8F8D-920300D1C9BE}" srcOrd="0" destOrd="0" presId="urn:microsoft.com/office/officeart/2005/8/layout/hList1"/>
    <dgm:cxn modelId="{DC09A590-A127-4D06-913F-8234E5A9A423}" type="presParOf" srcId="{E1F6E4FA-619C-43A8-A6F9-1900FAC2D195}" destId="{E7CE1EEC-3CEC-4496-9611-E6DBE1ED9A17}" srcOrd="1" destOrd="0" presId="urn:microsoft.com/office/officeart/2005/8/layout/hList1"/>
    <dgm:cxn modelId="{5DF7B954-F7A8-4F91-99A3-BA78D3CBAE6B}" type="presParOf" srcId="{1B8B0CBF-FA37-4213-9A57-335443EC726D}" destId="{7715E795-3A1C-41CC-AB13-FECF0210ED4D}" srcOrd="5" destOrd="0" presId="urn:microsoft.com/office/officeart/2005/8/layout/hList1"/>
    <dgm:cxn modelId="{D2476861-1CF5-4D7B-8055-588623E274A8}" type="presParOf" srcId="{1B8B0CBF-FA37-4213-9A57-335443EC726D}" destId="{F849DF0C-B438-43AE-B82B-24765F460D35}" srcOrd="6" destOrd="0" presId="urn:microsoft.com/office/officeart/2005/8/layout/hList1"/>
    <dgm:cxn modelId="{7E0B9FFA-E983-43BC-8F60-CC0A9EC1B422}" type="presParOf" srcId="{F849DF0C-B438-43AE-B82B-24765F460D35}" destId="{031D5986-F44E-4CA4-A955-EA9B944BBB91}" srcOrd="0" destOrd="0" presId="urn:microsoft.com/office/officeart/2005/8/layout/hList1"/>
    <dgm:cxn modelId="{1DBBAD52-4B96-4C42-BDBC-3D47BEBC5EEF}" type="presParOf" srcId="{F849DF0C-B438-43AE-B82B-24765F460D35}" destId="{51D73931-BE85-4A42-AD8C-C706272435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ABE04-D07E-4D86-B9D4-0CF5C24B796E}">
      <dsp:nvSpPr>
        <dsp:cNvPr id="0" name=""/>
        <dsp:cNvSpPr/>
      </dsp:nvSpPr>
      <dsp:spPr>
        <a:xfrm rot="5400000">
          <a:off x="5131193" y="-2042507"/>
          <a:ext cx="1405774" cy="54908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ID (de commande ou unique)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Code postal, ville et état (complétées par fichier de géolocalisation)</a:t>
          </a:r>
        </a:p>
      </dsp:txBody>
      <dsp:txXfrm rot="-5400000">
        <a:off x="3088631" y="68679"/>
        <a:ext cx="5422275" cy="1268526"/>
      </dsp:txXfrm>
    </dsp:sp>
    <dsp:sp modelId="{435F6BC1-25AC-4FFC-A7A9-9E26A161BADC}">
      <dsp:nvSpPr>
        <dsp:cNvPr id="0" name=""/>
        <dsp:cNvSpPr/>
      </dsp:nvSpPr>
      <dsp:spPr>
        <a:xfrm>
          <a:off x="0" y="113524"/>
          <a:ext cx="3088630" cy="11788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Clients</a:t>
          </a:r>
        </a:p>
      </dsp:txBody>
      <dsp:txXfrm>
        <a:off x="57546" y="171070"/>
        <a:ext cx="2973538" cy="1063742"/>
      </dsp:txXfrm>
    </dsp:sp>
    <dsp:sp modelId="{B3BE8C4F-F417-4444-9592-2AF5BB4A80C8}">
      <dsp:nvSpPr>
        <dsp:cNvPr id="0" name=""/>
        <dsp:cNvSpPr/>
      </dsp:nvSpPr>
      <dsp:spPr>
        <a:xfrm rot="5400000">
          <a:off x="5373958" y="-696631"/>
          <a:ext cx="943067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Nombre de paiements par commande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Nombre de versements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Type de paiements</a:t>
          </a:r>
        </a:p>
      </dsp:txBody>
      <dsp:txXfrm rot="-5400000">
        <a:off x="3094673" y="1628691"/>
        <a:ext cx="5455602" cy="850993"/>
      </dsp:txXfrm>
    </dsp:sp>
    <dsp:sp modelId="{683352C9-62B2-4AE7-9896-818DC7C2CD08}">
      <dsp:nvSpPr>
        <dsp:cNvPr id="0" name=""/>
        <dsp:cNvSpPr/>
      </dsp:nvSpPr>
      <dsp:spPr>
        <a:xfrm>
          <a:off x="0" y="1464770"/>
          <a:ext cx="3094672" cy="11788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Paiements</a:t>
          </a:r>
        </a:p>
      </dsp:txBody>
      <dsp:txXfrm>
        <a:off x="57546" y="1522316"/>
        <a:ext cx="2979580" cy="1063742"/>
      </dsp:txXfrm>
    </dsp:sp>
    <dsp:sp modelId="{9D1B09B4-4F8D-4A5B-BC7B-65D22E8031F4}">
      <dsp:nvSpPr>
        <dsp:cNvPr id="0" name=""/>
        <dsp:cNvSpPr/>
      </dsp:nvSpPr>
      <dsp:spPr>
        <a:xfrm rot="5400000">
          <a:off x="5373958" y="541145"/>
          <a:ext cx="943067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ID vendeur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Localisation </a:t>
          </a:r>
        </a:p>
      </dsp:txBody>
      <dsp:txXfrm rot="-5400000">
        <a:off x="3094673" y="2866468"/>
        <a:ext cx="5455602" cy="850993"/>
      </dsp:txXfrm>
    </dsp:sp>
    <dsp:sp modelId="{68137DE7-7E83-4FAF-AB35-3A305577EAFF}">
      <dsp:nvSpPr>
        <dsp:cNvPr id="0" name=""/>
        <dsp:cNvSpPr/>
      </dsp:nvSpPr>
      <dsp:spPr>
        <a:xfrm>
          <a:off x="0" y="2702547"/>
          <a:ext cx="3094672" cy="11788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Vendeurs</a:t>
          </a:r>
        </a:p>
      </dsp:txBody>
      <dsp:txXfrm>
        <a:off x="57546" y="2760093"/>
        <a:ext cx="2979580" cy="1063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00D9B-EB6E-4323-B241-2D278C5216DB}">
      <dsp:nvSpPr>
        <dsp:cNvPr id="0" name=""/>
        <dsp:cNvSpPr/>
      </dsp:nvSpPr>
      <dsp:spPr>
        <a:xfrm rot="5400000">
          <a:off x="6365150" y="-2466996"/>
          <a:ext cx="1764810" cy="67044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ID commande et ordre des produits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Prix de cargaison / fret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Prix de commande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Statut (étapes) et date de ces étapes</a:t>
          </a:r>
        </a:p>
      </dsp:txBody>
      <dsp:txXfrm rot="-5400000">
        <a:off x="3895344" y="88961"/>
        <a:ext cx="6618272" cy="1592508"/>
      </dsp:txXfrm>
    </dsp:sp>
    <dsp:sp modelId="{DB260673-ABB6-47E1-87D5-3E22B56A2E55}">
      <dsp:nvSpPr>
        <dsp:cNvPr id="0" name=""/>
        <dsp:cNvSpPr/>
      </dsp:nvSpPr>
      <dsp:spPr>
        <a:xfrm>
          <a:off x="0" y="68745"/>
          <a:ext cx="3895344" cy="1632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Commandes</a:t>
          </a:r>
        </a:p>
      </dsp:txBody>
      <dsp:txXfrm>
        <a:off x="79714" y="148459"/>
        <a:ext cx="3735916" cy="1473511"/>
      </dsp:txXfrm>
    </dsp:sp>
    <dsp:sp modelId="{5CCBF67B-DDF8-443C-A979-597AA4ED3DF7}">
      <dsp:nvSpPr>
        <dsp:cNvPr id="0" name=""/>
        <dsp:cNvSpPr/>
      </dsp:nvSpPr>
      <dsp:spPr>
        <a:xfrm rot="5400000">
          <a:off x="6649761" y="-656562"/>
          <a:ext cx="1416221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ID produit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Prix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Catégorie en anglais et portugais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Description textuelle et dimensionnelles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-5400000">
        <a:off x="3895344" y="2166989"/>
        <a:ext cx="6855922" cy="1277953"/>
      </dsp:txXfrm>
    </dsp:sp>
    <dsp:sp modelId="{D21B1367-9924-4846-9075-BDBA4601C114}">
      <dsp:nvSpPr>
        <dsp:cNvPr id="0" name=""/>
        <dsp:cNvSpPr/>
      </dsp:nvSpPr>
      <dsp:spPr>
        <a:xfrm>
          <a:off x="0" y="1856134"/>
          <a:ext cx="3895344" cy="17702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Produits</a:t>
          </a:r>
        </a:p>
      </dsp:txBody>
      <dsp:txXfrm>
        <a:off x="86418" y="1942552"/>
        <a:ext cx="3722508" cy="1597441"/>
      </dsp:txXfrm>
    </dsp:sp>
    <dsp:sp modelId="{7929B76B-4D01-4863-A914-8C70DE26B321}">
      <dsp:nvSpPr>
        <dsp:cNvPr id="0" name=""/>
        <dsp:cNvSpPr/>
      </dsp:nvSpPr>
      <dsp:spPr>
        <a:xfrm rot="5400000">
          <a:off x="6462942" y="1143523"/>
          <a:ext cx="1775488" cy="69182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ID </a:t>
          </a:r>
          <a:r>
            <a:rPr lang="fr-FR" sz="22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review</a:t>
          </a: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 et commande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Score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Titre et message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Date d’envoi du sondage de la </a:t>
          </a:r>
          <a:r>
            <a:rPr lang="fr-FR" sz="22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review</a:t>
          </a:r>
          <a:r>
            <a:rPr lang="fr-FR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 et date de réception de la </a:t>
          </a:r>
          <a:r>
            <a:rPr lang="fr-FR" sz="22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review</a:t>
          </a:r>
          <a:endParaRPr lang="fr-FR" sz="2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-5400000">
        <a:off x="3891540" y="3801597"/>
        <a:ext cx="6831621" cy="1602144"/>
      </dsp:txXfrm>
    </dsp:sp>
    <dsp:sp modelId="{A5827923-5E3A-4032-A90B-7D7BCD5C2419}">
      <dsp:nvSpPr>
        <dsp:cNvPr id="0" name=""/>
        <dsp:cNvSpPr/>
      </dsp:nvSpPr>
      <dsp:spPr>
        <a:xfrm>
          <a:off x="0" y="3717531"/>
          <a:ext cx="3891539" cy="17702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 err="1"/>
            <a:t>Reviews</a:t>
          </a:r>
          <a:endParaRPr lang="fr-FR" sz="4600" kern="1200" dirty="0"/>
        </a:p>
      </dsp:txBody>
      <dsp:txXfrm>
        <a:off x="86418" y="3803949"/>
        <a:ext cx="3718703" cy="15974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E5597-FD80-4F04-ADC3-B06CCF8D8DD2}">
      <dsp:nvSpPr>
        <dsp:cNvPr id="0" name=""/>
        <dsp:cNvSpPr/>
      </dsp:nvSpPr>
      <dsp:spPr>
        <a:xfrm>
          <a:off x="3607" y="341392"/>
          <a:ext cx="2169041" cy="867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Données brutes</a:t>
          </a:r>
        </a:p>
      </dsp:txBody>
      <dsp:txXfrm>
        <a:off x="3607" y="341392"/>
        <a:ext cx="2169041" cy="867616"/>
      </dsp:txXfrm>
    </dsp:sp>
    <dsp:sp modelId="{DD434C93-FA47-4B0F-A63A-CCFD419E163A}">
      <dsp:nvSpPr>
        <dsp:cNvPr id="0" name=""/>
        <dsp:cNvSpPr/>
      </dsp:nvSpPr>
      <dsp:spPr>
        <a:xfrm>
          <a:off x="3607" y="1209008"/>
          <a:ext cx="2169041" cy="30859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ID produit, commande et unique client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Date de passage de la commande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Montant de la commande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Score de la </a:t>
          </a:r>
          <a:r>
            <a:rPr lang="fr-FR" sz="18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review</a:t>
          </a:r>
          <a:endParaRPr lang="fr-FR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607" y="1209008"/>
        <a:ext cx="2169041" cy="3085905"/>
      </dsp:txXfrm>
    </dsp:sp>
    <dsp:sp modelId="{AAF843D8-DC84-46CB-9519-ED2ADD840503}">
      <dsp:nvSpPr>
        <dsp:cNvPr id="0" name=""/>
        <dsp:cNvSpPr/>
      </dsp:nvSpPr>
      <dsp:spPr>
        <a:xfrm>
          <a:off x="2476314" y="341392"/>
          <a:ext cx="2169041" cy="867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Variables à obtenir</a:t>
          </a:r>
        </a:p>
      </dsp:txBody>
      <dsp:txXfrm>
        <a:off x="2476314" y="341392"/>
        <a:ext cx="2169041" cy="867616"/>
      </dsp:txXfrm>
    </dsp:sp>
    <dsp:sp modelId="{7034A414-61D1-425B-ACD4-81D671F9F3F7}">
      <dsp:nvSpPr>
        <dsp:cNvPr id="0" name=""/>
        <dsp:cNvSpPr/>
      </dsp:nvSpPr>
      <dsp:spPr>
        <a:xfrm>
          <a:off x="2476314" y="1209008"/>
          <a:ext cx="2169041" cy="30859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Données RFM 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Récence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Fréquence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Valeur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Date de la dernière commande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Catégories de produit</a:t>
          </a:r>
        </a:p>
      </dsp:txBody>
      <dsp:txXfrm>
        <a:off x="2476314" y="1209008"/>
        <a:ext cx="2169041" cy="3085905"/>
      </dsp:txXfrm>
    </dsp:sp>
    <dsp:sp modelId="{20E67A72-2B0B-48E6-A464-6C58E069AF2D}">
      <dsp:nvSpPr>
        <dsp:cNvPr id="0" name=""/>
        <dsp:cNvSpPr/>
      </dsp:nvSpPr>
      <dsp:spPr>
        <a:xfrm>
          <a:off x="4949020" y="341392"/>
          <a:ext cx="2169041" cy="867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Valeurs conservées par client</a:t>
          </a:r>
        </a:p>
      </dsp:txBody>
      <dsp:txXfrm>
        <a:off x="4949020" y="341392"/>
        <a:ext cx="2169041" cy="867616"/>
      </dsp:txXfrm>
    </dsp:sp>
    <dsp:sp modelId="{71A80B7B-1062-45DF-9B20-C9D3762EEA66}">
      <dsp:nvSpPr>
        <dsp:cNvPr id="0" name=""/>
        <dsp:cNvSpPr/>
      </dsp:nvSpPr>
      <dsp:spPr>
        <a:xfrm>
          <a:off x="4949020" y="1209008"/>
          <a:ext cx="2169041" cy="30859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Montant total des commandes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Nombre de commandes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Nombre de produits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Délai depuis la dernière commande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Score moyen de </a:t>
          </a:r>
          <a:r>
            <a:rPr lang="fr-FR" sz="18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review</a:t>
          </a:r>
          <a:endParaRPr lang="fr-FR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949020" y="1209008"/>
        <a:ext cx="2169041" cy="3085905"/>
      </dsp:txXfrm>
    </dsp:sp>
    <dsp:sp modelId="{421D8EE9-187A-4D9D-9B14-95F20FB274E6}">
      <dsp:nvSpPr>
        <dsp:cNvPr id="0" name=""/>
        <dsp:cNvSpPr/>
      </dsp:nvSpPr>
      <dsp:spPr>
        <a:xfrm>
          <a:off x="7421727" y="341392"/>
          <a:ext cx="2169041" cy="867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Transformation des variables</a:t>
          </a:r>
        </a:p>
      </dsp:txBody>
      <dsp:txXfrm>
        <a:off x="7421727" y="341392"/>
        <a:ext cx="2169041" cy="867616"/>
      </dsp:txXfrm>
    </dsp:sp>
    <dsp:sp modelId="{A5A57D1F-79B2-4B71-B632-6B8D5904CC07}">
      <dsp:nvSpPr>
        <dsp:cNvPr id="0" name=""/>
        <dsp:cNvSpPr/>
      </dsp:nvSpPr>
      <dsp:spPr>
        <a:xfrm>
          <a:off x="7421727" y="1209008"/>
          <a:ext cx="2169041" cy="30859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Skewness</a:t>
          </a: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Logarithme appliqué sur le montant et le nombre de commandes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Suppression des autres variables maintenant inutiles</a:t>
          </a:r>
        </a:p>
      </dsp:txBody>
      <dsp:txXfrm>
        <a:off x="7421727" y="1209008"/>
        <a:ext cx="2169041" cy="30859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6289C-FD92-41C1-A178-65254B2CBFB1}">
      <dsp:nvSpPr>
        <dsp:cNvPr id="0" name=""/>
        <dsp:cNvSpPr/>
      </dsp:nvSpPr>
      <dsp:spPr>
        <a:xfrm>
          <a:off x="39" y="283519"/>
          <a:ext cx="3798093" cy="984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Catégories brutes</a:t>
          </a:r>
        </a:p>
      </dsp:txBody>
      <dsp:txXfrm>
        <a:off x="39" y="283519"/>
        <a:ext cx="3798093" cy="984609"/>
      </dsp:txXfrm>
    </dsp:sp>
    <dsp:sp modelId="{F256D655-CE9E-4908-A805-E8CDB95DA55C}">
      <dsp:nvSpPr>
        <dsp:cNvPr id="0" name=""/>
        <dsp:cNvSpPr/>
      </dsp:nvSpPr>
      <dsp:spPr>
        <a:xfrm>
          <a:off x="40983" y="1288701"/>
          <a:ext cx="3798093" cy="38670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solidFill>
                <a:schemeClr val="tx1">
                  <a:lumMod val="75000"/>
                  <a:lumOff val="25000"/>
                </a:schemeClr>
              </a:solidFill>
            </a:rPr>
            <a:t>Transformation des catégories en variables binaires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solidFill>
                <a:schemeClr val="tx1">
                  <a:lumMod val="75000"/>
                  <a:lumOff val="25000"/>
                </a:schemeClr>
              </a:solidFill>
            </a:rPr>
            <a:t>Addition des catégories par clients</a:t>
          </a:r>
        </a:p>
      </dsp:txBody>
      <dsp:txXfrm>
        <a:off x="40983" y="1288701"/>
        <a:ext cx="3798093" cy="3867018"/>
      </dsp:txXfrm>
    </dsp:sp>
    <dsp:sp modelId="{9DACD540-E79E-4C7F-A120-D4CFA50A3FA5}">
      <dsp:nvSpPr>
        <dsp:cNvPr id="0" name=""/>
        <dsp:cNvSpPr/>
      </dsp:nvSpPr>
      <dsp:spPr>
        <a:xfrm>
          <a:off x="4329866" y="283519"/>
          <a:ext cx="3798093" cy="984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Catégories transformées</a:t>
          </a:r>
        </a:p>
      </dsp:txBody>
      <dsp:txXfrm>
        <a:off x="4329866" y="283519"/>
        <a:ext cx="3798093" cy="984609"/>
      </dsp:txXfrm>
    </dsp:sp>
    <dsp:sp modelId="{2A02A9D5-2FD1-4401-BC99-E15344EF9FAB}">
      <dsp:nvSpPr>
        <dsp:cNvPr id="0" name=""/>
        <dsp:cNvSpPr/>
      </dsp:nvSpPr>
      <dsp:spPr>
        <a:xfrm>
          <a:off x="4329866" y="1268128"/>
          <a:ext cx="3798093" cy="38670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solidFill>
                <a:schemeClr val="tx1">
                  <a:lumMod val="75000"/>
                  <a:lumOff val="25000"/>
                </a:schemeClr>
              </a:solidFill>
            </a:rPr>
            <a:t>Rassemblement des catégories en 11 </a:t>
          </a:r>
          <a:r>
            <a:rPr lang="fr-FR" sz="28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métacatégories</a:t>
          </a:r>
          <a:endParaRPr lang="fr-FR" sz="28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solidFill>
                <a:schemeClr val="tx1">
                  <a:lumMod val="75000"/>
                  <a:lumOff val="25000"/>
                </a:schemeClr>
              </a:solidFill>
            </a:rPr>
            <a:t>Transformation des </a:t>
          </a:r>
          <a:r>
            <a:rPr lang="fr-FR" sz="28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métacatégories</a:t>
          </a:r>
          <a:r>
            <a:rPr lang="fr-FR" sz="2800" kern="1200" dirty="0">
              <a:solidFill>
                <a:schemeClr val="tx1">
                  <a:lumMod val="75000"/>
                  <a:lumOff val="25000"/>
                </a:schemeClr>
              </a:solidFill>
            </a:rPr>
            <a:t> en variables binaires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solidFill>
                <a:schemeClr val="tx1">
                  <a:lumMod val="75000"/>
                  <a:lumOff val="25000"/>
                </a:schemeClr>
              </a:solidFill>
            </a:rPr>
            <a:t>Addition des </a:t>
          </a:r>
          <a:r>
            <a:rPr lang="fr-FR" sz="28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métacatégories</a:t>
          </a:r>
          <a:r>
            <a:rPr lang="fr-FR" sz="2800" kern="1200" dirty="0">
              <a:solidFill>
                <a:schemeClr val="tx1">
                  <a:lumMod val="75000"/>
                  <a:lumOff val="25000"/>
                </a:schemeClr>
              </a:solidFill>
            </a:rPr>
            <a:t> par clients</a:t>
          </a:r>
        </a:p>
      </dsp:txBody>
      <dsp:txXfrm>
        <a:off x="4329866" y="1268128"/>
        <a:ext cx="3798093" cy="38670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0370-DE95-48E5-A89B-37DF05F6926A}">
      <dsp:nvSpPr>
        <dsp:cNvPr id="0" name=""/>
        <dsp:cNvSpPr/>
      </dsp:nvSpPr>
      <dsp:spPr>
        <a:xfrm>
          <a:off x="2540" y="43488"/>
          <a:ext cx="247650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K-</a:t>
          </a:r>
          <a:r>
            <a:rPr lang="fr-FR" sz="2100" kern="1200" dirty="0" err="1"/>
            <a:t>means</a:t>
          </a:r>
          <a:endParaRPr lang="fr-FR" sz="2100" kern="1200" dirty="0"/>
        </a:p>
      </dsp:txBody>
      <dsp:txXfrm>
        <a:off x="2540" y="43488"/>
        <a:ext cx="2476500" cy="604800"/>
      </dsp:txXfrm>
    </dsp:sp>
    <dsp:sp modelId="{B0127FEF-6EB6-46D5-900E-A4308AB850C3}">
      <dsp:nvSpPr>
        <dsp:cNvPr id="0" name=""/>
        <dsp:cNvSpPr/>
      </dsp:nvSpPr>
      <dsp:spPr>
        <a:xfrm>
          <a:off x="2540" y="648288"/>
          <a:ext cx="2476500" cy="4726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Positionnement aléatoire de centroïdes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Positionnement de chaque point selon proximité des centroïdes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Redéfinition de chaque groupe après chaque ajout de point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1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Nombre de groupes devant déjà être connu</a:t>
          </a:r>
        </a:p>
      </dsp:txBody>
      <dsp:txXfrm>
        <a:off x="2540" y="648288"/>
        <a:ext cx="2476500" cy="4726890"/>
      </dsp:txXfrm>
    </dsp:sp>
    <dsp:sp modelId="{8D951359-9358-43F0-8043-811430FD7568}">
      <dsp:nvSpPr>
        <dsp:cNvPr id="0" name=""/>
        <dsp:cNvSpPr/>
      </dsp:nvSpPr>
      <dsp:spPr>
        <a:xfrm>
          <a:off x="2825750" y="43488"/>
          <a:ext cx="247650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DB Scan</a:t>
          </a:r>
        </a:p>
      </dsp:txBody>
      <dsp:txXfrm>
        <a:off x="2825750" y="43488"/>
        <a:ext cx="2476500" cy="604800"/>
      </dsp:txXfrm>
    </dsp:sp>
    <dsp:sp modelId="{5347DC89-F6A3-413B-9F17-E4550B1ED675}">
      <dsp:nvSpPr>
        <dsp:cNvPr id="0" name=""/>
        <dsp:cNvSpPr/>
      </dsp:nvSpPr>
      <dsp:spPr>
        <a:xfrm>
          <a:off x="2825750" y="648288"/>
          <a:ext cx="2476500" cy="4726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Itérations de la densité des points autour de chaque point (répartition des points selon leur proximité)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Changement selon l’epsilon-voisinage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1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Nombre de groupes inconnus à la base</a:t>
          </a:r>
        </a:p>
      </dsp:txBody>
      <dsp:txXfrm>
        <a:off x="2825750" y="648288"/>
        <a:ext cx="2476500" cy="4726890"/>
      </dsp:txXfrm>
    </dsp:sp>
    <dsp:sp modelId="{5C9F568F-7F19-48C7-9EE7-61FA46F90C3A}">
      <dsp:nvSpPr>
        <dsp:cNvPr id="0" name=""/>
        <dsp:cNvSpPr/>
      </dsp:nvSpPr>
      <dsp:spPr>
        <a:xfrm>
          <a:off x="5648960" y="43488"/>
          <a:ext cx="247650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Gaussian</a:t>
          </a:r>
          <a:r>
            <a:rPr lang="fr-FR" sz="2100" kern="1200" dirty="0"/>
            <a:t> Mixture</a:t>
          </a:r>
        </a:p>
      </dsp:txBody>
      <dsp:txXfrm>
        <a:off x="5648960" y="43488"/>
        <a:ext cx="2476500" cy="604800"/>
      </dsp:txXfrm>
    </dsp:sp>
    <dsp:sp modelId="{4D06B86F-645C-4C10-87D7-E2355DFF73D3}">
      <dsp:nvSpPr>
        <dsp:cNvPr id="0" name=""/>
        <dsp:cNvSpPr/>
      </dsp:nvSpPr>
      <dsp:spPr>
        <a:xfrm>
          <a:off x="5648960" y="648288"/>
          <a:ext cx="2476500" cy="4726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Points : combinaison de distributions gaussiennes aux paramètres inconnus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K-</a:t>
          </a:r>
          <a:r>
            <a:rPr lang="fr-FR" sz="21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means</a:t>
          </a: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 avec ajout de covariance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1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Nombre de groupes devant déjà être connu</a:t>
          </a:r>
        </a:p>
      </dsp:txBody>
      <dsp:txXfrm>
        <a:off x="5648960" y="648288"/>
        <a:ext cx="2476500" cy="4726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AFA2-2935-47B8-8952-5E884FF1DE95}">
      <dsp:nvSpPr>
        <dsp:cNvPr id="0" name=""/>
        <dsp:cNvSpPr/>
      </dsp:nvSpPr>
      <dsp:spPr>
        <a:xfrm>
          <a:off x="41" y="401785"/>
          <a:ext cx="4016928" cy="1364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Fichier avec catégories</a:t>
          </a:r>
        </a:p>
      </dsp:txBody>
      <dsp:txXfrm>
        <a:off x="41" y="401785"/>
        <a:ext cx="4016928" cy="1364985"/>
      </dsp:txXfrm>
    </dsp:sp>
    <dsp:sp modelId="{F3B65CE2-71DF-42E4-B3C6-BE9D80AE0D8A}">
      <dsp:nvSpPr>
        <dsp:cNvPr id="0" name=""/>
        <dsp:cNvSpPr/>
      </dsp:nvSpPr>
      <dsp:spPr>
        <a:xfrm>
          <a:off x="41" y="1766771"/>
          <a:ext cx="4016928" cy="1712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68 clusters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Trop de clusters, retrait de ce fichier</a:t>
          </a:r>
        </a:p>
      </dsp:txBody>
      <dsp:txXfrm>
        <a:off x="41" y="1766771"/>
        <a:ext cx="4016928" cy="1712880"/>
      </dsp:txXfrm>
    </dsp:sp>
    <dsp:sp modelId="{CEDCA952-7910-4937-B784-86C1DDE6D413}">
      <dsp:nvSpPr>
        <dsp:cNvPr id="0" name=""/>
        <dsp:cNvSpPr/>
      </dsp:nvSpPr>
      <dsp:spPr>
        <a:xfrm>
          <a:off x="4579341" y="401785"/>
          <a:ext cx="4016928" cy="1364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Fichier avec </a:t>
          </a:r>
          <a:r>
            <a:rPr lang="fr-FR" sz="3900" kern="1200" dirty="0" err="1"/>
            <a:t>métacatégories</a:t>
          </a:r>
          <a:endParaRPr lang="fr-FR" sz="3900" kern="1200" dirty="0"/>
        </a:p>
      </dsp:txBody>
      <dsp:txXfrm>
        <a:off x="4579341" y="401785"/>
        <a:ext cx="4016928" cy="1364985"/>
      </dsp:txXfrm>
    </dsp:sp>
    <dsp:sp modelId="{0A4E4800-D95F-49A6-826C-AF7CB0D7DE04}">
      <dsp:nvSpPr>
        <dsp:cNvPr id="0" name=""/>
        <dsp:cNvSpPr/>
      </dsp:nvSpPr>
      <dsp:spPr>
        <a:xfrm>
          <a:off x="4579341" y="1766771"/>
          <a:ext cx="4016928" cy="1712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12 clusters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Trop de clusters, retrait de ce fichier</a:t>
          </a:r>
        </a:p>
      </dsp:txBody>
      <dsp:txXfrm>
        <a:off x="4579341" y="1766771"/>
        <a:ext cx="4016928" cy="1712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3DD2-57E0-4E1A-B823-EE4EBA1F255F}">
      <dsp:nvSpPr>
        <dsp:cNvPr id="0" name=""/>
        <dsp:cNvSpPr/>
      </dsp:nvSpPr>
      <dsp:spPr>
        <a:xfrm>
          <a:off x="3503" y="541539"/>
          <a:ext cx="2106461" cy="629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Création des data</a:t>
          </a:r>
        </a:p>
      </dsp:txBody>
      <dsp:txXfrm>
        <a:off x="3503" y="541539"/>
        <a:ext cx="2106461" cy="629838"/>
      </dsp:txXfrm>
    </dsp:sp>
    <dsp:sp modelId="{9B1143E6-88F3-4C9E-95B8-E24D94EA54A2}">
      <dsp:nvSpPr>
        <dsp:cNvPr id="0" name=""/>
        <dsp:cNvSpPr/>
      </dsp:nvSpPr>
      <dsp:spPr>
        <a:xfrm>
          <a:off x="3503" y="1171377"/>
          <a:ext cx="2106461" cy="37057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Data 2 : toutes les commandes du fichier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Data 1 : commandes réalisées 15 jours avant</a:t>
          </a:r>
        </a:p>
      </dsp:txBody>
      <dsp:txXfrm>
        <a:off x="3503" y="1171377"/>
        <a:ext cx="2106461" cy="3705749"/>
      </dsp:txXfrm>
    </dsp:sp>
    <dsp:sp modelId="{CCEA6D2D-E8CA-45B6-B712-AF00EA84EE17}">
      <dsp:nvSpPr>
        <dsp:cNvPr id="0" name=""/>
        <dsp:cNvSpPr/>
      </dsp:nvSpPr>
      <dsp:spPr>
        <a:xfrm>
          <a:off x="2404869" y="541539"/>
          <a:ext cx="2106461" cy="629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Préparation des données</a:t>
          </a:r>
        </a:p>
      </dsp:txBody>
      <dsp:txXfrm>
        <a:off x="2404869" y="541539"/>
        <a:ext cx="2106461" cy="629838"/>
      </dsp:txXfrm>
    </dsp:sp>
    <dsp:sp modelId="{05AA99F0-109C-4651-A4AF-2A7484949BB8}">
      <dsp:nvSpPr>
        <dsp:cNvPr id="0" name=""/>
        <dsp:cNvSpPr/>
      </dsp:nvSpPr>
      <dsp:spPr>
        <a:xfrm>
          <a:off x="2404869" y="1171377"/>
          <a:ext cx="2106461" cy="37057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StandardScaler</a:t>
          </a: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 et PCA appliqués sur les deux data</a:t>
          </a:r>
        </a:p>
      </dsp:txBody>
      <dsp:txXfrm>
        <a:off x="2404869" y="1171377"/>
        <a:ext cx="2106461" cy="3705749"/>
      </dsp:txXfrm>
    </dsp:sp>
    <dsp:sp modelId="{4A59D166-FFBF-4C6D-8F8D-920300D1C9BE}">
      <dsp:nvSpPr>
        <dsp:cNvPr id="0" name=""/>
        <dsp:cNvSpPr/>
      </dsp:nvSpPr>
      <dsp:spPr>
        <a:xfrm>
          <a:off x="4806235" y="541539"/>
          <a:ext cx="2106461" cy="629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Clustering</a:t>
          </a:r>
        </a:p>
      </dsp:txBody>
      <dsp:txXfrm>
        <a:off x="4806235" y="541539"/>
        <a:ext cx="2106461" cy="629838"/>
      </dsp:txXfrm>
    </dsp:sp>
    <dsp:sp modelId="{E7CE1EEC-3CEC-4496-9611-E6DBE1ED9A17}">
      <dsp:nvSpPr>
        <dsp:cNvPr id="0" name=""/>
        <dsp:cNvSpPr/>
      </dsp:nvSpPr>
      <dsp:spPr>
        <a:xfrm>
          <a:off x="4806235" y="1171377"/>
          <a:ext cx="2106461" cy="37057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K-</a:t>
          </a:r>
          <a:r>
            <a:rPr lang="fr-FR" sz="18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means</a:t>
          </a: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 sur data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Application de ce k-</a:t>
          </a:r>
          <a:r>
            <a:rPr lang="fr-FR" sz="18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means</a:t>
          </a: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 sur data 2 -&gt; clusters basés sur « ancien »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Application d’un k-</a:t>
          </a:r>
          <a:r>
            <a:rPr lang="fr-FR" sz="18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means</a:t>
          </a: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 sur data2 -&gt; clusters basés sur « nouveau » data</a:t>
          </a:r>
        </a:p>
      </dsp:txBody>
      <dsp:txXfrm>
        <a:off x="4806235" y="1171377"/>
        <a:ext cx="2106461" cy="3705749"/>
      </dsp:txXfrm>
    </dsp:sp>
    <dsp:sp modelId="{031D5986-F44E-4CA4-A955-EA9B944BBB91}">
      <dsp:nvSpPr>
        <dsp:cNvPr id="0" name=""/>
        <dsp:cNvSpPr/>
      </dsp:nvSpPr>
      <dsp:spPr>
        <a:xfrm>
          <a:off x="7207601" y="541539"/>
          <a:ext cx="2106461" cy="629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Analyse des deux répartitions</a:t>
          </a:r>
        </a:p>
      </dsp:txBody>
      <dsp:txXfrm>
        <a:off x="7207601" y="541539"/>
        <a:ext cx="2106461" cy="629838"/>
      </dsp:txXfrm>
    </dsp:sp>
    <dsp:sp modelId="{51D73931-BE85-4A42-AD8C-C70627243501}">
      <dsp:nvSpPr>
        <dsp:cNvPr id="0" name=""/>
        <dsp:cNvSpPr/>
      </dsp:nvSpPr>
      <dsp:spPr>
        <a:xfrm>
          <a:off x="7207601" y="1171377"/>
          <a:ext cx="2106461" cy="37057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Création d’une matrice de confusion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Correspondance calculée entre les deux répartitions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Calcul du pourcentage de différences entre les deux k-</a:t>
          </a:r>
          <a:r>
            <a:rPr lang="fr-FR" sz="18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means</a:t>
          </a: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 (total et par cluster)</a:t>
          </a:r>
        </a:p>
      </dsp:txBody>
      <dsp:txXfrm>
        <a:off x="7207601" y="1171377"/>
        <a:ext cx="2106461" cy="3705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0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503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4971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646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6805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633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0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2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6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2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9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6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4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754" y="598153"/>
            <a:ext cx="9054043" cy="3686015"/>
          </a:xfrm>
        </p:spPr>
        <p:txBody>
          <a:bodyPr>
            <a:normAutofit/>
          </a:bodyPr>
          <a:lstStyle/>
          <a:p>
            <a:r>
              <a:rPr lang="fr-FR" dirty="0"/>
              <a:t>Segmentez des clients d'un site e-commerce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450" y="4672739"/>
            <a:ext cx="6269347" cy="10214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5 du parcours Data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Scientist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37DD61-4B94-4C7D-B34F-1CCBCA8A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 (hors catégories)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32F69-4E16-41A0-9C82-EA7F9E02A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71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7291-44AE-429E-ADC7-5F4C16FB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Heatmap</a:t>
            </a:r>
            <a:r>
              <a:rPr lang="fr-FR" dirty="0"/>
              <a:t> : Corrélations entre variables</a:t>
            </a:r>
          </a:p>
        </p:txBody>
      </p:sp>
      <p:sp>
        <p:nvSpPr>
          <p:cNvPr id="5" name="AutoShape 2" descr="C:\Users\Utilisateur\AppData\Local\Microsoft\Windows\INetCache\Content.MSO\ppt79C1.tmp">
            <a:extLst>
              <a:ext uri="{FF2B5EF4-FFF2-40B4-BE49-F238E27FC236}">
                <a16:creationId xmlns:a16="http://schemas.microsoft.com/office/drawing/2014/main" id="{B672DFF1-167F-4103-BE7A-CADD9D3EFE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9457C-3772-44E0-9BE1-5EE77977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3" y="1647947"/>
            <a:ext cx="6442683" cy="50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2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DE63-CCB1-4CC3-96B7-A85C2393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79" y="-111782"/>
            <a:ext cx="8596668" cy="968991"/>
          </a:xfrm>
        </p:spPr>
        <p:txBody>
          <a:bodyPr/>
          <a:lstStyle/>
          <a:p>
            <a:r>
              <a:rPr lang="fr-FR" dirty="0"/>
              <a:t>Analyses univariées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974A3-A6D9-4DB9-8C3C-D57ECFFC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413"/>
            <a:ext cx="4917728" cy="3213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4876B-5914-4BC5-9E55-13CE7ACA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804" y="490413"/>
            <a:ext cx="4719962" cy="3103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1E580F-1E71-4A47-B2E2-AC0919853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52" y="3711809"/>
            <a:ext cx="4719961" cy="318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7A46F-613E-431E-9850-5C1FAB99C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720" y="3588489"/>
            <a:ext cx="6073865" cy="32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5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14DD6-709E-406A-95BB-4066EAEF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Sélection des différents clusterings à appliquer pour obtenir la segmentation des clients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44D5A-C8A1-4689-A6F5-052178209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99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9D4F6-E46B-43EB-8473-F471C50E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615FD7-5EBC-454A-9D48-D7E8143D2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26267"/>
              </p:ext>
            </p:extLst>
          </p:nvPr>
        </p:nvGraphicFramePr>
        <p:xfrm>
          <a:off x="544394" y="1661361"/>
          <a:ext cx="8127999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910">
                  <a:extLst>
                    <a:ext uri="{9D8B030D-6E8A-4147-A177-3AD203B41FA5}">
                      <a16:colId xmlns:a16="http://schemas.microsoft.com/office/drawing/2014/main" val="3534448516"/>
                    </a:ext>
                  </a:extLst>
                </a:gridCol>
                <a:gridCol w="2332756">
                  <a:extLst>
                    <a:ext uri="{9D8B030D-6E8A-4147-A177-3AD203B41FA5}">
                      <a16:colId xmlns:a16="http://schemas.microsoft.com/office/drawing/2014/main" val="10381524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6423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Fichier avec 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Fichier avec </a:t>
                      </a:r>
                      <a:r>
                        <a:rPr lang="fr-FR" dirty="0" err="1"/>
                        <a:t>métacatégories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Fichier sans catégories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3635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StandardScaler</a:t>
                      </a:r>
                      <a:r>
                        <a:rPr lang="fr-F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-&gt; transformation des données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5213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PCA -&gt; réduction des données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1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Nb commandes et nb produits totalement corrélés : retrait du nb produits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Conservation de toutes les données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39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7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D5C0-C9E1-4571-80D9-927CFFB5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de clustering sélectionnés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64EC405-A6E4-4D36-BDF6-E15EE7BEA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557348"/>
              </p:ext>
            </p:extLst>
          </p:nvPr>
        </p:nvGraphicFramePr>
        <p:xfrm>
          <a:off x="911668" y="12700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61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8BEA-F173-44D0-8E5F-5AAB31E4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6FC3B2-82DA-42B5-8F3F-AFB15DB9A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45119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58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4B11-A7EB-4521-A5EC-05C4CEAF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28" y="134901"/>
            <a:ext cx="8596668" cy="1320800"/>
          </a:xfrm>
        </p:spPr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1505-7ECA-4533-9490-178B073F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39" y="795301"/>
            <a:ext cx="8596668" cy="3880773"/>
          </a:xfrm>
        </p:spPr>
        <p:txBody>
          <a:bodyPr/>
          <a:lstStyle/>
          <a:p>
            <a:r>
              <a:rPr lang="fr-FR" sz="2200" dirty="0"/>
              <a:t>Utilisation d’un fichier sans catégories</a:t>
            </a:r>
          </a:p>
          <a:p>
            <a:r>
              <a:rPr lang="fr-FR" sz="2200" dirty="0"/>
              <a:t>Préparation identique, mais PCA indiquant une corrélation très forte entre le nombre de produits et de commandes : retrait du nombre de produits</a:t>
            </a:r>
          </a:p>
          <a:p>
            <a:r>
              <a:rPr lang="fr-FR" sz="2200" dirty="0"/>
              <a:t>Choix de 4 clusters (inertie marquant un coude à cet endroit)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2C3D0-0582-4DA0-9FA9-54D449B6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39" y="2929820"/>
            <a:ext cx="4909756" cy="3492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E869B-7E3C-4485-9ABC-EDFCB4F41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987" y="2940517"/>
            <a:ext cx="5210007" cy="34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3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716B-60BE-4D70-A6DF-744AF9F8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17" y="49842"/>
            <a:ext cx="8596668" cy="1320800"/>
          </a:xfrm>
        </p:spPr>
        <p:txBody>
          <a:bodyPr/>
          <a:lstStyle/>
          <a:p>
            <a:r>
              <a:rPr lang="fr-FR" dirty="0"/>
              <a:t>Composition des clusters dans le K-</a:t>
            </a:r>
            <a:r>
              <a:rPr lang="fr-FR" dirty="0" err="1"/>
              <a:t>means</a:t>
            </a:r>
            <a:r>
              <a:rPr lang="fr-FR" dirty="0"/>
              <a:t> sur le fichier sans catégories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051D3-84E8-49DB-8231-036499BC3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10" y="2346820"/>
            <a:ext cx="4159113" cy="26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490A-B64F-45FC-A62B-3EED338A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331"/>
            <a:ext cx="8596668" cy="1320800"/>
          </a:xfrm>
        </p:spPr>
        <p:txBody>
          <a:bodyPr/>
          <a:lstStyle/>
          <a:p>
            <a:r>
              <a:rPr lang="fr-FR" dirty="0"/>
              <a:t>Composition des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0BDF1-0CD3-4FB0-8DE7-504220B3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050110"/>
            <a:ext cx="4066732" cy="3012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7253F-737F-4266-8866-62B059415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87" y="1017033"/>
            <a:ext cx="4159113" cy="3111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8C4DB-CB36-467A-BB61-B45F5C2F5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87" y="3686348"/>
            <a:ext cx="4159113" cy="3144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04975C-FE42-460A-9869-8AA37851A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576" y="3746618"/>
            <a:ext cx="4034824" cy="2975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8DF111-73B1-4886-B3C7-B37F99D3EED9}"/>
              </a:ext>
            </a:extLst>
          </p:cNvPr>
          <p:cNvSpPr/>
          <p:nvPr/>
        </p:nvSpPr>
        <p:spPr>
          <a:xfrm>
            <a:off x="5486400" y="2324100"/>
            <a:ext cx="609600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7CB80F-6033-4AD4-AE7E-6F380F0D9655}"/>
              </a:ext>
            </a:extLst>
          </p:cNvPr>
          <p:cNvSpPr/>
          <p:nvPr/>
        </p:nvSpPr>
        <p:spPr>
          <a:xfrm>
            <a:off x="6413500" y="4128094"/>
            <a:ext cx="647700" cy="1536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1F6CE9-94CF-4D47-97D3-12BFD996309D}"/>
              </a:ext>
            </a:extLst>
          </p:cNvPr>
          <p:cNvSpPr/>
          <p:nvPr/>
        </p:nvSpPr>
        <p:spPr>
          <a:xfrm>
            <a:off x="2990164" y="4062503"/>
            <a:ext cx="647700" cy="2235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E383A6-E52C-4EE3-ABD4-477A3B466954}"/>
              </a:ext>
            </a:extLst>
          </p:cNvPr>
          <p:cNvSpPr/>
          <p:nvPr/>
        </p:nvSpPr>
        <p:spPr>
          <a:xfrm>
            <a:off x="2997200" y="1395131"/>
            <a:ext cx="647700" cy="2291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C64FB2-3E80-4106-B2B8-D4C93ED95A0A}"/>
              </a:ext>
            </a:extLst>
          </p:cNvPr>
          <p:cNvSpPr/>
          <p:nvPr/>
        </p:nvSpPr>
        <p:spPr>
          <a:xfrm>
            <a:off x="8255000" y="5350690"/>
            <a:ext cx="6477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7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412C-913B-4F46-9AA9-9F9066D6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Olist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1DEC-D6C2-43D2-841A-D1F739B4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Solution de vente sur les marketplaces en ligne depuis 2014</a:t>
            </a:r>
          </a:p>
          <a:p>
            <a:r>
              <a:rPr lang="fr-FR" sz="2400" dirty="0"/>
              <a:t>Localisation au Brésil</a:t>
            </a:r>
          </a:p>
          <a:p>
            <a:r>
              <a:rPr lang="fr-FR" sz="2400" dirty="0"/>
              <a:t>But : donner une segmentation de clients et une proposition de contrat de maintenance</a:t>
            </a:r>
          </a:p>
          <a:p>
            <a:r>
              <a:rPr lang="fr-FR" sz="2400" dirty="0"/>
              <a:t>Données possédées : base de données anonymisée depuis janvier 2017, divisée en 9 fichiers</a:t>
            </a:r>
          </a:p>
        </p:txBody>
      </p:sp>
    </p:spTree>
    <p:extLst>
      <p:ext uri="{BB962C8B-B14F-4D97-AF65-F5344CB8AC3E}">
        <p14:creationId xmlns:p14="http://schemas.microsoft.com/office/powerpoint/2010/main" val="994963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82C4-8869-4B0F-8401-0A5D3391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DBScan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40C4-78C6-42F7-9CAC-63CAB0D3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91" y="1488613"/>
            <a:ext cx="8596668" cy="3880773"/>
          </a:xfrm>
        </p:spPr>
        <p:txBody>
          <a:bodyPr/>
          <a:lstStyle/>
          <a:p>
            <a:r>
              <a:rPr lang="fr-FR" dirty="0"/>
              <a:t>7 clusters obtenus avec un epsilon de 1, avec 67 clients non classés dans un groupe</a:t>
            </a:r>
          </a:p>
          <a:p>
            <a:r>
              <a:rPr lang="fr-FR" dirty="0"/>
              <a:t>Cependant, mauvaise répartition des clients dans les groupes -&gt; non retenu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D228C-9825-4D57-A014-635A14D5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55" y="2999779"/>
            <a:ext cx="5412045" cy="34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45D3-8600-42B0-876A-6A4E04F0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Gaussian</a:t>
            </a:r>
            <a:r>
              <a:rPr lang="fr-FR" dirty="0"/>
              <a:t> Mixture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3EF8-07FF-4D90-9AFE-E30C8BB7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FR" dirty="0"/>
              <a:t>10 clusters obtenus</a:t>
            </a:r>
          </a:p>
          <a:p>
            <a:r>
              <a:rPr lang="fr-FR" dirty="0"/>
              <a:t>Cependant, mauvaise répartition des clients dans les groupes -&gt; non retenu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0548B-BAEF-4ED1-A3E3-A6CAC40F4146}"/>
              </a:ext>
            </a:extLst>
          </p:cNvPr>
          <p:cNvSpPr txBox="1"/>
          <p:nvPr/>
        </p:nvSpPr>
        <p:spPr>
          <a:xfrm>
            <a:off x="406400" y="6248399"/>
            <a:ext cx="972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Conclusion : la segmentation des clients se fait par K-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et donne 4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BD06B-C410-42FF-A185-2082863C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85840"/>
            <a:ext cx="5505697" cy="35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42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A97CED-C53D-49CF-964E-10CE6AA2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de maintenance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B0F59-8980-4DE9-B3AC-3D7DF4959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5227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7F9B65-D885-4BEF-957A-0071AFFE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00" y="0"/>
            <a:ext cx="8596668" cy="1320800"/>
          </a:xfrm>
        </p:spPr>
        <p:txBody>
          <a:bodyPr/>
          <a:lstStyle/>
          <a:p>
            <a:r>
              <a:rPr lang="fr-FR" dirty="0"/>
              <a:t>Protocole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6B529-F650-4A44-8604-66759987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00" y="851694"/>
            <a:ext cx="8596668" cy="938211"/>
          </a:xfrm>
        </p:spPr>
        <p:txBody>
          <a:bodyPr>
            <a:normAutofit/>
          </a:bodyPr>
          <a:lstStyle/>
          <a:p>
            <a:r>
              <a:rPr lang="fr-FR" sz="2200" dirty="0"/>
              <a:t>But : connaître la périodicité de l’application du K-</a:t>
            </a:r>
            <a:r>
              <a:rPr lang="fr-FR" sz="2200" dirty="0" err="1"/>
              <a:t>means</a:t>
            </a:r>
            <a:r>
              <a:rPr lang="fr-FR" sz="2200" dirty="0"/>
              <a:t> pour conserver une segmentation des clients correcte.</a:t>
            </a:r>
          </a:p>
          <a:p>
            <a:endParaRPr lang="fr-FR" sz="2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3E177A4-8F72-4C53-875E-DBDC87BF6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634730"/>
              </p:ext>
            </p:extLst>
          </p:nvPr>
        </p:nvGraphicFramePr>
        <p:xfrm>
          <a:off x="443000" y="1096433"/>
          <a:ext cx="931756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77EC3CE4-E148-4D4E-B560-C950144F521A}"/>
              </a:ext>
            </a:extLst>
          </p:cNvPr>
          <p:cNvSpPr/>
          <p:nvPr/>
        </p:nvSpPr>
        <p:spPr>
          <a:xfrm flipH="1">
            <a:off x="1193799" y="6006305"/>
            <a:ext cx="7658100" cy="753533"/>
          </a:xfrm>
          <a:prstGeom prst="curvedUpArrow">
            <a:avLst>
              <a:gd name="adj1" fmla="val 25000"/>
              <a:gd name="adj2" fmla="val 73140"/>
              <a:gd name="adj3" fmla="val 22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3009A-29F7-48D1-A033-4C93F4683BD4}"/>
              </a:ext>
            </a:extLst>
          </p:cNvPr>
          <p:cNvSpPr txBox="1"/>
          <p:nvPr/>
        </p:nvSpPr>
        <p:spPr>
          <a:xfrm>
            <a:off x="2541500" y="599113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 de data 1 en retirant 15 jours à chaque tour -&gt; atteindre au moins 10% de différences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5C1AAAB-6001-48BE-98A4-3C71A9B00FE7}"/>
              </a:ext>
            </a:extLst>
          </p:cNvPr>
          <p:cNvSpPr/>
          <p:nvPr/>
        </p:nvSpPr>
        <p:spPr>
          <a:xfrm>
            <a:off x="2514600" y="35814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933E00-057D-40CE-A41C-C3C708A503A0}"/>
              </a:ext>
            </a:extLst>
          </p:cNvPr>
          <p:cNvSpPr/>
          <p:nvPr/>
        </p:nvSpPr>
        <p:spPr>
          <a:xfrm>
            <a:off x="4954500" y="3581002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03B5102-4F7F-4D16-A15F-DC1EA55C3E21}"/>
              </a:ext>
            </a:extLst>
          </p:cNvPr>
          <p:cNvSpPr/>
          <p:nvPr/>
        </p:nvSpPr>
        <p:spPr>
          <a:xfrm>
            <a:off x="7357533" y="3581002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3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C06406-4AF6-4B50-9583-B9D72D62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4" y="1384272"/>
            <a:ext cx="3648584" cy="2457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6FF6FC-FBF5-4AA1-871D-ECDA5856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12B5E-EFAE-4E4F-88EC-DA09DE80B70D}"/>
              </a:ext>
            </a:extLst>
          </p:cNvPr>
          <p:cNvSpPr/>
          <p:nvPr/>
        </p:nvSpPr>
        <p:spPr>
          <a:xfrm>
            <a:off x="2281806" y="2021745"/>
            <a:ext cx="654341" cy="528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27AA2-75A5-4A8F-A4CD-DAA927D3C8B3}"/>
              </a:ext>
            </a:extLst>
          </p:cNvPr>
          <p:cNvSpPr txBox="1"/>
          <p:nvPr/>
        </p:nvSpPr>
        <p:spPr>
          <a:xfrm>
            <a:off x="444500" y="6096000"/>
            <a:ext cx="882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Conclusion : le clustering doit être refait tous les 3,5 mois environ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8ECEE-312B-4139-875F-EF642EE0E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646" y="1384271"/>
            <a:ext cx="3639058" cy="2457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2CDC44-4059-4AA7-ADD4-DCEC4746F26F}"/>
              </a:ext>
            </a:extLst>
          </p:cNvPr>
          <p:cNvSpPr/>
          <p:nvPr/>
        </p:nvSpPr>
        <p:spPr>
          <a:xfrm>
            <a:off x="1927668" y="439651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Cluster 0 : clients les moins satisfaits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Cluster 1 : commandes les plus anciennes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Cluster 2 : plusieurs commandes, montant le plus haut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Cluster 3 : commandes les plus récentes</a:t>
            </a:r>
            <a:endParaRPr lang="fr-FR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27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67031-9AAF-4624-AB0F-1A04CCFA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69" y="865939"/>
            <a:ext cx="4001058" cy="5992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3AE454-C22C-42FD-B2EB-C60A768B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46" y="837360"/>
            <a:ext cx="3943900" cy="60206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04740A-BCEB-4C0F-9DFE-30197647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78" y="64316"/>
            <a:ext cx="8596668" cy="1320800"/>
          </a:xfrm>
        </p:spPr>
        <p:txBody>
          <a:bodyPr/>
          <a:lstStyle/>
          <a:p>
            <a:r>
              <a:rPr lang="fr-FR" dirty="0"/>
              <a:t>Différences à 3,5 et 4 mois </a:t>
            </a:r>
          </a:p>
        </p:txBody>
      </p:sp>
    </p:spTree>
    <p:extLst>
      <p:ext uri="{BB962C8B-B14F-4D97-AF65-F5344CB8AC3E}">
        <p14:creationId xmlns:p14="http://schemas.microsoft.com/office/powerpoint/2010/main" val="4158645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D511-89AB-4B55-AF7E-C76F0FD2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F337-DBEA-4655-ADAC-57F13E8B7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fr-FR" dirty="0"/>
              <a:t>La segmentation des clients se fait sur la base du :</a:t>
            </a:r>
          </a:p>
          <a:p>
            <a:pPr lvl="1"/>
            <a:r>
              <a:rPr lang="fr-FR" dirty="0"/>
              <a:t>Montant total des commandes</a:t>
            </a:r>
          </a:p>
          <a:p>
            <a:pPr lvl="1"/>
            <a:r>
              <a:rPr lang="fr-FR" dirty="0"/>
              <a:t>Délai depuis la dernière commande</a:t>
            </a:r>
          </a:p>
          <a:p>
            <a:pPr lvl="1"/>
            <a:r>
              <a:rPr lang="fr-FR" dirty="0"/>
              <a:t>Nombre de commandes</a:t>
            </a:r>
          </a:p>
          <a:p>
            <a:pPr lvl="1"/>
            <a:r>
              <a:rPr lang="fr-FR" dirty="0"/>
              <a:t>Score moyen des </a:t>
            </a:r>
            <a:r>
              <a:rPr lang="fr-FR" dirty="0" err="1"/>
              <a:t>reviews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4 clusters trouvés en utilisant la méthode du K-</a:t>
            </a:r>
            <a:r>
              <a:rPr lang="fr-FR" dirty="0" err="1"/>
              <a:t>means</a:t>
            </a:r>
            <a:endParaRPr lang="fr-FR" dirty="0"/>
          </a:p>
          <a:p>
            <a:r>
              <a:rPr lang="fr-FR" dirty="0"/>
              <a:t>Nécessité d’appliquer de nouveau ce clustering tous les 3,5 mois</a:t>
            </a:r>
          </a:p>
          <a:p>
            <a:endParaRPr lang="fr-FR" dirty="0"/>
          </a:p>
          <a:p>
            <a:r>
              <a:rPr lang="fr-FR" dirty="0"/>
              <a:t>Possibilité d’affinage en utilisant d’autres variables</a:t>
            </a:r>
          </a:p>
        </p:txBody>
      </p:sp>
    </p:spTree>
    <p:extLst>
      <p:ext uri="{BB962C8B-B14F-4D97-AF65-F5344CB8AC3E}">
        <p14:creationId xmlns:p14="http://schemas.microsoft.com/office/powerpoint/2010/main" val="302808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4BA914-8109-4A95-9DB4-6CDE547D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854C0-9E7F-4CEB-BE94-3E2FD628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4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0ECA-593E-4F60-983A-10B0F408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 des PERSONNES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F895D47-5085-4630-9022-E5C71CF28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48607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6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849C-CF7A-42D7-8763-57F1877E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9" y="122929"/>
            <a:ext cx="8610600" cy="1293028"/>
          </a:xfrm>
        </p:spPr>
        <p:txBody>
          <a:bodyPr/>
          <a:lstStyle/>
          <a:p>
            <a:r>
              <a:rPr lang="fr-FR" dirty="0"/>
              <a:t>Informations des commandes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508EF3-1109-4651-9A9D-2F8A0751C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797723"/>
              </p:ext>
            </p:extLst>
          </p:nvPr>
        </p:nvGraphicFramePr>
        <p:xfrm>
          <a:off x="208129" y="1023483"/>
          <a:ext cx="10820400" cy="5493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8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78C-7140-4AD3-B9AB-E8C68D4F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63" y="177580"/>
            <a:ext cx="9312322" cy="1293028"/>
          </a:xfrm>
        </p:spPr>
        <p:txBody>
          <a:bodyPr/>
          <a:lstStyle/>
          <a:p>
            <a:r>
              <a:rPr lang="fr-FR" dirty="0"/>
              <a:t>Lien entre les différents fichiers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7BA2-994B-4105-B382-8E177D9D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823" y="3114600"/>
            <a:ext cx="8346520" cy="3104085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Data Schema">
            <a:extLst>
              <a:ext uri="{FF2B5EF4-FFF2-40B4-BE49-F238E27FC236}">
                <a16:creationId xmlns:a16="http://schemas.microsoft.com/office/drawing/2014/main" id="{BB78EB0E-2FAB-4EAB-AFF5-3DB5842B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37" y="1119644"/>
            <a:ext cx="8791031" cy="529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C994D9-AB71-42E6-83C8-A5FFA773D94A}"/>
              </a:ext>
            </a:extLst>
          </p:cNvPr>
          <p:cNvSpPr txBox="1"/>
          <p:nvPr/>
        </p:nvSpPr>
        <p:spPr>
          <a:xfrm>
            <a:off x="-95535" y="6488668"/>
            <a:ext cx="202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 err="1"/>
              <a:t>Kaggle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995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97A0E-AAE7-4BC8-B1DA-D5587497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Tri des variables et création des fichiers pour segmentation des clients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2F7AE-FE57-462E-9B5B-EFEC489A0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7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17F2-CB05-4927-808C-A2461FC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conservées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C1C8B47-A9D7-43EE-A0CE-D28C6A5E2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741823"/>
              </p:ext>
            </p:extLst>
          </p:nvPr>
        </p:nvGraphicFramePr>
        <p:xfrm>
          <a:off x="232012" y="1405720"/>
          <a:ext cx="9594376" cy="4636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4B675B2A-08EA-4009-B173-44A5FDCDC493}"/>
              </a:ext>
            </a:extLst>
          </p:cNvPr>
          <p:cNvSpPr/>
          <p:nvPr/>
        </p:nvSpPr>
        <p:spPr>
          <a:xfrm>
            <a:off x="2365612" y="3780430"/>
            <a:ext cx="423081" cy="46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5F9FCC-D2D0-4226-B16E-73D03CDA62FC}"/>
              </a:ext>
            </a:extLst>
          </p:cNvPr>
          <p:cNvSpPr/>
          <p:nvPr/>
        </p:nvSpPr>
        <p:spPr>
          <a:xfrm>
            <a:off x="4817659" y="3780430"/>
            <a:ext cx="423081" cy="46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F511D0-B33F-4F20-81D2-4AE6FD98EA59}"/>
              </a:ext>
            </a:extLst>
          </p:cNvPr>
          <p:cNvSpPr/>
          <p:nvPr/>
        </p:nvSpPr>
        <p:spPr>
          <a:xfrm>
            <a:off x="7275961" y="3780430"/>
            <a:ext cx="423081" cy="46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66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E093-8751-40B9-BFFE-8D3911E7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68" y="136576"/>
            <a:ext cx="9595513" cy="1293028"/>
          </a:xfrm>
        </p:spPr>
        <p:txBody>
          <a:bodyPr/>
          <a:lstStyle/>
          <a:p>
            <a:r>
              <a:rPr lang="fr-FR" dirty="0"/>
              <a:t>Cas des catégories de produits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94B799-BCFA-43B5-9F9D-6DAA6FE5B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658555"/>
              </p:ext>
            </p:extLst>
          </p:nvPr>
        </p:nvGraphicFramePr>
        <p:xfrm>
          <a:off x="749111" y="10833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408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840</Words>
  <Application>Microsoft Office PowerPoint</Application>
  <PresentationFormat>Widescreen</PresentationFormat>
  <Paragraphs>150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Segmentez des clients d'un site e-commerce</vt:lpstr>
      <vt:lpstr>Olist</vt:lpstr>
      <vt:lpstr>Présentation du jeu de données</vt:lpstr>
      <vt:lpstr>Information des PERSONNES</vt:lpstr>
      <vt:lpstr>Informations des commandes</vt:lpstr>
      <vt:lpstr>Lien entre les différents fichiers</vt:lpstr>
      <vt:lpstr>Tri des variables et création des fichiers pour segmentation des clients</vt:lpstr>
      <vt:lpstr>Variables conservées</vt:lpstr>
      <vt:lpstr>Cas des catégories de produits</vt:lpstr>
      <vt:lpstr>Analyse des données (hors catégories)</vt:lpstr>
      <vt:lpstr>Heatmap : Corrélations entre variables</vt:lpstr>
      <vt:lpstr>Analyses univariées</vt:lpstr>
      <vt:lpstr>Sélection des différents clusterings à appliquer pour obtenir la segmentation des clients</vt:lpstr>
      <vt:lpstr>Préparation des données</vt:lpstr>
      <vt:lpstr>Modèles de clustering sélectionnés</vt:lpstr>
      <vt:lpstr>K-means</vt:lpstr>
      <vt:lpstr>K-means</vt:lpstr>
      <vt:lpstr>Composition des clusters dans le K-means sur le fichier sans catégories</vt:lpstr>
      <vt:lpstr>Composition des clusters</vt:lpstr>
      <vt:lpstr>DBScan</vt:lpstr>
      <vt:lpstr>Gaussian Mixture</vt:lpstr>
      <vt:lpstr>Protocole de maintenance</vt:lpstr>
      <vt:lpstr>Protocole</vt:lpstr>
      <vt:lpstr>Résultats</vt:lpstr>
      <vt:lpstr>Différences à 3,5 et 4 mois </vt:lpstr>
      <vt:lpstr>Conclusion et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2020-01-28T13:12:01Z</dcterms:created>
  <dcterms:modified xsi:type="dcterms:W3CDTF">2020-02-11T14:15:26Z</dcterms:modified>
</cp:coreProperties>
</file>