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48" r:id="rId2"/>
  </p:sldMasterIdLst>
  <p:notesMasterIdLst>
    <p:notesMasterId r:id="rId24"/>
  </p:notesMasterIdLst>
  <p:sldIdLst>
    <p:sldId id="257" r:id="rId3"/>
    <p:sldId id="258" r:id="rId4"/>
    <p:sldId id="259" r:id="rId5"/>
    <p:sldId id="265" r:id="rId6"/>
    <p:sldId id="275" r:id="rId7"/>
    <p:sldId id="267" r:id="rId8"/>
    <p:sldId id="277" r:id="rId9"/>
    <p:sldId id="273" r:id="rId10"/>
    <p:sldId id="264" r:id="rId11"/>
    <p:sldId id="268" r:id="rId12"/>
    <p:sldId id="269" r:id="rId13"/>
    <p:sldId id="270" r:id="rId14"/>
    <p:sldId id="263" r:id="rId15"/>
    <p:sldId id="262" r:id="rId16"/>
    <p:sldId id="276" r:id="rId17"/>
    <p:sldId id="261" r:id="rId18"/>
    <p:sldId id="272" r:id="rId19"/>
    <p:sldId id="260" r:id="rId20"/>
    <p:sldId id="271" r:id="rId21"/>
    <p:sldId id="278" r:id="rId22"/>
    <p:sldId id="266" r:id="rId2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C923"/>
    <a:srgbClr val="FFFF00"/>
    <a:srgbClr val="981437"/>
    <a:srgbClr val="AA632E"/>
    <a:srgbClr val="E8EBEF"/>
    <a:srgbClr val="EEEEEE"/>
    <a:srgbClr val="FFFFFF"/>
    <a:srgbClr val="FF0000"/>
    <a:srgbClr val="C98C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01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Classeur%207.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500" b="1" i="0" u="none" strike="noStrike" kern="1200" spc="0" baseline="0">
                <a:solidFill>
                  <a:schemeClr val="tx1">
                    <a:lumMod val="65000"/>
                    <a:lumOff val="35000"/>
                  </a:schemeClr>
                </a:solidFill>
                <a:latin typeface="Book Antiqua"/>
                <a:ea typeface="Book Antiqua"/>
                <a:cs typeface="Book Antiqua"/>
              </a:defRPr>
            </a:pPr>
            <a:r>
              <a:rPr lang="en-US"/>
              <a:t>Velocity chart</a:t>
            </a:r>
          </a:p>
        </c:rich>
      </c:tx>
      <c:overlay val="0"/>
      <c:spPr>
        <a:noFill/>
        <a:ln>
          <a:noFill/>
        </a:ln>
        <a:effectLst/>
      </c:spPr>
      <c:txPr>
        <a:bodyPr rot="0" spcFirstLastPara="1" vertOverflow="ellipsis" vert="horz" wrap="square" anchor="ctr" anchorCtr="1"/>
        <a:lstStyle/>
        <a:p>
          <a:pPr>
            <a:defRPr sz="3500" b="1" i="0" u="none" strike="noStrike" kern="1200" spc="0" baseline="0">
              <a:solidFill>
                <a:schemeClr val="tx1">
                  <a:lumMod val="65000"/>
                  <a:lumOff val="35000"/>
                </a:schemeClr>
              </a:solidFill>
              <a:latin typeface="Book Antiqua"/>
              <a:ea typeface="Book Antiqua"/>
              <a:cs typeface="Book Antiqua"/>
            </a:defRPr>
          </a:pPr>
          <a:endParaRPr lang="fr-FR"/>
        </a:p>
      </c:txPr>
    </c:title>
    <c:autoTitleDeleted val="0"/>
    <c:plotArea>
      <c:layout/>
      <c:barChart>
        <c:barDir val="col"/>
        <c:grouping val="clustered"/>
        <c:varyColors val="0"/>
        <c:ser>
          <c:idx val="0"/>
          <c:order val="0"/>
          <c:tx>
            <c:strRef>
              <c:f>'[Classeur 7.xlsx]Feuil1'!$A$9</c:f>
              <c:strCache>
                <c:ptCount val="1"/>
                <c:pt idx="0">
                  <c:v>Total planned</c:v>
                </c:pt>
              </c:strCache>
            </c:strRef>
          </c:tx>
          <c:spPr>
            <a:solidFill>
              <a:srgbClr val="0070C0"/>
            </a:solidFill>
            <a:ln>
              <a:noFill/>
            </a:ln>
            <a:effectLst/>
          </c:spPr>
          <c:invertIfNegative val="0"/>
          <c:cat>
            <c:strRef>
              <c:f>'[Classeur 7.xlsx]Feuil1'!$B$8:$F$8</c:f>
              <c:strCache>
                <c:ptCount val="5"/>
                <c:pt idx="0">
                  <c:v>Sprint 1</c:v>
                </c:pt>
                <c:pt idx="2">
                  <c:v>Sprint 2</c:v>
                </c:pt>
                <c:pt idx="4">
                  <c:v>Sprint 3</c:v>
                </c:pt>
              </c:strCache>
            </c:strRef>
          </c:cat>
          <c:val>
            <c:numRef>
              <c:f>'[Classeur 7.xlsx]Feuil1'!$B$9:$F$9</c:f>
              <c:numCache>
                <c:formatCode>General</c:formatCode>
                <c:ptCount val="5"/>
                <c:pt idx="0">
                  <c:v>13</c:v>
                </c:pt>
                <c:pt idx="2">
                  <c:v>36</c:v>
                </c:pt>
                <c:pt idx="4">
                  <c:v>34</c:v>
                </c:pt>
              </c:numCache>
            </c:numRef>
          </c:val>
          <c:extLst>
            <c:ext xmlns:c16="http://schemas.microsoft.com/office/drawing/2014/chart" uri="{C3380CC4-5D6E-409C-BE32-E72D297353CC}">
              <c16:uniqueId val="{00000000-83B2-4A9E-A673-9F62837ADB19}"/>
            </c:ext>
          </c:extLst>
        </c:ser>
        <c:ser>
          <c:idx val="1"/>
          <c:order val="1"/>
          <c:tx>
            <c:strRef>
              <c:f>'[Classeur 7.xlsx]Feuil1'!$A$10</c:f>
              <c:strCache>
                <c:ptCount val="1"/>
                <c:pt idx="0">
                  <c:v>Total done</c:v>
                </c:pt>
              </c:strCache>
            </c:strRef>
          </c:tx>
          <c:spPr>
            <a:solidFill>
              <a:srgbClr val="00B050"/>
            </a:solidFill>
            <a:ln>
              <a:noFill/>
            </a:ln>
            <a:effectLst/>
          </c:spPr>
          <c:invertIfNegative val="0"/>
          <c:cat>
            <c:strRef>
              <c:f>'[Classeur 7.xlsx]Feuil1'!$B$8:$F$8</c:f>
              <c:strCache>
                <c:ptCount val="5"/>
                <c:pt idx="0">
                  <c:v>Sprint 1</c:v>
                </c:pt>
                <c:pt idx="2">
                  <c:v>Sprint 2</c:v>
                </c:pt>
                <c:pt idx="4">
                  <c:v>Sprint 3</c:v>
                </c:pt>
              </c:strCache>
            </c:strRef>
          </c:cat>
          <c:val>
            <c:numRef>
              <c:f>'[Classeur 7.xlsx]Feuil1'!$B$10:$F$10</c:f>
              <c:numCache>
                <c:formatCode>General</c:formatCode>
                <c:ptCount val="5"/>
                <c:pt idx="0">
                  <c:v>13</c:v>
                </c:pt>
                <c:pt idx="1">
                  <c:v>0</c:v>
                </c:pt>
                <c:pt idx="2">
                  <c:v>28</c:v>
                </c:pt>
                <c:pt idx="3">
                  <c:v>0</c:v>
                </c:pt>
                <c:pt idx="4">
                  <c:v>29</c:v>
                </c:pt>
              </c:numCache>
            </c:numRef>
          </c:val>
          <c:extLst>
            <c:ext xmlns:c16="http://schemas.microsoft.com/office/drawing/2014/chart" uri="{C3380CC4-5D6E-409C-BE32-E72D297353CC}">
              <c16:uniqueId val="{00000001-83B2-4A9E-A673-9F62837ADB19}"/>
            </c:ext>
          </c:extLst>
        </c:ser>
        <c:ser>
          <c:idx val="2"/>
          <c:order val="2"/>
          <c:tx>
            <c:strRef>
              <c:f>'[Classeur 7.xlsx]Feuil1'!$A$11</c:f>
              <c:strCache>
                <c:ptCount val="1"/>
                <c:pt idx="0">
                  <c:v>Planned and done</c:v>
                </c:pt>
              </c:strCache>
            </c:strRef>
          </c:tx>
          <c:spPr>
            <a:solidFill>
              <a:srgbClr val="92D050"/>
            </a:solidFill>
            <a:ln>
              <a:noFill/>
            </a:ln>
            <a:effectLst/>
          </c:spPr>
          <c:invertIfNegative val="0"/>
          <c:cat>
            <c:strRef>
              <c:f>'[Classeur 7.xlsx]Feuil1'!$B$8:$F$8</c:f>
              <c:strCache>
                <c:ptCount val="5"/>
                <c:pt idx="0">
                  <c:v>Sprint 1</c:v>
                </c:pt>
                <c:pt idx="2">
                  <c:v>Sprint 2</c:v>
                </c:pt>
                <c:pt idx="4">
                  <c:v>Sprint 3</c:v>
                </c:pt>
              </c:strCache>
            </c:strRef>
          </c:cat>
          <c:val>
            <c:numRef>
              <c:f>'[Classeur 7.xlsx]Feuil1'!$B$11:$F$11</c:f>
              <c:numCache>
                <c:formatCode>General</c:formatCode>
                <c:ptCount val="5"/>
                <c:pt idx="0">
                  <c:v>10</c:v>
                </c:pt>
                <c:pt idx="2">
                  <c:v>23</c:v>
                </c:pt>
                <c:pt idx="4">
                  <c:v>29</c:v>
                </c:pt>
              </c:numCache>
            </c:numRef>
          </c:val>
          <c:extLst>
            <c:ext xmlns:c16="http://schemas.microsoft.com/office/drawing/2014/chart" uri="{C3380CC4-5D6E-409C-BE32-E72D297353CC}">
              <c16:uniqueId val="{00000002-83B2-4A9E-A673-9F62837ADB19}"/>
            </c:ext>
          </c:extLst>
        </c:ser>
        <c:ser>
          <c:idx val="3"/>
          <c:order val="3"/>
          <c:tx>
            <c:strRef>
              <c:f>'[Classeur 7.xlsx]Feuil1'!$A$12</c:f>
              <c:strCache>
                <c:ptCount val="1"/>
                <c:pt idx="0">
                  <c:v>Not planned but done </c:v>
                </c:pt>
              </c:strCache>
            </c:strRef>
          </c:tx>
          <c:spPr>
            <a:solidFill>
              <a:srgbClr val="7030A0"/>
            </a:solidFill>
            <a:ln>
              <a:noFill/>
            </a:ln>
            <a:effectLst/>
          </c:spPr>
          <c:invertIfNegative val="0"/>
          <c:cat>
            <c:strRef>
              <c:f>'[Classeur 7.xlsx]Feuil1'!$B$8:$F$8</c:f>
              <c:strCache>
                <c:ptCount val="5"/>
                <c:pt idx="0">
                  <c:v>Sprint 1</c:v>
                </c:pt>
                <c:pt idx="2">
                  <c:v>Sprint 2</c:v>
                </c:pt>
                <c:pt idx="4">
                  <c:v>Sprint 3</c:v>
                </c:pt>
              </c:strCache>
            </c:strRef>
          </c:cat>
          <c:val>
            <c:numRef>
              <c:f>'[Classeur 7.xlsx]Feuil1'!$B$12:$F$12</c:f>
              <c:numCache>
                <c:formatCode>General</c:formatCode>
                <c:ptCount val="5"/>
                <c:pt idx="0">
                  <c:v>3</c:v>
                </c:pt>
                <c:pt idx="2">
                  <c:v>5</c:v>
                </c:pt>
                <c:pt idx="4">
                  <c:v>0</c:v>
                </c:pt>
              </c:numCache>
            </c:numRef>
          </c:val>
          <c:extLst>
            <c:ext xmlns:c16="http://schemas.microsoft.com/office/drawing/2014/chart" uri="{C3380CC4-5D6E-409C-BE32-E72D297353CC}">
              <c16:uniqueId val="{00000003-83B2-4A9E-A673-9F62837ADB19}"/>
            </c:ext>
          </c:extLst>
        </c:ser>
        <c:ser>
          <c:idx val="4"/>
          <c:order val="4"/>
          <c:tx>
            <c:strRef>
              <c:f>'[Classeur 7.xlsx]Feuil1'!$A$13</c:f>
              <c:strCache>
                <c:ptCount val="1"/>
                <c:pt idx="0">
                  <c:v>Planned but not done </c:v>
                </c:pt>
              </c:strCache>
            </c:strRef>
          </c:tx>
          <c:spPr>
            <a:solidFill>
              <a:srgbClr val="C00000"/>
            </a:solidFill>
            <a:ln>
              <a:noFill/>
            </a:ln>
            <a:effectLst/>
          </c:spPr>
          <c:invertIfNegative val="0"/>
          <c:cat>
            <c:strRef>
              <c:f>'[Classeur 7.xlsx]Feuil1'!$B$8:$F$8</c:f>
              <c:strCache>
                <c:ptCount val="5"/>
                <c:pt idx="0">
                  <c:v>Sprint 1</c:v>
                </c:pt>
                <c:pt idx="2">
                  <c:v>Sprint 2</c:v>
                </c:pt>
                <c:pt idx="4">
                  <c:v>Sprint 3</c:v>
                </c:pt>
              </c:strCache>
            </c:strRef>
          </c:cat>
          <c:val>
            <c:numRef>
              <c:f>'[Classeur 7.xlsx]Feuil1'!$B$13:$F$13</c:f>
              <c:numCache>
                <c:formatCode>General</c:formatCode>
                <c:ptCount val="5"/>
                <c:pt idx="0">
                  <c:v>0</c:v>
                </c:pt>
                <c:pt idx="2">
                  <c:v>8</c:v>
                </c:pt>
                <c:pt idx="4">
                  <c:v>5</c:v>
                </c:pt>
              </c:numCache>
            </c:numRef>
          </c:val>
          <c:extLst>
            <c:ext xmlns:c16="http://schemas.microsoft.com/office/drawing/2014/chart" uri="{C3380CC4-5D6E-409C-BE32-E72D297353CC}">
              <c16:uniqueId val="{00000004-83B2-4A9E-A673-9F62837ADB19}"/>
            </c:ext>
          </c:extLst>
        </c:ser>
        <c:dLbls>
          <c:showLegendKey val="0"/>
          <c:showVal val="0"/>
          <c:showCatName val="0"/>
          <c:showSerName val="0"/>
          <c:showPercent val="0"/>
          <c:showBubbleSize val="0"/>
        </c:dLbls>
        <c:gapWidth val="219"/>
        <c:axId val="1614520615"/>
        <c:axId val="2047650503"/>
      </c:barChart>
      <c:catAx>
        <c:axId val="1614520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Book Antiqua"/>
                <a:ea typeface="Book Antiqua"/>
                <a:cs typeface="Book Antiqua"/>
              </a:defRPr>
            </a:pPr>
            <a:endParaRPr lang="fr-FR"/>
          </a:p>
        </c:txPr>
        <c:crossAx val="2047650503"/>
        <c:crosses val="autoZero"/>
        <c:auto val="1"/>
        <c:lblAlgn val="ctr"/>
        <c:lblOffset val="100"/>
        <c:noMultiLvlLbl val="0"/>
      </c:catAx>
      <c:valAx>
        <c:axId val="2047650503"/>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500" b="0" i="0" u="none" strike="noStrike" kern="1200" baseline="0">
                    <a:solidFill>
                      <a:schemeClr val="tx1">
                        <a:lumMod val="65000"/>
                        <a:lumOff val="35000"/>
                      </a:schemeClr>
                    </a:solidFill>
                    <a:latin typeface="Book Antiqua"/>
                    <a:ea typeface="Book Antiqua"/>
                    <a:cs typeface="Book Antiqua"/>
                  </a:defRPr>
                </a:pPr>
                <a:r>
                  <a:rPr lang="en-US"/>
                  <a:t>Story point</a:t>
                </a:r>
              </a:p>
            </c:rich>
          </c:tx>
          <c:layout>
            <c:manualLayout>
              <c:xMode val="edge"/>
              <c:yMode val="edge"/>
              <c:x val="1.2158749538699252E-2"/>
              <c:y val="0.40544588108698992"/>
            </c:manualLayout>
          </c:layout>
          <c:overlay val="0"/>
          <c:spPr>
            <a:noFill/>
            <a:ln>
              <a:noFill/>
            </a:ln>
            <a:effectLst/>
          </c:spPr>
          <c:txPr>
            <a:bodyPr rot="-5400000" spcFirstLastPara="1" vertOverflow="ellipsis" vert="horz" wrap="square" anchor="ctr" anchorCtr="1"/>
            <a:lstStyle/>
            <a:p>
              <a:pPr>
                <a:defRPr sz="1500" b="0" i="0" u="none" strike="noStrike" kern="1200" baseline="0">
                  <a:solidFill>
                    <a:schemeClr val="tx1">
                      <a:lumMod val="65000"/>
                      <a:lumOff val="35000"/>
                    </a:schemeClr>
                  </a:solidFill>
                  <a:latin typeface="Book Antiqua"/>
                  <a:ea typeface="Book Antiqua"/>
                  <a:cs typeface="Book Antiqua"/>
                </a:defRPr>
              </a:pPr>
              <a:endParaRPr lang="fr-F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Book Antiqua"/>
                <a:ea typeface="Book Antiqua"/>
                <a:cs typeface="Book Antiqua"/>
              </a:defRPr>
            </a:pPr>
            <a:endParaRPr lang="fr-FR"/>
          </a:p>
        </c:txPr>
        <c:crossAx val="16145206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Book Antiqua"/>
              <a:ea typeface="Book Antiqua"/>
              <a:cs typeface="Book Antiqua"/>
            </a:defRPr>
          </a:pPr>
          <a:endParaRPr lang="fr-FR"/>
        </a:p>
      </c:txPr>
    </c:legend>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A9DFB7-3BDC-4370-BA31-98D1269E6B6C}" type="datetimeFigureOut">
              <a:t>23/01/2023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744004-23F2-4770-8225-180BD3DE5E30}" type="slidenum">
              <a:t>‹N°›</a:t>
            </a:fld>
            <a:endParaRPr lang="fr-FR"/>
          </a:p>
        </p:txBody>
      </p:sp>
    </p:spTree>
    <p:extLst>
      <p:ext uri="{BB962C8B-B14F-4D97-AF65-F5344CB8AC3E}">
        <p14:creationId xmlns:p14="http://schemas.microsoft.com/office/powerpoint/2010/main" val="1476130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rtl="0">
              <a:spcBef>
                <a:spcPts val="0"/>
              </a:spcBef>
              <a:spcAft>
                <a:spcPts val="2200"/>
              </a:spcAft>
            </a:pPr>
            <a:r>
              <a:rPr lang="en-GB" sz="1800" b="0" i="0" u="none" strike="noStrike">
                <a:solidFill>
                  <a:srgbClr val="525C65"/>
                </a:solidFill>
                <a:effectLst/>
                <a:latin typeface="Arial" panose="020B0604020202020204" pitchFamily="34" charset="0"/>
              </a:rPr>
              <a:t>Hello,</a:t>
            </a:r>
            <a:endParaRPr lang="en-GB" b="0">
              <a:effectLst/>
            </a:endParaRPr>
          </a:p>
          <a:p>
            <a:pPr rtl="0">
              <a:spcBef>
                <a:spcPts val="0"/>
              </a:spcBef>
              <a:spcAft>
                <a:spcPts val="2200"/>
              </a:spcAft>
            </a:pPr>
            <a:r>
              <a:rPr lang="en-GB" sz="1800" b="0" i="0" u="none" strike="noStrike">
                <a:solidFill>
                  <a:srgbClr val="525C65"/>
                </a:solidFill>
                <a:effectLst/>
                <a:latin typeface="Arial" panose="020B0604020202020204" pitchFamily="34" charset="0"/>
              </a:rPr>
              <a:t>My name is Luiz Renato …</a:t>
            </a:r>
            <a:endParaRPr lang="en-GB" b="0">
              <a:effectLst/>
            </a:endParaRPr>
          </a:p>
          <a:p>
            <a:pPr rtl="0">
              <a:spcBef>
                <a:spcPts val="0"/>
              </a:spcBef>
              <a:spcAft>
                <a:spcPts val="2200"/>
              </a:spcAft>
            </a:pPr>
            <a:r>
              <a:rPr lang="en-GB" sz="1800" b="0" i="0" u="none" strike="noStrike">
                <a:solidFill>
                  <a:srgbClr val="525C65"/>
                </a:solidFill>
                <a:effectLst/>
                <a:latin typeface="Arial" panose="020B0604020202020204" pitchFamily="34" charset="0"/>
              </a:rPr>
              <a:t>Our tutors are  </a:t>
            </a:r>
            <a:r>
              <a:rPr lang="en-GB" sz="1800" b="0" i="0" u="none" strike="noStrike" err="1">
                <a:solidFill>
                  <a:srgbClr val="525C65"/>
                </a:solidFill>
                <a:effectLst/>
                <a:latin typeface="Arial" panose="020B0604020202020204" pitchFamily="34" charset="0"/>
              </a:rPr>
              <a:t>Gwendolyne</a:t>
            </a:r>
            <a:r>
              <a:rPr lang="en-GB" sz="1800" b="0" i="0" u="none" strike="noStrike">
                <a:solidFill>
                  <a:srgbClr val="525C65"/>
                </a:solidFill>
                <a:effectLst/>
                <a:latin typeface="Arial" panose="020B0604020202020204" pitchFamily="34" charset="0"/>
              </a:rPr>
              <a:t> Le </a:t>
            </a:r>
            <a:r>
              <a:rPr lang="en-GB" sz="1800" b="0" i="0" u="none" strike="noStrike" err="1">
                <a:solidFill>
                  <a:srgbClr val="525C65"/>
                </a:solidFill>
                <a:effectLst/>
                <a:latin typeface="Arial" panose="020B0604020202020204" pitchFamily="34" charset="0"/>
              </a:rPr>
              <a:t>Corre</a:t>
            </a:r>
            <a:r>
              <a:rPr lang="en-GB" sz="1800" b="0" i="0" u="none" strike="noStrike">
                <a:solidFill>
                  <a:srgbClr val="525C65"/>
                </a:solidFill>
                <a:effectLst/>
                <a:latin typeface="Arial" panose="020B0604020202020204" pitchFamily="34" charset="0"/>
              </a:rPr>
              <a:t> and Thierry </a:t>
            </a:r>
            <a:r>
              <a:rPr lang="en-GB" sz="1800" b="0" i="0" u="none" strike="noStrike" err="1">
                <a:solidFill>
                  <a:srgbClr val="525C65"/>
                </a:solidFill>
                <a:effectLst/>
                <a:latin typeface="Arial" panose="020B0604020202020204" pitchFamily="34" charset="0"/>
              </a:rPr>
              <a:t>Monteil</a:t>
            </a:r>
            <a:endParaRPr lang="en-GB" b="0">
              <a:effectLst/>
            </a:endParaRPr>
          </a:p>
          <a:p>
            <a:pPr rtl="0">
              <a:spcBef>
                <a:spcPts val="0"/>
              </a:spcBef>
              <a:spcAft>
                <a:spcPts val="2200"/>
              </a:spcAft>
            </a:pPr>
            <a:r>
              <a:rPr lang="en-GB" sz="1800" b="0" i="0" u="none" strike="noStrike">
                <a:solidFill>
                  <a:srgbClr val="525C65"/>
                </a:solidFill>
                <a:effectLst/>
                <a:latin typeface="Arial" panose="020B0604020202020204" pitchFamily="34" charset="0"/>
              </a:rPr>
              <a:t>This is the presentation of the review 0 with our project plan of the autonomous vehicle project. The name of our project is PIVOANE due to the translation of the words pedestrian, speed, and speed bump in </a:t>
            </a:r>
            <a:r>
              <a:rPr lang="en-GB" sz="1800" b="0" i="0" u="none" strike="noStrike" err="1">
                <a:solidFill>
                  <a:srgbClr val="525C65"/>
                </a:solidFill>
                <a:effectLst/>
                <a:latin typeface="Arial" panose="020B0604020202020204" pitchFamily="34" charset="0"/>
              </a:rPr>
              <a:t>french</a:t>
            </a:r>
            <a:r>
              <a:rPr lang="en-GB" sz="1800" b="0" i="0" u="none" strike="noStrike">
                <a:solidFill>
                  <a:srgbClr val="525C65"/>
                </a:solidFill>
                <a:effectLst/>
                <a:latin typeface="Arial" panose="020B0604020202020204" pitchFamily="34" charset="0"/>
              </a:rPr>
              <a:t>.</a:t>
            </a:r>
            <a:endParaRPr lang="en-GB" b="0">
              <a:effectLst/>
            </a:endParaRPr>
          </a:p>
          <a:p>
            <a:br>
              <a:rPr lang="en-GB"/>
            </a:br>
            <a:endParaRPr lang="en-GB"/>
          </a:p>
        </p:txBody>
      </p:sp>
      <p:sp>
        <p:nvSpPr>
          <p:cNvPr id="4" name="Espace réservé du numéro de diapositive 3"/>
          <p:cNvSpPr>
            <a:spLocks noGrp="1"/>
          </p:cNvSpPr>
          <p:nvPr>
            <p:ph type="sldNum" sz="quarter" idx="5"/>
          </p:nvPr>
        </p:nvSpPr>
        <p:spPr/>
        <p:txBody>
          <a:bodyPr/>
          <a:lstStyle/>
          <a:p>
            <a:fld id="{7D9B0F95-2637-44D1-9168-736CED99FA4D}" type="slidenum">
              <a:rPr lang="en-GB" smtClean="0"/>
              <a:t>1</a:t>
            </a:fld>
            <a:endParaRPr lang="en-GB"/>
          </a:p>
        </p:txBody>
      </p:sp>
    </p:spTree>
    <p:extLst>
      <p:ext uri="{BB962C8B-B14F-4D97-AF65-F5344CB8AC3E}">
        <p14:creationId xmlns:p14="http://schemas.microsoft.com/office/powerpoint/2010/main" val="2401902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Let talk about the task organization of this sprint. As usual, we divided the tasks in two groups with the AI part and the automation part. Lea an Emeline worked on the automation part with the 3 first tasks in this diagram. They begin to work on implementing behavior of the car according to different complex situations. They worked on this one first because there is the most difficult part of the sprint for them. They worked also on calculate the distance that the car travel and when these two tasks were achieved they linked the both. It means the car behaves as we want when we want, at the level of the sign on the road. </a:t>
            </a:r>
            <a:endParaRPr lang="en-US"/>
          </a:p>
          <a:p>
            <a:r>
              <a:rPr lang="en-US">
                <a:cs typeface="Calibri"/>
              </a:rPr>
              <a:t>Yuchen Luiz and I worked on the AI part with the 3 last tasks you can see. We start with creating our dataset because it was the longest tasks of the sprint. We trained the AI model just after that. We also implement the AI </a:t>
            </a:r>
            <a:r>
              <a:rPr lang="en-US" err="1">
                <a:cs typeface="Calibri"/>
              </a:rPr>
              <a:t>ros</a:t>
            </a:r>
            <a:r>
              <a:rPr lang="en-US">
                <a:cs typeface="Calibri"/>
              </a:rPr>
              <a:t> node and try to link camera detection and behavior of the car. </a:t>
            </a:r>
            <a:endParaRPr lang="en-US"/>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70744004-23F2-4770-8225-180BD3DE5E30}" type="slidenum">
              <a:rPr lang="en-US"/>
              <a:t>13</a:t>
            </a:fld>
            <a:endParaRPr lang="en-US"/>
          </a:p>
        </p:txBody>
      </p:sp>
    </p:spTree>
    <p:extLst>
      <p:ext uri="{BB962C8B-B14F-4D97-AF65-F5344CB8AC3E}">
        <p14:creationId xmlns:p14="http://schemas.microsoft.com/office/powerpoint/2010/main" val="3108279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cs typeface="Calibri"/>
              </a:rPr>
              <a:t>So, there is our schedule control. As you can see, we planned for this sprint to train AI model on new road signs and to detect them. We also planned to implement car's behavior using state machine and to link the camera detection with the behavior. </a:t>
            </a:r>
          </a:p>
          <a:p>
            <a:r>
              <a:rPr lang="en-US">
                <a:cs typeface="Calibri"/>
              </a:rPr>
              <a:t>We succeed to achieve the 3 first points. Indeed, we are able to detect and make the difference with 4 types of road signs and pedestrian using the camera. We are also able to control the car in different complex situations. </a:t>
            </a:r>
          </a:p>
          <a:p>
            <a:r>
              <a:rPr lang="en-US">
                <a:cs typeface="Calibri"/>
              </a:rPr>
              <a:t>Unfortunately, we still have some issues to link completely the camera and the behavior of the car. We have 2 nodes, one for the AI part and one controlling the behavior of the car but for the moment the AI node is not sending all the data we need to link camera detection and the right behavior of the car. So we planned to achieve this for the next sprint and Emeline will explain that to you later. </a:t>
            </a:r>
            <a:endParaRPr lang="en-US"/>
          </a:p>
          <a:p>
            <a:endParaRPr lang="en-US">
              <a:cs typeface="Calibri"/>
            </a:endParaRPr>
          </a:p>
        </p:txBody>
      </p:sp>
      <p:sp>
        <p:nvSpPr>
          <p:cNvPr id="4" name="Espace réservé du numéro de diapositive 3"/>
          <p:cNvSpPr>
            <a:spLocks noGrp="1"/>
          </p:cNvSpPr>
          <p:nvPr>
            <p:ph type="sldNum" sz="quarter" idx="5"/>
          </p:nvPr>
        </p:nvSpPr>
        <p:spPr/>
        <p:txBody>
          <a:bodyPr/>
          <a:lstStyle/>
          <a:p>
            <a:fld id="{D7447AE9-79D9-4955-9120-A2269086C638}" type="slidenum">
              <a:rPr lang="fr-FR" smtClean="0"/>
              <a:t>14</a:t>
            </a:fld>
            <a:endParaRPr lang="fr-FR"/>
          </a:p>
        </p:txBody>
      </p:sp>
    </p:spTree>
    <p:extLst>
      <p:ext uri="{BB962C8B-B14F-4D97-AF65-F5344CB8AC3E}">
        <p14:creationId xmlns:p14="http://schemas.microsoft.com/office/powerpoint/2010/main" val="97677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cs typeface="Calibri"/>
              </a:rPr>
              <a:t>As we are already on the third sprint, we did this amazing velocity chart to make a synthesis about the tasks we complete during our previous sprints. This diagram will helps us to plan the tasks to achieve for the next sprints. </a:t>
            </a:r>
          </a:p>
          <a:p>
            <a:r>
              <a:rPr lang="en-US">
                <a:cs typeface="Calibri"/>
              </a:rPr>
              <a:t>To make it, we gave note of each tasks with the difficulty of the task and with the time we spend to achieve it. So you can see in blue what we planned to do during the sprint and in dark green what we really did. We can explain more precisely these result after if you want.  </a:t>
            </a:r>
          </a:p>
          <a:p>
            <a:r>
              <a:rPr lang="en-US">
                <a:cs typeface="Calibri"/>
              </a:rPr>
              <a:t>And now I'll let Emeline present you the objective of our sprint 4. </a:t>
            </a:r>
          </a:p>
        </p:txBody>
      </p:sp>
      <p:sp>
        <p:nvSpPr>
          <p:cNvPr id="4" name="Espace réservé du numéro de diapositive 3"/>
          <p:cNvSpPr>
            <a:spLocks noGrp="1"/>
          </p:cNvSpPr>
          <p:nvPr>
            <p:ph type="sldNum" sz="quarter" idx="5"/>
          </p:nvPr>
        </p:nvSpPr>
        <p:spPr/>
        <p:txBody>
          <a:bodyPr/>
          <a:lstStyle/>
          <a:p>
            <a:fld id="{D7447AE9-79D9-4955-9120-A2269086C638}" type="slidenum">
              <a:rPr lang="fr-FR" smtClean="0"/>
              <a:t>15</a:t>
            </a:fld>
            <a:endParaRPr lang="fr-FR"/>
          </a:p>
        </p:txBody>
      </p:sp>
    </p:spTree>
    <p:extLst>
      <p:ext uri="{BB962C8B-B14F-4D97-AF65-F5344CB8AC3E}">
        <p14:creationId xmlns:p14="http://schemas.microsoft.com/office/powerpoint/2010/main" val="1109474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For sprint 3, we have 3 main goals. First, we want to implement the car behavior Lea talked about earlier so that we can simulate the car reaction to each road sign.</a:t>
            </a:r>
          </a:p>
          <a:p>
            <a:r>
              <a:rPr lang="en-US"/>
              <a:t>We will also work on detecting new road signs, and improving the datasets.</a:t>
            </a:r>
          </a:p>
          <a:p>
            <a:r>
              <a:rPr lang="en-US"/>
              <a:t>Finally, we want our camera detection to communicate directly with the car without using our PC</a:t>
            </a:r>
          </a:p>
        </p:txBody>
      </p:sp>
      <p:sp>
        <p:nvSpPr>
          <p:cNvPr id="4" name="Espace réservé du numéro de diapositive 3"/>
          <p:cNvSpPr>
            <a:spLocks noGrp="1"/>
          </p:cNvSpPr>
          <p:nvPr>
            <p:ph type="sldNum" sz="quarter" idx="5"/>
          </p:nvPr>
        </p:nvSpPr>
        <p:spPr/>
        <p:txBody>
          <a:bodyPr/>
          <a:lstStyle/>
          <a:p>
            <a:fld id="{D7447AE9-79D9-4955-9120-A2269086C638}" type="slidenum">
              <a:rPr lang="fr-FR" smtClean="0"/>
              <a:t>16</a:t>
            </a:fld>
            <a:endParaRPr lang="fr-FR"/>
          </a:p>
        </p:txBody>
      </p:sp>
    </p:spTree>
    <p:extLst>
      <p:ext uri="{BB962C8B-B14F-4D97-AF65-F5344CB8AC3E}">
        <p14:creationId xmlns:p14="http://schemas.microsoft.com/office/powerpoint/2010/main" val="29681685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As a second user story, Yuchen and Sarah will work on improving our road sign detection. To do so, they will look for new datasets to include new road signs such as the speed bump one. They will also improve our already started AI model for speed signs, which does not work with the wanted accuracy. Given our AI model were not trained on the same dataset, we will then ensure there is no road sign mix up.</a:t>
            </a:r>
          </a:p>
          <a:p>
            <a:r>
              <a:rPr lang="en-US"/>
              <a:t>At the end of the sprint, we want to have a 95% accuracy, and we will test the good detection in the same way we did today with the stop sign and verifying the car behavior is the good one.</a:t>
            </a:r>
          </a:p>
        </p:txBody>
      </p:sp>
      <p:sp>
        <p:nvSpPr>
          <p:cNvPr id="4" name="Espace réservé du numéro de diapositive 3"/>
          <p:cNvSpPr>
            <a:spLocks noGrp="1"/>
          </p:cNvSpPr>
          <p:nvPr>
            <p:ph type="sldNum" sz="quarter" idx="5"/>
          </p:nvPr>
        </p:nvSpPr>
        <p:spPr/>
        <p:txBody>
          <a:bodyPr/>
          <a:lstStyle/>
          <a:p>
            <a:fld id="{D7447AE9-79D9-4955-9120-A2269086C638}" type="slidenum">
              <a:rPr lang="fr-FR" smtClean="0"/>
              <a:t>17</a:t>
            </a:fld>
            <a:endParaRPr lang="fr-FR"/>
          </a:p>
        </p:txBody>
      </p:sp>
    </p:spTree>
    <p:extLst>
      <p:ext uri="{BB962C8B-B14F-4D97-AF65-F5344CB8AC3E}">
        <p14:creationId xmlns:p14="http://schemas.microsoft.com/office/powerpoint/2010/main" val="2193285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As a second user story, Yuchen and Sarah will work on improving our road sign detection. To do so, they will look for new datasets to include new road signs such as the speed bump one. They will also improve our already started AI model for speed signs, which does not work with the wanted accuracy. Given our AI model were not trained on the same dataset, we will then ensure there is no road sign mix up.</a:t>
            </a:r>
          </a:p>
          <a:p>
            <a:r>
              <a:rPr lang="en-US"/>
              <a:t>At the end of the sprint, we want to have a 95% accuracy, and we will test the good detection in the same way we did today with the stop sign and verifying the car behavior is the good one.</a:t>
            </a:r>
          </a:p>
        </p:txBody>
      </p:sp>
      <p:sp>
        <p:nvSpPr>
          <p:cNvPr id="4" name="Espace réservé du numéro de diapositive 3"/>
          <p:cNvSpPr>
            <a:spLocks noGrp="1"/>
          </p:cNvSpPr>
          <p:nvPr>
            <p:ph type="sldNum" sz="quarter" idx="5"/>
          </p:nvPr>
        </p:nvSpPr>
        <p:spPr/>
        <p:txBody>
          <a:bodyPr/>
          <a:lstStyle/>
          <a:p>
            <a:fld id="{D7447AE9-79D9-4955-9120-A2269086C638}" type="slidenum">
              <a:rPr lang="fr-FR" smtClean="0"/>
              <a:t>18</a:t>
            </a:fld>
            <a:endParaRPr lang="fr-FR"/>
          </a:p>
        </p:txBody>
      </p:sp>
    </p:spTree>
    <p:extLst>
      <p:ext uri="{BB962C8B-B14F-4D97-AF65-F5344CB8AC3E}">
        <p14:creationId xmlns:p14="http://schemas.microsoft.com/office/powerpoint/2010/main" val="3735832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D7447AE9-79D9-4955-9120-A2269086C638}" type="slidenum">
              <a:rPr lang="fr-FR" smtClean="0"/>
              <a:t>19</a:t>
            </a:fld>
            <a:endParaRPr lang="fr-FR"/>
          </a:p>
        </p:txBody>
      </p:sp>
    </p:spTree>
    <p:extLst>
      <p:ext uri="{BB962C8B-B14F-4D97-AF65-F5344CB8AC3E}">
        <p14:creationId xmlns:p14="http://schemas.microsoft.com/office/powerpoint/2010/main" val="15389168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D7447AE9-79D9-4955-9120-A2269086C638}" type="slidenum">
              <a:rPr lang="fr-FR" smtClean="0"/>
              <a:t>20</a:t>
            </a:fld>
            <a:endParaRPr lang="fr-FR"/>
          </a:p>
        </p:txBody>
      </p:sp>
    </p:spTree>
    <p:extLst>
      <p:ext uri="{BB962C8B-B14F-4D97-AF65-F5344CB8AC3E}">
        <p14:creationId xmlns:p14="http://schemas.microsoft.com/office/powerpoint/2010/main" val="35326523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So, to sum up the matter, during this sprint we succeeded in creating our first AI model and training it with stop sign and pedestrians. We also used ultrasonic sensors to detect additional pedestrians. Finally, we planned our entire car behavior by taking in account multiple scenarios.</a:t>
            </a:r>
          </a:p>
          <a:p>
            <a:r>
              <a:rPr lang="en-US"/>
              <a:t>For the next sprint, we will implement this behavior, add new sign detection, and link the camera detection with the car behavior.</a:t>
            </a:r>
          </a:p>
        </p:txBody>
      </p:sp>
      <p:sp>
        <p:nvSpPr>
          <p:cNvPr id="4" name="Espace réservé du numéro de diapositive 3"/>
          <p:cNvSpPr>
            <a:spLocks noGrp="1"/>
          </p:cNvSpPr>
          <p:nvPr>
            <p:ph type="sldNum" sz="quarter" idx="5"/>
          </p:nvPr>
        </p:nvSpPr>
        <p:spPr/>
        <p:txBody>
          <a:bodyPr/>
          <a:lstStyle/>
          <a:p>
            <a:fld id="{D7447AE9-79D9-4955-9120-A2269086C638}" type="slidenum">
              <a:rPr lang="fr-FR" smtClean="0"/>
              <a:t>21</a:t>
            </a:fld>
            <a:endParaRPr lang="fr-FR"/>
          </a:p>
        </p:txBody>
      </p:sp>
    </p:spTree>
    <p:extLst>
      <p:ext uri="{BB962C8B-B14F-4D97-AF65-F5344CB8AC3E}">
        <p14:creationId xmlns:p14="http://schemas.microsoft.com/office/powerpoint/2010/main" val="3047807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The first user story we had to achieve was the detection of obstacles on the road using ultrasonic sensors. I worked on it with Emeline. Since we wanted mostly to detect a pedestrian crossing the road, we took an obstacle with a width of approximately 20 centimeters. We defined the values for the test such as when the car detects an obstacle on the road, it drives forward at full speed until it sees it at 1 meter. </a:t>
            </a:r>
            <a:r>
              <a:rPr lang="en-US" b="1"/>
              <a:t>*** activate the animation *** </a:t>
            </a:r>
            <a:r>
              <a:rPr lang="en-US"/>
              <a:t>Once the car is at one meter of the obstacle, it drives half speed until it reaches a distance of 50centimeters . Then it stops. I am going to show you now with a demonstration. </a:t>
            </a:r>
            <a:r>
              <a:rPr lang="en-US" b="1"/>
              <a:t>***end of demonstration *** </a:t>
            </a:r>
            <a:r>
              <a:rPr lang="en-US" b="0"/>
              <a:t>The main use of the ultrasonic </a:t>
            </a:r>
            <a:r>
              <a:rPr lang="en-US"/>
              <a:t>sensors</a:t>
            </a:r>
            <a:r>
              <a:rPr lang="en-US" b="0"/>
              <a:t> is to detect last second pedestrians and obstacles, such as a kid running in front of the car or animals. </a:t>
            </a:r>
            <a:r>
              <a:rPr lang="en-US"/>
              <a:t>We can improve this user story by adding the LIDAR detection since it is a lot more precise. This is something we might work on during a future sprint.</a:t>
            </a:r>
          </a:p>
        </p:txBody>
      </p:sp>
      <p:sp>
        <p:nvSpPr>
          <p:cNvPr id="4" name="Espace réservé du numéro de diapositive 3"/>
          <p:cNvSpPr>
            <a:spLocks noGrp="1"/>
          </p:cNvSpPr>
          <p:nvPr>
            <p:ph type="sldNum" sz="quarter" idx="5"/>
          </p:nvPr>
        </p:nvSpPr>
        <p:spPr/>
        <p:txBody>
          <a:bodyPr/>
          <a:lstStyle/>
          <a:p>
            <a:fld id="{D7447AE9-79D9-4955-9120-A2269086C638}" type="slidenum">
              <a:rPr lang="fr-FR" smtClean="0"/>
              <a:t>5</a:t>
            </a:fld>
            <a:endParaRPr lang="fr-FR"/>
          </a:p>
        </p:txBody>
      </p:sp>
    </p:spTree>
    <p:extLst>
      <p:ext uri="{BB962C8B-B14F-4D97-AF65-F5344CB8AC3E}">
        <p14:creationId xmlns:p14="http://schemas.microsoft.com/office/powerpoint/2010/main" val="839184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The first user story we had to achieve was the detection of obstacles on the road using ultrasonic sensors. I worked on it with Emeline. Since we wanted mostly to detect a pedestrian crossing the road, we took an obstacle with a width of approximately 20 centimeters. We defined the values for the test such as when the car detects an obstacle on the road, it drives forward at full speed until it sees it at 1 meter. </a:t>
            </a:r>
            <a:r>
              <a:rPr lang="en-US" b="1"/>
              <a:t>*** activate the animation *** </a:t>
            </a:r>
            <a:r>
              <a:rPr lang="en-US"/>
              <a:t>Once the car is at one meter of the obstacle, it drives half speed until it reaches a distance of 50centimeters . Then it stops. I am going to show you now with a demonstration. </a:t>
            </a:r>
            <a:r>
              <a:rPr lang="en-US" b="1"/>
              <a:t>***end of demonstration *** </a:t>
            </a:r>
            <a:r>
              <a:rPr lang="en-US" b="0"/>
              <a:t>The main use of the ultrasonic </a:t>
            </a:r>
            <a:r>
              <a:rPr lang="en-US"/>
              <a:t>sensors</a:t>
            </a:r>
            <a:r>
              <a:rPr lang="en-US" b="0"/>
              <a:t> is to detect last second pedestrians and obstacles, such as a kid running in front of the car or animals. </a:t>
            </a:r>
            <a:r>
              <a:rPr lang="en-US"/>
              <a:t>We can improve this user story by adding the LIDAR detection since it is a lot more precise. This is something we might work on during a future sprint.</a:t>
            </a:r>
          </a:p>
        </p:txBody>
      </p:sp>
      <p:sp>
        <p:nvSpPr>
          <p:cNvPr id="4" name="Espace réservé du numéro de diapositive 3"/>
          <p:cNvSpPr>
            <a:spLocks noGrp="1"/>
          </p:cNvSpPr>
          <p:nvPr>
            <p:ph type="sldNum" sz="quarter" idx="5"/>
          </p:nvPr>
        </p:nvSpPr>
        <p:spPr/>
        <p:txBody>
          <a:bodyPr/>
          <a:lstStyle/>
          <a:p>
            <a:fld id="{D7447AE9-79D9-4955-9120-A2269086C638}" type="slidenum">
              <a:rPr lang="fr-FR" smtClean="0"/>
              <a:t>6</a:t>
            </a:fld>
            <a:endParaRPr lang="fr-FR"/>
          </a:p>
        </p:txBody>
      </p:sp>
    </p:spTree>
    <p:extLst>
      <p:ext uri="{BB962C8B-B14F-4D97-AF65-F5344CB8AC3E}">
        <p14:creationId xmlns:p14="http://schemas.microsoft.com/office/powerpoint/2010/main" val="804604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The first user story we had to achieve was the detection of obstacles on the road using ultrasonic sensors. I worked on it with Emeline. Since we wanted mostly to detect a pedestrian crossing the road, we took an obstacle with a width of approximately 20 centimeters. We defined the values for the test such as when the car detects an obstacle on the road, it drives forward at full speed until it sees it at 1 meter. </a:t>
            </a:r>
            <a:r>
              <a:rPr lang="en-US" b="1"/>
              <a:t>*** activate the animation *** </a:t>
            </a:r>
            <a:r>
              <a:rPr lang="en-US"/>
              <a:t>Once the car is at one meter of the obstacle, it drives half speed until it reaches a distance of 50centimeters . Then it stops. I am going to show you now with a demonstration. </a:t>
            </a:r>
            <a:r>
              <a:rPr lang="en-US" b="1"/>
              <a:t>***end of demonstration *** </a:t>
            </a:r>
            <a:r>
              <a:rPr lang="en-US" b="0"/>
              <a:t>The main use of the ultrasonic </a:t>
            </a:r>
            <a:r>
              <a:rPr lang="en-US"/>
              <a:t>sensors</a:t>
            </a:r>
            <a:r>
              <a:rPr lang="en-US" b="0"/>
              <a:t> is to detect last second pedestrians and obstacles, such as a kid running in front of the car or animals. </a:t>
            </a:r>
            <a:r>
              <a:rPr lang="en-US"/>
              <a:t>We can improve this user story by adding the LIDAR detection since it is a lot more precise. This is something we might work on during a future sprint.</a:t>
            </a:r>
          </a:p>
        </p:txBody>
      </p:sp>
      <p:sp>
        <p:nvSpPr>
          <p:cNvPr id="4" name="Espace réservé du numéro de diapositive 3"/>
          <p:cNvSpPr>
            <a:spLocks noGrp="1"/>
          </p:cNvSpPr>
          <p:nvPr>
            <p:ph type="sldNum" sz="quarter" idx="5"/>
          </p:nvPr>
        </p:nvSpPr>
        <p:spPr/>
        <p:txBody>
          <a:bodyPr/>
          <a:lstStyle/>
          <a:p>
            <a:fld id="{D7447AE9-79D9-4955-9120-A2269086C638}" type="slidenum">
              <a:rPr lang="fr-FR" smtClean="0"/>
              <a:t>7</a:t>
            </a:fld>
            <a:endParaRPr lang="fr-FR"/>
          </a:p>
        </p:txBody>
      </p:sp>
    </p:spTree>
    <p:extLst>
      <p:ext uri="{BB962C8B-B14F-4D97-AF65-F5344CB8AC3E}">
        <p14:creationId xmlns:p14="http://schemas.microsoft.com/office/powerpoint/2010/main" val="2443522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1"/>
              <a:t>In order to be very </a:t>
            </a:r>
            <a:r>
              <a:rPr lang="en-US"/>
              <a:t>clear about the behavior of the car, we decided to implement a state machine. </a:t>
            </a:r>
            <a:r>
              <a:rPr lang="en-US" b="1"/>
              <a:t>This way, we would be very clear </a:t>
            </a:r>
            <a:r>
              <a:rPr lang="en-US"/>
              <a:t>on the code to develop. As you can see, </a:t>
            </a:r>
            <a:r>
              <a:rPr lang="en-US" b="1"/>
              <a:t>the very first state </a:t>
            </a:r>
            <a:r>
              <a:rPr lang="en-US"/>
              <a:t>is idle which means the car isn’t doing anything. </a:t>
            </a:r>
            <a:r>
              <a:rPr lang="en-US" b="1"/>
              <a:t>Then, we activate </a:t>
            </a:r>
            <a:r>
              <a:rPr lang="en-US"/>
              <a:t>the autonomous mode which makes the car to move at full speed</a:t>
            </a:r>
            <a:r>
              <a:rPr lang="en-US" b="1"/>
              <a:t>. If the car detects </a:t>
            </a:r>
            <a:r>
              <a:rPr lang="en-US"/>
              <a:t>a speed sign 30 then it </a:t>
            </a:r>
            <a:r>
              <a:rPr lang="en-US" err="1"/>
              <a:t>halfs</a:t>
            </a:r>
            <a:r>
              <a:rPr lang="en-US"/>
              <a:t> its speed. </a:t>
            </a:r>
            <a:r>
              <a:rPr lang="en-US" b="1"/>
              <a:t>If a stop </a:t>
            </a:r>
            <a:r>
              <a:rPr lang="en-US"/>
              <a:t>is detected, the car stops for 2s and then recovers the previous speed. </a:t>
            </a:r>
            <a:r>
              <a:rPr lang="en-US" b="1"/>
              <a:t>If a speed bump is detected</a:t>
            </a:r>
            <a:r>
              <a:rPr lang="en-US"/>
              <a:t>, the car slows down for 2s and then recovers its previous speed. </a:t>
            </a:r>
            <a:r>
              <a:rPr lang="en-US" b="1"/>
              <a:t>In yellow </a:t>
            </a:r>
            <a:r>
              <a:rPr lang="en-US"/>
              <a:t>you can see the transition if a pedestrian gets in the way of the car, then the car stops until the pedestrian is gone. </a:t>
            </a:r>
            <a:r>
              <a:rPr lang="en-US" b="1"/>
              <a:t>This is the same behavior </a:t>
            </a:r>
            <a:r>
              <a:rPr lang="en-US"/>
              <a:t>whatever the previous state is, I just didn’t put long arrows so that the state machine stays quite clear to read. </a:t>
            </a:r>
            <a:r>
              <a:rPr lang="en-US" b="1"/>
              <a:t>For now, if two panels are detected </a:t>
            </a:r>
            <a:r>
              <a:rPr lang="en-US"/>
              <a:t>at the same time, the road sign kept in memory is the nearest one.</a:t>
            </a:r>
          </a:p>
          <a:p>
            <a:endParaRPr lang="en-US"/>
          </a:p>
          <a:p>
            <a:r>
              <a:rPr lang="en-US" b="1"/>
              <a:t>Now I am going to show you in animations </a:t>
            </a:r>
            <a:r>
              <a:rPr lang="en-US"/>
              <a:t>the behavior of the car according to the road sign detected. </a:t>
            </a:r>
            <a:r>
              <a:rPr lang="en-US" b="1"/>
              <a:t>What we managed to do </a:t>
            </a:r>
            <a:r>
              <a:rPr lang="en-US"/>
              <a:t>is to send a distance to the car at which the road sign is located and then the car calculate the distance it has already travelled since the detection of the road sign. </a:t>
            </a:r>
            <a:r>
              <a:rPr lang="en-US" b="1"/>
              <a:t>Once the total distance </a:t>
            </a:r>
            <a:r>
              <a:rPr lang="en-US"/>
              <a:t>has been covered, the car adopts the correct behavior. </a:t>
            </a:r>
          </a:p>
        </p:txBody>
      </p:sp>
      <p:sp>
        <p:nvSpPr>
          <p:cNvPr id="4" name="Espace réservé du numéro de diapositive 3"/>
          <p:cNvSpPr>
            <a:spLocks noGrp="1"/>
          </p:cNvSpPr>
          <p:nvPr>
            <p:ph type="sldNum" sz="quarter" idx="5"/>
          </p:nvPr>
        </p:nvSpPr>
        <p:spPr/>
        <p:txBody>
          <a:bodyPr/>
          <a:lstStyle/>
          <a:p>
            <a:fld id="{70744004-23F2-4770-8225-180BD3DE5E30}" type="slidenum">
              <a:rPr lang="fr-FR" smtClean="0"/>
              <a:t>8</a:t>
            </a:fld>
            <a:endParaRPr lang="fr-FR"/>
          </a:p>
        </p:txBody>
      </p:sp>
    </p:spTree>
    <p:extLst>
      <p:ext uri="{BB962C8B-B14F-4D97-AF65-F5344CB8AC3E}">
        <p14:creationId xmlns:p14="http://schemas.microsoft.com/office/powerpoint/2010/main" val="3811346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In the animation, you will see the real evolution of the car, the moment it detects a road sign and the evolution of the state machine accordingly. For the stop sign, if the car is moving at full speed and the stop sign is detected, when it reaches the panel, the car stops for 2 seconds and recover the full speed. </a:t>
            </a:r>
            <a:r>
              <a:rPr lang="en-US" b="1"/>
              <a:t>CLIC</a:t>
            </a:r>
          </a:p>
        </p:txBody>
      </p:sp>
      <p:sp>
        <p:nvSpPr>
          <p:cNvPr id="4" name="Espace réservé du numéro de diapositive 3"/>
          <p:cNvSpPr>
            <a:spLocks noGrp="1"/>
          </p:cNvSpPr>
          <p:nvPr>
            <p:ph type="sldNum" sz="quarter" idx="5"/>
          </p:nvPr>
        </p:nvSpPr>
        <p:spPr/>
        <p:txBody>
          <a:bodyPr/>
          <a:lstStyle/>
          <a:p>
            <a:fld id="{D7447AE9-79D9-4955-9120-A2269086C638}" type="slidenum">
              <a:rPr lang="fr-FR" smtClean="0"/>
              <a:t>9</a:t>
            </a:fld>
            <a:endParaRPr lang="fr-FR"/>
          </a:p>
        </p:txBody>
      </p:sp>
    </p:spTree>
    <p:extLst>
      <p:ext uri="{BB962C8B-B14F-4D97-AF65-F5344CB8AC3E}">
        <p14:creationId xmlns:p14="http://schemas.microsoft.com/office/powerpoint/2010/main" val="124806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Now for the 30-road sign, if the car is at full speed and detects it, when reaching the panel, the car adopts the right speed. Now, we will show you the evolution of the behavior according to those road sign; first the stop on the ground and then all of them in a row on a stool.</a:t>
            </a:r>
          </a:p>
        </p:txBody>
      </p:sp>
      <p:sp>
        <p:nvSpPr>
          <p:cNvPr id="4" name="Espace réservé du numéro de diapositive 3"/>
          <p:cNvSpPr>
            <a:spLocks noGrp="1"/>
          </p:cNvSpPr>
          <p:nvPr>
            <p:ph type="sldNum" sz="quarter" idx="5"/>
          </p:nvPr>
        </p:nvSpPr>
        <p:spPr/>
        <p:txBody>
          <a:bodyPr/>
          <a:lstStyle/>
          <a:p>
            <a:fld id="{D7447AE9-79D9-4955-9120-A2269086C638}" type="slidenum">
              <a:rPr lang="fr-FR" smtClean="0"/>
              <a:t>10</a:t>
            </a:fld>
            <a:endParaRPr lang="fr-FR"/>
          </a:p>
        </p:txBody>
      </p:sp>
    </p:spTree>
    <p:extLst>
      <p:ext uri="{BB962C8B-B14F-4D97-AF65-F5344CB8AC3E}">
        <p14:creationId xmlns:p14="http://schemas.microsoft.com/office/powerpoint/2010/main" val="373594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Since the publishing of the topics is quite long, for the two last road signs we will show you the behavior in the room with the car on a stool.</a:t>
            </a:r>
          </a:p>
        </p:txBody>
      </p:sp>
      <p:sp>
        <p:nvSpPr>
          <p:cNvPr id="4" name="Espace réservé du numéro de diapositive 3"/>
          <p:cNvSpPr>
            <a:spLocks noGrp="1"/>
          </p:cNvSpPr>
          <p:nvPr>
            <p:ph type="sldNum" sz="quarter" idx="5"/>
          </p:nvPr>
        </p:nvSpPr>
        <p:spPr/>
        <p:txBody>
          <a:bodyPr/>
          <a:lstStyle/>
          <a:p>
            <a:fld id="{D7447AE9-79D9-4955-9120-A2269086C638}" type="slidenum">
              <a:rPr lang="fr-FR" smtClean="0"/>
              <a:t>11</a:t>
            </a:fld>
            <a:endParaRPr lang="fr-FR"/>
          </a:p>
        </p:txBody>
      </p:sp>
    </p:spTree>
    <p:extLst>
      <p:ext uri="{BB962C8B-B14F-4D97-AF65-F5344CB8AC3E}">
        <p14:creationId xmlns:p14="http://schemas.microsoft.com/office/powerpoint/2010/main" val="4248668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D7447AE9-79D9-4955-9120-A2269086C638}" type="slidenum">
              <a:rPr lang="fr-FR" smtClean="0"/>
              <a:t>12</a:t>
            </a:fld>
            <a:endParaRPr lang="fr-FR"/>
          </a:p>
        </p:txBody>
      </p:sp>
    </p:spTree>
    <p:extLst>
      <p:ext uri="{BB962C8B-B14F-4D97-AF65-F5344CB8AC3E}">
        <p14:creationId xmlns:p14="http://schemas.microsoft.com/office/powerpoint/2010/main" val="3029380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90E893-8709-485C-89EB-210B05FF83F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2851088-BC09-49CD-B54D-18E5F49700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64DDD14A-FC49-4D0C-B205-9090843B3C24}"/>
              </a:ext>
            </a:extLst>
          </p:cNvPr>
          <p:cNvSpPr>
            <a:spLocks noGrp="1"/>
          </p:cNvSpPr>
          <p:nvPr>
            <p:ph type="dt" sz="half" idx="10"/>
          </p:nvPr>
        </p:nvSpPr>
        <p:spPr/>
        <p:txBody>
          <a:bodyPr/>
          <a:lstStyle/>
          <a:p>
            <a:fld id="{ED38774B-75C6-43DC-92B0-0579571E6FF8}" type="datetime1">
              <a:rPr lang="fr-FR" smtClean="0"/>
              <a:t>23/01/2023</a:t>
            </a:fld>
            <a:endParaRPr lang="fr-FR"/>
          </a:p>
        </p:txBody>
      </p:sp>
      <p:sp>
        <p:nvSpPr>
          <p:cNvPr id="5" name="Espace réservé du pied de page 4">
            <a:extLst>
              <a:ext uri="{FF2B5EF4-FFF2-40B4-BE49-F238E27FC236}">
                <a16:creationId xmlns:a16="http://schemas.microsoft.com/office/drawing/2014/main" id="{7CF49A0D-24D4-4DB6-8BD0-BCB9F2D62FA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4EBBA2D-CA52-4190-9CE2-D30ECFC53A9A}"/>
              </a:ext>
            </a:extLst>
          </p:cNvPr>
          <p:cNvSpPr>
            <a:spLocks noGrp="1"/>
          </p:cNvSpPr>
          <p:nvPr>
            <p:ph type="sldNum" sz="quarter" idx="12"/>
          </p:nvPr>
        </p:nvSpPr>
        <p:spPr/>
        <p:txBody>
          <a:bodyPr/>
          <a:lstStyle/>
          <a:p>
            <a:fld id="{FD7A9633-343E-4A90-A07B-C619048A2403}" type="slidenum">
              <a:rPr lang="fr-FR" smtClean="0"/>
              <a:t>‹N°›</a:t>
            </a:fld>
            <a:endParaRPr lang="fr-FR"/>
          </a:p>
        </p:txBody>
      </p:sp>
    </p:spTree>
    <p:extLst>
      <p:ext uri="{BB962C8B-B14F-4D97-AF65-F5344CB8AC3E}">
        <p14:creationId xmlns:p14="http://schemas.microsoft.com/office/powerpoint/2010/main" val="2411634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D14362-9731-4075-AEAC-F17A80EDB45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F6988DA-CA9C-4FB0-BEA8-CAA319DEE0F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33A8C65-4343-4CE2-B41C-EF0139AD58E9}"/>
              </a:ext>
            </a:extLst>
          </p:cNvPr>
          <p:cNvSpPr>
            <a:spLocks noGrp="1"/>
          </p:cNvSpPr>
          <p:nvPr>
            <p:ph type="dt" sz="half" idx="10"/>
          </p:nvPr>
        </p:nvSpPr>
        <p:spPr/>
        <p:txBody>
          <a:bodyPr/>
          <a:lstStyle/>
          <a:p>
            <a:fld id="{94EB9FA8-DB32-47E0-950B-3B83AD017B13}" type="datetime1">
              <a:rPr lang="fr-FR" smtClean="0"/>
              <a:t>23/01/2023</a:t>
            </a:fld>
            <a:endParaRPr lang="fr-FR"/>
          </a:p>
        </p:txBody>
      </p:sp>
      <p:sp>
        <p:nvSpPr>
          <p:cNvPr id="5" name="Espace réservé du pied de page 4">
            <a:extLst>
              <a:ext uri="{FF2B5EF4-FFF2-40B4-BE49-F238E27FC236}">
                <a16:creationId xmlns:a16="http://schemas.microsoft.com/office/drawing/2014/main" id="{FB44A394-61A7-4266-A12B-1186EDE98EE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5AFFC11-2E58-405E-9189-F8DC2427CFE7}"/>
              </a:ext>
            </a:extLst>
          </p:cNvPr>
          <p:cNvSpPr>
            <a:spLocks noGrp="1"/>
          </p:cNvSpPr>
          <p:nvPr>
            <p:ph type="sldNum" sz="quarter" idx="12"/>
          </p:nvPr>
        </p:nvSpPr>
        <p:spPr/>
        <p:txBody>
          <a:bodyPr/>
          <a:lstStyle/>
          <a:p>
            <a:fld id="{FD7A9633-343E-4A90-A07B-C619048A2403}" type="slidenum">
              <a:rPr lang="fr-FR" smtClean="0"/>
              <a:t>‹N°›</a:t>
            </a:fld>
            <a:endParaRPr lang="fr-FR"/>
          </a:p>
        </p:txBody>
      </p:sp>
    </p:spTree>
    <p:extLst>
      <p:ext uri="{BB962C8B-B14F-4D97-AF65-F5344CB8AC3E}">
        <p14:creationId xmlns:p14="http://schemas.microsoft.com/office/powerpoint/2010/main" val="2979934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289BD0FB-8279-47C3-8206-7DE34013E709}"/>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0CDB9A42-55B7-422F-AE91-F78BE059E7C9}"/>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99865BE-B6E6-4189-86D9-02E675F9AE55}"/>
              </a:ext>
            </a:extLst>
          </p:cNvPr>
          <p:cNvSpPr>
            <a:spLocks noGrp="1"/>
          </p:cNvSpPr>
          <p:nvPr>
            <p:ph type="dt" sz="half" idx="10"/>
          </p:nvPr>
        </p:nvSpPr>
        <p:spPr/>
        <p:txBody>
          <a:bodyPr/>
          <a:lstStyle/>
          <a:p>
            <a:fld id="{5E5BE049-70F8-43D6-9EBA-4D3194B039DF}" type="datetime1">
              <a:rPr lang="fr-FR" smtClean="0"/>
              <a:t>23/01/2023</a:t>
            </a:fld>
            <a:endParaRPr lang="fr-FR"/>
          </a:p>
        </p:txBody>
      </p:sp>
      <p:sp>
        <p:nvSpPr>
          <p:cNvPr id="5" name="Espace réservé du pied de page 4">
            <a:extLst>
              <a:ext uri="{FF2B5EF4-FFF2-40B4-BE49-F238E27FC236}">
                <a16:creationId xmlns:a16="http://schemas.microsoft.com/office/drawing/2014/main" id="{67A9B02F-0C70-44F5-AA4C-23B298D7011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27B1185-C7B8-48CD-97A2-9CFD0495F671}"/>
              </a:ext>
            </a:extLst>
          </p:cNvPr>
          <p:cNvSpPr>
            <a:spLocks noGrp="1"/>
          </p:cNvSpPr>
          <p:nvPr>
            <p:ph type="sldNum" sz="quarter" idx="12"/>
          </p:nvPr>
        </p:nvSpPr>
        <p:spPr/>
        <p:txBody>
          <a:bodyPr/>
          <a:lstStyle/>
          <a:p>
            <a:fld id="{FD7A9633-343E-4A90-A07B-C619048A2403}" type="slidenum">
              <a:rPr lang="fr-FR" smtClean="0"/>
              <a:t>‹N°›</a:t>
            </a:fld>
            <a:endParaRPr lang="fr-FR"/>
          </a:p>
        </p:txBody>
      </p:sp>
    </p:spTree>
    <p:extLst>
      <p:ext uri="{BB962C8B-B14F-4D97-AF65-F5344CB8AC3E}">
        <p14:creationId xmlns:p14="http://schemas.microsoft.com/office/powerpoint/2010/main" val="385965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A0BF8-6686-4F02-AB36-9614142B36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3B406FE-1165-421C-8D35-96F0CFEA6D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A7B22AA-13F6-430C-B5C3-3ED6A1325F28}"/>
              </a:ext>
            </a:extLst>
          </p:cNvPr>
          <p:cNvSpPr>
            <a:spLocks noGrp="1"/>
          </p:cNvSpPr>
          <p:nvPr>
            <p:ph type="dt" sz="half" idx="10"/>
          </p:nvPr>
        </p:nvSpPr>
        <p:spPr/>
        <p:txBody>
          <a:bodyPr/>
          <a:lstStyle/>
          <a:p>
            <a:fld id="{1661375A-C223-44C8-917C-F7C3A1BCD50F}" type="datetimeFigureOut">
              <a:rPr lang="en-GB" smtClean="0"/>
              <a:t>23/01/2023</a:t>
            </a:fld>
            <a:endParaRPr lang="en-GB"/>
          </a:p>
        </p:txBody>
      </p:sp>
      <p:sp>
        <p:nvSpPr>
          <p:cNvPr id="5" name="Footer Placeholder 4">
            <a:extLst>
              <a:ext uri="{FF2B5EF4-FFF2-40B4-BE49-F238E27FC236}">
                <a16:creationId xmlns:a16="http://schemas.microsoft.com/office/drawing/2014/main" id="{12FB799C-1B8A-42C0-AD53-6DBEF2EC7E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8C035E-958A-44D5-9920-E77375E90336}"/>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2372749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28C7A-67F3-4CAD-9852-569FF656AD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D1E717F-25DD-4AF6-8E4C-C3F0B725876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EB9BF79-C6C8-4A28-B317-36AB52011BBD}"/>
              </a:ext>
            </a:extLst>
          </p:cNvPr>
          <p:cNvSpPr>
            <a:spLocks noGrp="1"/>
          </p:cNvSpPr>
          <p:nvPr>
            <p:ph type="dt" sz="half" idx="10"/>
          </p:nvPr>
        </p:nvSpPr>
        <p:spPr/>
        <p:txBody>
          <a:bodyPr/>
          <a:lstStyle/>
          <a:p>
            <a:fld id="{1661375A-C223-44C8-917C-F7C3A1BCD50F}" type="datetimeFigureOut">
              <a:rPr lang="en-GB" smtClean="0"/>
              <a:t>23/01/2023</a:t>
            </a:fld>
            <a:endParaRPr lang="en-GB"/>
          </a:p>
        </p:txBody>
      </p:sp>
      <p:sp>
        <p:nvSpPr>
          <p:cNvPr id="5" name="Footer Placeholder 4">
            <a:extLst>
              <a:ext uri="{FF2B5EF4-FFF2-40B4-BE49-F238E27FC236}">
                <a16:creationId xmlns:a16="http://schemas.microsoft.com/office/drawing/2014/main" id="{A052C1D1-F1BF-42DD-A7C6-2ED272DF8A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5916BF-016F-4056-985B-466516E68445}"/>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2605158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FAECB-6827-4D91-8EB5-800DD8EA28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3CEBD6D-8344-4937-9A0D-E2DBE531B3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0598055-7F4B-4E57-92A1-C43CE07ED7D1}"/>
              </a:ext>
            </a:extLst>
          </p:cNvPr>
          <p:cNvSpPr>
            <a:spLocks noGrp="1"/>
          </p:cNvSpPr>
          <p:nvPr>
            <p:ph type="dt" sz="half" idx="10"/>
          </p:nvPr>
        </p:nvSpPr>
        <p:spPr/>
        <p:txBody>
          <a:bodyPr/>
          <a:lstStyle/>
          <a:p>
            <a:fld id="{1661375A-C223-44C8-917C-F7C3A1BCD50F}" type="datetimeFigureOut">
              <a:rPr lang="en-GB" smtClean="0"/>
              <a:t>23/01/2023</a:t>
            </a:fld>
            <a:endParaRPr lang="en-GB"/>
          </a:p>
        </p:txBody>
      </p:sp>
      <p:sp>
        <p:nvSpPr>
          <p:cNvPr id="5" name="Footer Placeholder 4">
            <a:extLst>
              <a:ext uri="{FF2B5EF4-FFF2-40B4-BE49-F238E27FC236}">
                <a16:creationId xmlns:a16="http://schemas.microsoft.com/office/drawing/2014/main" id="{0BC8293C-337A-46B9-801C-405BA28F91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FE3A87-6EF6-4E32-958D-D3BDE968EC61}"/>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7261212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C1E4F-8411-4152-A040-45E4E38D465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C93C882-D441-40BC-AAB7-FB3EF79F6F5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80FF742-A50B-4EB6-86AE-E67F120A5B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ACB9172-F4DE-4657-A074-EF8778EE7E7D}"/>
              </a:ext>
            </a:extLst>
          </p:cNvPr>
          <p:cNvSpPr>
            <a:spLocks noGrp="1"/>
          </p:cNvSpPr>
          <p:nvPr>
            <p:ph type="dt" sz="half" idx="10"/>
          </p:nvPr>
        </p:nvSpPr>
        <p:spPr/>
        <p:txBody>
          <a:bodyPr/>
          <a:lstStyle/>
          <a:p>
            <a:fld id="{1661375A-C223-44C8-917C-F7C3A1BCD50F}" type="datetimeFigureOut">
              <a:rPr lang="en-GB" smtClean="0"/>
              <a:t>23/01/2023</a:t>
            </a:fld>
            <a:endParaRPr lang="en-GB"/>
          </a:p>
        </p:txBody>
      </p:sp>
      <p:sp>
        <p:nvSpPr>
          <p:cNvPr id="6" name="Footer Placeholder 5">
            <a:extLst>
              <a:ext uri="{FF2B5EF4-FFF2-40B4-BE49-F238E27FC236}">
                <a16:creationId xmlns:a16="http://schemas.microsoft.com/office/drawing/2014/main" id="{77507DBE-C8F7-423C-9124-EE7B3D22E36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881AC0B-71D5-43A5-AD86-9668B4D92263}"/>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39130013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04D3-549C-4770-B620-7E3D4678A94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4306D22-9474-474E-A4DD-36D304E57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D9ED9F3-E75B-4CB6-9C20-44656AF0159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2AB8604-4E78-4EF6-AF81-B832751C75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4C7266C-4F95-4B63-B8A4-5D430A6FCB5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DA605C0-AC58-49C3-BFDA-E7ADCFC7B8CA}"/>
              </a:ext>
            </a:extLst>
          </p:cNvPr>
          <p:cNvSpPr>
            <a:spLocks noGrp="1"/>
          </p:cNvSpPr>
          <p:nvPr>
            <p:ph type="dt" sz="half" idx="10"/>
          </p:nvPr>
        </p:nvSpPr>
        <p:spPr/>
        <p:txBody>
          <a:bodyPr/>
          <a:lstStyle/>
          <a:p>
            <a:fld id="{1661375A-C223-44C8-917C-F7C3A1BCD50F}" type="datetimeFigureOut">
              <a:rPr lang="en-GB" smtClean="0"/>
              <a:t>23/01/2023</a:t>
            </a:fld>
            <a:endParaRPr lang="en-GB"/>
          </a:p>
        </p:txBody>
      </p:sp>
      <p:sp>
        <p:nvSpPr>
          <p:cNvPr id="8" name="Footer Placeholder 7">
            <a:extLst>
              <a:ext uri="{FF2B5EF4-FFF2-40B4-BE49-F238E27FC236}">
                <a16:creationId xmlns:a16="http://schemas.microsoft.com/office/drawing/2014/main" id="{A8CDB99B-8E2F-47DA-B6C3-50842D8C3DD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00ACA83-753D-4AEE-B568-755DCF5ED7F7}"/>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4826622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38EDC-8D44-427B-90E0-FBD0FBAC969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8AE544B-A36F-473A-86AF-50F02429182D}"/>
              </a:ext>
            </a:extLst>
          </p:cNvPr>
          <p:cNvSpPr>
            <a:spLocks noGrp="1"/>
          </p:cNvSpPr>
          <p:nvPr>
            <p:ph type="dt" sz="half" idx="10"/>
          </p:nvPr>
        </p:nvSpPr>
        <p:spPr/>
        <p:txBody>
          <a:bodyPr/>
          <a:lstStyle/>
          <a:p>
            <a:fld id="{1661375A-C223-44C8-917C-F7C3A1BCD50F}" type="datetimeFigureOut">
              <a:rPr lang="en-GB" smtClean="0"/>
              <a:t>23/01/2023</a:t>
            </a:fld>
            <a:endParaRPr lang="en-GB"/>
          </a:p>
        </p:txBody>
      </p:sp>
      <p:sp>
        <p:nvSpPr>
          <p:cNvPr id="4" name="Footer Placeholder 3">
            <a:extLst>
              <a:ext uri="{FF2B5EF4-FFF2-40B4-BE49-F238E27FC236}">
                <a16:creationId xmlns:a16="http://schemas.microsoft.com/office/drawing/2014/main" id="{3E6F2748-531A-4318-A370-27EDE490E8C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5AD6E57-F20B-43D2-A268-2449E7D4ADF8}"/>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5887520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EC2F6E-BB8D-4A07-B873-A379FEAE4F53}"/>
              </a:ext>
            </a:extLst>
          </p:cNvPr>
          <p:cNvSpPr>
            <a:spLocks noGrp="1"/>
          </p:cNvSpPr>
          <p:nvPr>
            <p:ph type="dt" sz="half" idx="10"/>
          </p:nvPr>
        </p:nvSpPr>
        <p:spPr/>
        <p:txBody>
          <a:bodyPr/>
          <a:lstStyle/>
          <a:p>
            <a:fld id="{1661375A-C223-44C8-917C-F7C3A1BCD50F}" type="datetimeFigureOut">
              <a:rPr lang="en-GB" smtClean="0"/>
              <a:t>23/01/2023</a:t>
            </a:fld>
            <a:endParaRPr lang="en-GB"/>
          </a:p>
        </p:txBody>
      </p:sp>
      <p:sp>
        <p:nvSpPr>
          <p:cNvPr id="3" name="Footer Placeholder 2">
            <a:extLst>
              <a:ext uri="{FF2B5EF4-FFF2-40B4-BE49-F238E27FC236}">
                <a16:creationId xmlns:a16="http://schemas.microsoft.com/office/drawing/2014/main" id="{29C64672-2E28-45BB-AB1E-9CA10E90883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33CCF35-5028-4E4D-8F6E-2E2DF0FB4299}"/>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17364100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0471D-7A64-4A50-B9A6-0F3A78088A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16427B1-871E-4C56-AF97-3F78ADBFA9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CF52702-EC0A-4FBA-9939-DCF10E412D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EDDBB8-93FE-4585-A97D-0E391EE246F7}"/>
              </a:ext>
            </a:extLst>
          </p:cNvPr>
          <p:cNvSpPr>
            <a:spLocks noGrp="1"/>
          </p:cNvSpPr>
          <p:nvPr>
            <p:ph type="dt" sz="half" idx="10"/>
          </p:nvPr>
        </p:nvSpPr>
        <p:spPr/>
        <p:txBody>
          <a:bodyPr/>
          <a:lstStyle/>
          <a:p>
            <a:fld id="{1661375A-C223-44C8-917C-F7C3A1BCD50F}" type="datetimeFigureOut">
              <a:rPr lang="en-GB" smtClean="0"/>
              <a:t>23/01/2023</a:t>
            </a:fld>
            <a:endParaRPr lang="en-GB"/>
          </a:p>
        </p:txBody>
      </p:sp>
      <p:sp>
        <p:nvSpPr>
          <p:cNvPr id="6" name="Footer Placeholder 5">
            <a:extLst>
              <a:ext uri="{FF2B5EF4-FFF2-40B4-BE49-F238E27FC236}">
                <a16:creationId xmlns:a16="http://schemas.microsoft.com/office/drawing/2014/main" id="{2CB77A2A-D97D-4B06-A029-77A3A88DA3E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BF4E011-48A8-486A-BF53-E7C085173F29}"/>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1390896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C59E7D-9387-47A6-AAFF-89329A3005E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A391799-7F24-4323-81B6-4471F4EDA81C}"/>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4C46A31-B03F-424D-993B-6D578390E4BA}"/>
              </a:ext>
            </a:extLst>
          </p:cNvPr>
          <p:cNvSpPr>
            <a:spLocks noGrp="1"/>
          </p:cNvSpPr>
          <p:nvPr>
            <p:ph type="dt" sz="half" idx="10"/>
          </p:nvPr>
        </p:nvSpPr>
        <p:spPr/>
        <p:txBody>
          <a:bodyPr/>
          <a:lstStyle/>
          <a:p>
            <a:fld id="{E98275DA-0847-456A-8A16-DC9AEF9D550C}" type="datetime1">
              <a:rPr lang="fr-FR" smtClean="0"/>
              <a:t>23/01/2023</a:t>
            </a:fld>
            <a:endParaRPr lang="fr-FR"/>
          </a:p>
        </p:txBody>
      </p:sp>
      <p:sp>
        <p:nvSpPr>
          <p:cNvPr id="5" name="Espace réservé du pied de page 4">
            <a:extLst>
              <a:ext uri="{FF2B5EF4-FFF2-40B4-BE49-F238E27FC236}">
                <a16:creationId xmlns:a16="http://schemas.microsoft.com/office/drawing/2014/main" id="{582BA560-39C8-4259-9751-5DD3E260AFD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974EE1A-4E3D-4A85-8A92-3E152D9E2A9D}"/>
              </a:ext>
            </a:extLst>
          </p:cNvPr>
          <p:cNvSpPr>
            <a:spLocks noGrp="1"/>
          </p:cNvSpPr>
          <p:nvPr>
            <p:ph type="sldNum" sz="quarter" idx="12"/>
          </p:nvPr>
        </p:nvSpPr>
        <p:spPr/>
        <p:txBody>
          <a:bodyPr/>
          <a:lstStyle/>
          <a:p>
            <a:fld id="{FD7A9633-343E-4A90-A07B-C619048A2403}" type="slidenum">
              <a:rPr lang="fr-FR" smtClean="0"/>
              <a:t>‹N°›</a:t>
            </a:fld>
            <a:endParaRPr lang="fr-FR"/>
          </a:p>
        </p:txBody>
      </p:sp>
    </p:spTree>
    <p:extLst>
      <p:ext uri="{BB962C8B-B14F-4D97-AF65-F5344CB8AC3E}">
        <p14:creationId xmlns:p14="http://schemas.microsoft.com/office/powerpoint/2010/main" val="8221600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A2B76-0D50-4AE7-8E70-B69B2F112A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E700288-1A1C-45A8-B99A-68E661D708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8D19D42-4449-4938-BE9F-F8A026382E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5CB693-3AD5-4FB5-9BD7-DDA6EA895AA0}"/>
              </a:ext>
            </a:extLst>
          </p:cNvPr>
          <p:cNvSpPr>
            <a:spLocks noGrp="1"/>
          </p:cNvSpPr>
          <p:nvPr>
            <p:ph type="dt" sz="half" idx="10"/>
          </p:nvPr>
        </p:nvSpPr>
        <p:spPr/>
        <p:txBody>
          <a:bodyPr/>
          <a:lstStyle/>
          <a:p>
            <a:fld id="{1661375A-C223-44C8-917C-F7C3A1BCD50F}" type="datetimeFigureOut">
              <a:rPr lang="en-GB" smtClean="0"/>
              <a:t>23/01/2023</a:t>
            </a:fld>
            <a:endParaRPr lang="en-GB"/>
          </a:p>
        </p:txBody>
      </p:sp>
      <p:sp>
        <p:nvSpPr>
          <p:cNvPr id="6" name="Footer Placeholder 5">
            <a:extLst>
              <a:ext uri="{FF2B5EF4-FFF2-40B4-BE49-F238E27FC236}">
                <a16:creationId xmlns:a16="http://schemas.microsoft.com/office/drawing/2014/main" id="{BB28CAAB-378F-4646-836D-6723AF22695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08A5F22-2F00-4B7E-95E3-D4E37EE6F9BD}"/>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3557390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3A36-A7B5-4AED-90CE-DAABE341C72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6DD818-2AC6-4AD8-ADB0-757AE6DE1F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AB561BE-2670-413D-B85D-350DC6A08AAC}"/>
              </a:ext>
            </a:extLst>
          </p:cNvPr>
          <p:cNvSpPr>
            <a:spLocks noGrp="1"/>
          </p:cNvSpPr>
          <p:nvPr>
            <p:ph type="dt" sz="half" idx="10"/>
          </p:nvPr>
        </p:nvSpPr>
        <p:spPr/>
        <p:txBody>
          <a:bodyPr/>
          <a:lstStyle/>
          <a:p>
            <a:fld id="{1661375A-C223-44C8-917C-F7C3A1BCD50F}" type="datetimeFigureOut">
              <a:rPr lang="en-GB" smtClean="0"/>
              <a:t>23/01/2023</a:t>
            </a:fld>
            <a:endParaRPr lang="en-GB"/>
          </a:p>
        </p:txBody>
      </p:sp>
      <p:sp>
        <p:nvSpPr>
          <p:cNvPr id="5" name="Footer Placeholder 4">
            <a:extLst>
              <a:ext uri="{FF2B5EF4-FFF2-40B4-BE49-F238E27FC236}">
                <a16:creationId xmlns:a16="http://schemas.microsoft.com/office/drawing/2014/main" id="{8A7469BC-9B02-4F1D-9332-C52CAA6CD6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8F37A4D-841D-4B35-BD23-CCB82FC1C5BF}"/>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34631484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4028CB-78B2-414A-9948-C32EA4A46C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52AA2E1-9030-407F-A8FB-98BCFFFDF77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722082-BED4-46DC-B1C0-9696140EF480}"/>
              </a:ext>
            </a:extLst>
          </p:cNvPr>
          <p:cNvSpPr>
            <a:spLocks noGrp="1"/>
          </p:cNvSpPr>
          <p:nvPr>
            <p:ph type="dt" sz="half" idx="10"/>
          </p:nvPr>
        </p:nvSpPr>
        <p:spPr/>
        <p:txBody>
          <a:bodyPr/>
          <a:lstStyle/>
          <a:p>
            <a:fld id="{1661375A-C223-44C8-917C-F7C3A1BCD50F}" type="datetimeFigureOut">
              <a:rPr lang="en-GB" smtClean="0"/>
              <a:t>23/01/2023</a:t>
            </a:fld>
            <a:endParaRPr lang="en-GB"/>
          </a:p>
        </p:txBody>
      </p:sp>
      <p:sp>
        <p:nvSpPr>
          <p:cNvPr id="5" name="Footer Placeholder 4">
            <a:extLst>
              <a:ext uri="{FF2B5EF4-FFF2-40B4-BE49-F238E27FC236}">
                <a16:creationId xmlns:a16="http://schemas.microsoft.com/office/drawing/2014/main" id="{F9485038-E165-45A4-8C75-C8A3CA8177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9D7943-C606-446E-B743-3AB1AE587BA9}"/>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3769305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6C58B8-A9B6-4151-915A-8AA2EA3F40A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A5379FFE-860A-486E-97F2-88D0DF132A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756E668-86FB-44C4-94E3-F9536F2887FE}"/>
              </a:ext>
            </a:extLst>
          </p:cNvPr>
          <p:cNvSpPr>
            <a:spLocks noGrp="1"/>
          </p:cNvSpPr>
          <p:nvPr>
            <p:ph type="dt" sz="half" idx="10"/>
          </p:nvPr>
        </p:nvSpPr>
        <p:spPr/>
        <p:txBody>
          <a:bodyPr/>
          <a:lstStyle/>
          <a:p>
            <a:fld id="{A6DF2469-6ACD-4ADE-8F34-0A9B47CCFF3F}" type="datetime1">
              <a:rPr lang="fr-FR" smtClean="0"/>
              <a:t>23/01/2023</a:t>
            </a:fld>
            <a:endParaRPr lang="fr-FR"/>
          </a:p>
        </p:txBody>
      </p:sp>
      <p:sp>
        <p:nvSpPr>
          <p:cNvPr id="5" name="Espace réservé du pied de page 4">
            <a:extLst>
              <a:ext uri="{FF2B5EF4-FFF2-40B4-BE49-F238E27FC236}">
                <a16:creationId xmlns:a16="http://schemas.microsoft.com/office/drawing/2014/main" id="{2D8DDD8F-906E-41B2-84AB-4836F5F1979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4C14942-92C2-4FDA-9CF4-9C0D882216BC}"/>
              </a:ext>
            </a:extLst>
          </p:cNvPr>
          <p:cNvSpPr>
            <a:spLocks noGrp="1"/>
          </p:cNvSpPr>
          <p:nvPr>
            <p:ph type="sldNum" sz="quarter" idx="12"/>
          </p:nvPr>
        </p:nvSpPr>
        <p:spPr/>
        <p:txBody>
          <a:bodyPr/>
          <a:lstStyle/>
          <a:p>
            <a:fld id="{FD7A9633-343E-4A90-A07B-C619048A2403}" type="slidenum">
              <a:rPr lang="fr-FR" smtClean="0"/>
              <a:t>‹N°›</a:t>
            </a:fld>
            <a:endParaRPr lang="fr-FR"/>
          </a:p>
        </p:txBody>
      </p:sp>
    </p:spTree>
    <p:extLst>
      <p:ext uri="{BB962C8B-B14F-4D97-AF65-F5344CB8AC3E}">
        <p14:creationId xmlns:p14="http://schemas.microsoft.com/office/powerpoint/2010/main" val="76435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535A15-208B-4848-B29F-A3A0B7CFACA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65B069B-B9AA-47F8-9094-8F8076E2F224}"/>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5FB9C02E-68FA-444A-8D20-10E5982C78D1}"/>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4CD4C272-AFD1-4BD3-AB20-B12A48208BB2}"/>
              </a:ext>
            </a:extLst>
          </p:cNvPr>
          <p:cNvSpPr>
            <a:spLocks noGrp="1"/>
          </p:cNvSpPr>
          <p:nvPr>
            <p:ph type="dt" sz="half" idx="10"/>
          </p:nvPr>
        </p:nvSpPr>
        <p:spPr/>
        <p:txBody>
          <a:bodyPr/>
          <a:lstStyle/>
          <a:p>
            <a:fld id="{F517AC68-C439-489F-870F-E8B2179691ED}" type="datetime1">
              <a:rPr lang="fr-FR" smtClean="0"/>
              <a:t>23/01/2023</a:t>
            </a:fld>
            <a:endParaRPr lang="fr-FR"/>
          </a:p>
        </p:txBody>
      </p:sp>
      <p:sp>
        <p:nvSpPr>
          <p:cNvPr id="6" name="Espace réservé du pied de page 5">
            <a:extLst>
              <a:ext uri="{FF2B5EF4-FFF2-40B4-BE49-F238E27FC236}">
                <a16:creationId xmlns:a16="http://schemas.microsoft.com/office/drawing/2014/main" id="{A7CA8560-51E2-460D-8E14-9F4AF31FBB0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E50B2B1-C8C7-4521-A98D-AADDC1B8B163}"/>
              </a:ext>
            </a:extLst>
          </p:cNvPr>
          <p:cNvSpPr>
            <a:spLocks noGrp="1"/>
          </p:cNvSpPr>
          <p:nvPr>
            <p:ph type="sldNum" sz="quarter" idx="12"/>
          </p:nvPr>
        </p:nvSpPr>
        <p:spPr/>
        <p:txBody>
          <a:bodyPr/>
          <a:lstStyle/>
          <a:p>
            <a:fld id="{FD7A9633-343E-4A90-A07B-C619048A2403}" type="slidenum">
              <a:rPr lang="fr-FR" smtClean="0"/>
              <a:t>‹N°›</a:t>
            </a:fld>
            <a:endParaRPr lang="fr-FR"/>
          </a:p>
        </p:txBody>
      </p:sp>
    </p:spTree>
    <p:extLst>
      <p:ext uri="{BB962C8B-B14F-4D97-AF65-F5344CB8AC3E}">
        <p14:creationId xmlns:p14="http://schemas.microsoft.com/office/powerpoint/2010/main" val="3369802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060B71-E146-4C09-8BE1-0D8D2229F884}"/>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53C5F958-A676-40E9-83A7-6EEFD4AD3E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2D440E7-D067-4BEE-B8D2-FDDB0BDF4BD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072909B-2685-4C7E-9265-4DF7BC0712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DB33F2A-60DF-44AC-B79D-9293AE895EB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57F64EA1-FB59-4CA1-A326-B0D06C6A9F81}"/>
              </a:ext>
            </a:extLst>
          </p:cNvPr>
          <p:cNvSpPr>
            <a:spLocks noGrp="1"/>
          </p:cNvSpPr>
          <p:nvPr>
            <p:ph type="dt" sz="half" idx="10"/>
          </p:nvPr>
        </p:nvSpPr>
        <p:spPr/>
        <p:txBody>
          <a:bodyPr/>
          <a:lstStyle/>
          <a:p>
            <a:fld id="{51FD104A-3B35-4342-B744-D933E50FB222}" type="datetime1">
              <a:rPr lang="fr-FR" smtClean="0"/>
              <a:t>23/01/2023</a:t>
            </a:fld>
            <a:endParaRPr lang="fr-FR"/>
          </a:p>
        </p:txBody>
      </p:sp>
      <p:sp>
        <p:nvSpPr>
          <p:cNvPr id="8" name="Espace réservé du pied de page 7">
            <a:extLst>
              <a:ext uri="{FF2B5EF4-FFF2-40B4-BE49-F238E27FC236}">
                <a16:creationId xmlns:a16="http://schemas.microsoft.com/office/drawing/2014/main" id="{1F6C0B19-9687-4AD6-B6AB-4BC87151443E}"/>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DD4AA04E-0965-4EDF-9131-CCFECD0753B5}"/>
              </a:ext>
            </a:extLst>
          </p:cNvPr>
          <p:cNvSpPr>
            <a:spLocks noGrp="1"/>
          </p:cNvSpPr>
          <p:nvPr>
            <p:ph type="sldNum" sz="quarter" idx="12"/>
          </p:nvPr>
        </p:nvSpPr>
        <p:spPr/>
        <p:txBody>
          <a:bodyPr/>
          <a:lstStyle/>
          <a:p>
            <a:fld id="{FD7A9633-343E-4A90-A07B-C619048A2403}" type="slidenum">
              <a:rPr lang="fr-FR" smtClean="0"/>
              <a:t>‹N°›</a:t>
            </a:fld>
            <a:endParaRPr lang="fr-FR"/>
          </a:p>
        </p:txBody>
      </p:sp>
    </p:spTree>
    <p:extLst>
      <p:ext uri="{BB962C8B-B14F-4D97-AF65-F5344CB8AC3E}">
        <p14:creationId xmlns:p14="http://schemas.microsoft.com/office/powerpoint/2010/main" val="935780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D055FA-7061-4DB5-B482-50A3162C67C0}"/>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B7BE8997-E31B-41D0-9D1D-EE0A0778EE12}"/>
              </a:ext>
            </a:extLst>
          </p:cNvPr>
          <p:cNvSpPr>
            <a:spLocks noGrp="1"/>
          </p:cNvSpPr>
          <p:nvPr>
            <p:ph type="dt" sz="half" idx="10"/>
          </p:nvPr>
        </p:nvSpPr>
        <p:spPr/>
        <p:txBody>
          <a:bodyPr/>
          <a:lstStyle/>
          <a:p>
            <a:fld id="{17778D2D-046B-446D-AFAC-628B55864856}" type="datetime1">
              <a:rPr lang="fr-FR" smtClean="0"/>
              <a:t>23/01/2023</a:t>
            </a:fld>
            <a:endParaRPr lang="fr-FR"/>
          </a:p>
        </p:txBody>
      </p:sp>
      <p:sp>
        <p:nvSpPr>
          <p:cNvPr id="4" name="Espace réservé du pied de page 3">
            <a:extLst>
              <a:ext uri="{FF2B5EF4-FFF2-40B4-BE49-F238E27FC236}">
                <a16:creationId xmlns:a16="http://schemas.microsoft.com/office/drawing/2014/main" id="{53D5AC70-6769-4CE4-8AE8-262A14B4847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846AAE26-28CB-47E4-B115-4E97F8914018}"/>
              </a:ext>
            </a:extLst>
          </p:cNvPr>
          <p:cNvSpPr>
            <a:spLocks noGrp="1"/>
          </p:cNvSpPr>
          <p:nvPr>
            <p:ph type="sldNum" sz="quarter" idx="12"/>
          </p:nvPr>
        </p:nvSpPr>
        <p:spPr/>
        <p:txBody>
          <a:bodyPr/>
          <a:lstStyle/>
          <a:p>
            <a:fld id="{FD7A9633-343E-4A90-A07B-C619048A2403}" type="slidenum">
              <a:rPr lang="fr-FR" smtClean="0"/>
              <a:t>‹N°›</a:t>
            </a:fld>
            <a:endParaRPr lang="fr-FR"/>
          </a:p>
        </p:txBody>
      </p:sp>
    </p:spTree>
    <p:extLst>
      <p:ext uri="{BB962C8B-B14F-4D97-AF65-F5344CB8AC3E}">
        <p14:creationId xmlns:p14="http://schemas.microsoft.com/office/powerpoint/2010/main" val="4013056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B672179-3FB6-4CB3-8B74-C39EFA80D6DC}"/>
              </a:ext>
            </a:extLst>
          </p:cNvPr>
          <p:cNvSpPr>
            <a:spLocks noGrp="1"/>
          </p:cNvSpPr>
          <p:nvPr>
            <p:ph type="dt" sz="half" idx="10"/>
          </p:nvPr>
        </p:nvSpPr>
        <p:spPr/>
        <p:txBody>
          <a:bodyPr/>
          <a:lstStyle/>
          <a:p>
            <a:fld id="{1E53C199-6478-47C9-B310-EC5B1AA707BD}" type="datetime1">
              <a:rPr lang="fr-FR" smtClean="0"/>
              <a:t>23/01/2023</a:t>
            </a:fld>
            <a:endParaRPr lang="fr-FR"/>
          </a:p>
        </p:txBody>
      </p:sp>
      <p:sp>
        <p:nvSpPr>
          <p:cNvPr id="3" name="Espace réservé du pied de page 2">
            <a:extLst>
              <a:ext uri="{FF2B5EF4-FFF2-40B4-BE49-F238E27FC236}">
                <a16:creationId xmlns:a16="http://schemas.microsoft.com/office/drawing/2014/main" id="{1C068A32-E600-432F-A08F-AF7FD4D9E630}"/>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237B972C-750E-43CE-B840-6000DB512B3F}"/>
              </a:ext>
            </a:extLst>
          </p:cNvPr>
          <p:cNvSpPr>
            <a:spLocks noGrp="1"/>
          </p:cNvSpPr>
          <p:nvPr>
            <p:ph type="sldNum" sz="quarter" idx="12"/>
          </p:nvPr>
        </p:nvSpPr>
        <p:spPr/>
        <p:txBody>
          <a:bodyPr/>
          <a:lstStyle/>
          <a:p>
            <a:fld id="{FD7A9633-343E-4A90-A07B-C619048A2403}" type="slidenum">
              <a:rPr lang="fr-FR" smtClean="0"/>
              <a:t>‹N°›</a:t>
            </a:fld>
            <a:endParaRPr lang="fr-FR"/>
          </a:p>
        </p:txBody>
      </p:sp>
    </p:spTree>
    <p:extLst>
      <p:ext uri="{BB962C8B-B14F-4D97-AF65-F5344CB8AC3E}">
        <p14:creationId xmlns:p14="http://schemas.microsoft.com/office/powerpoint/2010/main" val="90511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AB422F-6E1F-4B45-9736-DDAFFB2E668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60E15E5-56D9-4EF1-9B64-DE05AA0D59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EC7ADAC-A23A-4199-8A99-CD1CDC64FB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94B1731-0BBC-4396-BD98-23DC6CAE1891}"/>
              </a:ext>
            </a:extLst>
          </p:cNvPr>
          <p:cNvSpPr>
            <a:spLocks noGrp="1"/>
          </p:cNvSpPr>
          <p:nvPr>
            <p:ph type="dt" sz="half" idx="10"/>
          </p:nvPr>
        </p:nvSpPr>
        <p:spPr/>
        <p:txBody>
          <a:bodyPr/>
          <a:lstStyle/>
          <a:p>
            <a:fld id="{29901C37-9062-45BD-9020-BD641E5F4B06}" type="datetime1">
              <a:rPr lang="fr-FR" smtClean="0"/>
              <a:t>23/01/2023</a:t>
            </a:fld>
            <a:endParaRPr lang="fr-FR"/>
          </a:p>
        </p:txBody>
      </p:sp>
      <p:sp>
        <p:nvSpPr>
          <p:cNvPr id="6" name="Espace réservé du pied de page 5">
            <a:extLst>
              <a:ext uri="{FF2B5EF4-FFF2-40B4-BE49-F238E27FC236}">
                <a16:creationId xmlns:a16="http://schemas.microsoft.com/office/drawing/2014/main" id="{C4FC23D2-0B7D-479E-BCDA-7E06A26A3F7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69C90E6-C759-4CED-85AD-68EB4B0C7191}"/>
              </a:ext>
            </a:extLst>
          </p:cNvPr>
          <p:cNvSpPr>
            <a:spLocks noGrp="1"/>
          </p:cNvSpPr>
          <p:nvPr>
            <p:ph type="sldNum" sz="quarter" idx="12"/>
          </p:nvPr>
        </p:nvSpPr>
        <p:spPr/>
        <p:txBody>
          <a:bodyPr/>
          <a:lstStyle/>
          <a:p>
            <a:fld id="{FD7A9633-343E-4A90-A07B-C619048A2403}" type="slidenum">
              <a:rPr lang="fr-FR" smtClean="0"/>
              <a:t>‹N°›</a:t>
            </a:fld>
            <a:endParaRPr lang="fr-FR"/>
          </a:p>
        </p:txBody>
      </p:sp>
    </p:spTree>
    <p:extLst>
      <p:ext uri="{BB962C8B-B14F-4D97-AF65-F5344CB8AC3E}">
        <p14:creationId xmlns:p14="http://schemas.microsoft.com/office/powerpoint/2010/main" val="2165831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76734A-0F6D-4D08-9137-BB73FDED041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950B141C-F074-4E44-AC8C-5384E37644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55041C3-9DA7-495B-8915-0FBAC0B402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926DA5B-A349-408F-A3CF-4CEAE1267B54}"/>
              </a:ext>
            </a:extLst>
          </p:cNvPr>
          <p:cNvSpPr>
            <a:spLocks noGrp="1"/>
          </p:cNvSpPr>
          <p:nvPr>
            <p:ph type="dt" sz="half" idx="10"/>
          </p:nvPr>
        </p:nvSpPr>
        <p:spPr/>
        <p:txBody>
          <a:bodyPr/>
          <a:lstStyle/>
          <a:p>
            <a:fld id="{4BCFFD93-16B7-49FE-808E-D69D4B6DCEC4}" type="datetime1">
              <a:rPr lang="fr-FR" smtClean="0"/>
              <a:t>23/01/2023</a:t>
            </a:fld>
            <a:endParaRPr lang="fr-FR"/>
          </a:p>
        </p:txBody>
      </p:sp>
      <p:sp>
        <p:nvSpPr>
          <p:cNvPr id="6" name="Espace réservé du pied de page 5">
            <a:extLst>
              <a:ext uri="{FF2B5EF4-FFF2-40B4-BE49-F238E27FC236}">
                <a16:creationId xmlns:a16="http://schemas.microsoft.com/office/drawing/2014/main" id="{A8131B4E-B031-4200-9550-197D99A3066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E9CA4DE-619C-4F04-806C-5B3AB7E75D3A}"/>
              </a:ext>
            </a:extLst>
          </p:cNvPr>
          <p:cNvSpPr>
            <a:spLocks noGrp="1"/>
          </p:cNvSpPr>
          <p:nvPr>
            <p:ph type="sldNum" sz="quarter" idx="12"/>
          </p:nvPr>
        </p:nvSpPr>
        <p:spPr/>
        <p:txBody>
          <a:bodyPr/>
          <a:lstStyle/>
          <a:p>
            <a:fld id="{FD7A9633-343E-4A90-A07B-C619048A2403}" type="slidenum">
              <a:rPr lang="fr-FR" smtClean="0"/>
              <a:t>‹N°›</a:t>
            </a:fld>
            <a:endParaRPr lang="fr-FR"/>
          </a:p>
        </p:txBody>
      </p:sp>
    </p:spTree>
    <p:extLst>
      <p:ext uri="{BB962C8B-B14F-4D97-AF65-F5344CB8AC3E}">
        <p14:creationId xmlns:p14="http://schemas.microsoft.com/office/powerpoint/2010/main" val="445140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61B4E21-B6C8-4A02-A74A-95FE4F84AE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C46E720-8A87-4B93-BC20-DC6DCBB690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75EF73B-1870-44D4-8484-B7C667AA23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E7ED6B-3F4B-427B-BEC5-CB7C041456CA}" type="datetime1">
              <a:rPr lang="fr-FR" smtClean="0"/>
              <a:t>23/01/2023</a:t>
            </a:fld>
            <a:endParaRPr lang="fr-FR"/>
          </a:p>
        </p:txBody>
      </p:sp>
      <p:sp>
        <p:nvSpPr>
          <p:cNvPr id="5" name="Espace réservé du pied de page 4">
            <a:extLst>
              <a:ext uri="{FF2B5EF4-FFF2-40B4-BE49-F238E27FC236}">
                <a16:creationId xmlns:a16="http://schemas.microsoft.com/office/drawing/2014/main" id="{79D763B5-D230-482B-A9A0-7046A95FD3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EA5154F3-5DB3-4BA4-9A9F-D7D5C4EB55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7A9633-343E-4A90-A07B-C619048A2403}" type="slidenum">
              <a:rPr lang="fr-FR" smtClean="0"/>
              <a:t>‹N°›</a:t>
            </a:fld>
            <a:endParaRPr lang="fr-FR"/>
          </a:p>
        </p:txBody>
      </p:sp>
    </p:spTree>
    <p:extLst>
      <p:ext uri="{BB962C8B-B14F-4D97-AF65-F5344CB8AC3E}">
        <p14:creationId xmlns:p14="http://schemas.microsoft.com/office/powerpoint/2010/main" val="20203545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3493B-E27E-4DC0-A41A-7E254FDDD4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B619A8B-408B-4DCB-AC39-AC640BF856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A87CC5-FBB1-4FE5-893F-7BD071C75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61375A-C223-44C8-917C-F7C3A1BCD50F}" type="datetimeFigureOut">
              <a:rPr lang="en-GB" smtClean="0"/>
              <a:t>23/01/2023</a:t>
            </a:fld>
            <a:endParaRPr lang="en-GB"/>
          </a:p>
        </p:txBody>
      </p:sp>
      <p:sp>
        <p:nvSpPr>
          <p:cNvPr id="5" name="Footer Placeholder 4">
            <a:extLst>
              <a:ext uri="{FF2B5EF4-FFF2-40B4-BE49-F238E27FC236}">
                <a16:creationId xmlns:a16="http://schemas.microsoft.com/office/drawing/2014/main" id="{068E1BCB-E2F2-4D1B-BCFC-521169C8EA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111173B-B48E-4DCF-8715-5805390549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3841B-0DB4-4C99-B5E5-79625F01DBF7}" type="slidenum">
              <a:rPr lang="en-GB" smtClean="0"/>
              <a:t>‹N°›</a:t>
            </a:fld>
            <a:endParaRPr lang="en-GB"/>
          </a:p>
        </p:txBody>
      </p:sp>
    </p:spTree>
    <p:extLst>
      <p:ext uri="{BB962C8B-B14F-4D97-AF65-F5344CB8AC3E}">
        <p14:creationId xmlns:p14="http://schemas.microsoft.com/office/powerpoint/2010/main" val="1385411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41.png"/><Relationship Id="rId3" Type="http://schemas.openxmlformats.org/officeDocument/2006/relationships/image" Target="../media/image32.jpeg"/><Relationship Id="rId7" Type="http://schemas.openxmlformats.org/officeDocument/2006/relationships/image" Target="../media/image4.png"/><Relationship Id="rId12" Type="http://schemas.openxmlformats.org/officeDocument/2006/relationships/image" Target="../media/image38.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1.png"/><Relationship Id="rId11"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19.png"/><Relationship Id="rId9" Type="http://schemas.openxmlformats.org/officeDocument/2006/relationships/image" Target="../media/image13.png"/><Relationship Id="rId14" Type="http://schemas.openxmlformats.org/officeDocument/2006/relationships/image" Target="../media/image42.svg"/></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41.png"/><Relationship Id="rId3" Type="http://schemas.openxmlformats.org/officeDocument/2006/relationships/image" Target="../media/image31.jpeg"/><Relationship Id="rId7" Type="http://schemas.openxmlformats.org/officeDocument/2006/relationships/image" Target="../media/image4.png"/><Relationship Id="rId12"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11.png"/><Relationship Id="rId11"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19.png"/><Relationship Id="rId9" Type="http://schemas.openxmlformats.org/officeDocument/2006/relationships/image" Target="../media/image13.png"/><Relationship Id="rId14" Type="http://schemas.openxmlformats.org/officeDocument/2006/relationships/image" Target="../media/image42.svg"/></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39.png"/><Relationship Id="rId3" Type="http://schemas.openxmlformats.org/officeDocument/2006/relationships/image" Target="../media/image33.gif"/><Relationship Id="rId7" Type="http://schemas.openxmlformats.org/officeDocument/2006/relationships/image" Target="../media/image4.png"/><Relationship Id="rId12" Type="http://schemas.openxmlformats.org/officeDocument/2006/relationships/image" Target="../media/image38.png"/><Relationship Id="rId2" Type="http://schemas.openxmlformats.org/officeDocument/2006/relationships/notesSlide" Target="../notesSlides/notesSlide9.xml"/><Relationship Id="rId16" Type="http://schemas.openxmlformats.org/officeDocument/2006/relationships/image" Target="../media/image42.svg"/><Relationship Id="rId1" Type="http://schemas.openxmlformats.org/officeDocument/2006/relationships/slideLayout" Target="../slideLayouts/slideLayout13.xml"/><Relationship Id="rId6" Type="http://schemas.openxmlformats.org/officeDocument/2006/relationships/image" Target="../media/image11.png"/><Relationship Id="rId11" Type="http://schemas.openxmlformats.org/officeDocument/2006/relationships/image" Target="../media/image21.png"/><Relationship Id="rId5" Type="http://schemas.openxmlformats.org/officeDocument/2006/relationships/image" Target="../media/image20.png"/><Relationship Id="rId15" Type="http://schemas.openxmlformats.org/officeDocument/2006/relationships/image" Target="../media/image41.png"/><Relationship Id="rId10" Type="http://schemas.openxmlformats.org/officeDocument/2006/relationships/image" Target="../media/image15.png"/><Relationship Id="rId4" Type="http://schemas.openxmlformats.org/officeDocument/2006/relationships/image" Target="../media/image19.png"/><Relationship Id="rId9" Type="http://schemas.openxmlformats.org/officeDocument/2006/relationships/image" Target="../media/image13.png"/><Relationship Id="rId14" Type="http://schemas.openxmlformats.org/officeDocument/2006/relationships/image" Target="../media/image40.svg"/></Relationships>
</file>

<file path=ppt/slides/_rels/slide1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43.png"/><Relationship Id="rId7" Type="http://schemas.openxmlformats.org/officeDocument/2006/relationships/image" Target="../media/image11.png"/><Relationship Id="rId12"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46.svg"/><Relationship Id="rId11" Type="http://schemas.openxmlformats.org/officeDocument/2006/relationships/image" Target="../media/image15.png"/><Relationship Id="rId5" Type="http://schemas.openxmlformats.org/officeDocument/2006/relationships/image" Target="../media/image45.png"/><Relationship Id="rId10" Type="http://schemas.openxmlformats.org/officeDocument/2006/relationships/image" Target="../media/image14.png"/><Relationship Id="rId4" Type="http://schemas.openxmlformats.org/officeDocument/2006/relationships/image" Target="../media/image44.svg"/><Relationship Id="rId9" Type="http://schemas.openxmlformats.org/officeDocument/2006/relationships/image" Target="../media/image13.png"/></Relationships>
</file>

<file path=ppt/slides/_rels/slide1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4.png"/><Relationship Id="rId9" Type="http://schemas.openxmlformats.org/officeDocument/2006/relationships/chart" Target="../charts/chart1.xml"/></Relationships>
</file>

<file path=ppt/slides/_rels/slide1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4.png"/><Relationship Id="rId12" Type="http://schemas.openxmlformats.org/officeDocument/2006/relationships/image" Target="../media/image49.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13.png"/><Relationship Id="rId11" Type="http://schemas.openxmlformats.org/officeDocument/2006/relationships/image" Target="../media/image48.png"/><Relationship Id="rId5" Type="http://schemas.openxmlformats.org/officeDocument/2006/relationships/image" Target="../media/image12.png"/><Relationship Id="rId10" Type="http://schemas.openxmlformats.org/officeDocument/2006/relationships/image" Target="../media/image47.png"/><Relationship Id="rId4" Type="http://schemas.openxmlformats.org/officeDocument/2006/relationships/image" Target="../media/image4.png"/><Relationship Id="rId9"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50.png"/><Relationship Id="rId7"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12.png"/><Relationship Id="rId11" Type="http://schemas.openxmlformats.org/officeDocument/2006/relationships/image" Target="../media/image49.png"/><Relationship Id="rId5" Type="http://schemas.openxmlformats.org/officeDocument/2006/relationships/image" Target="../media/image4.png"/><Relationship Id="rId10" Type="http://schemas.openxmlformats.org/officeDocument/2006/relationships/image" Target="../media/image3.png"/><Relationship Id="rId4" Type="http://schemas.openxmlformats.org/officeDocument/2006/relationships/image" Target="../media/image11.png"/><Relationship Id="rId9" Type="http://schemas.openxmlformats.org/officeDocument/2006/relationships/image" Target="../media/image15.png"/></Relationships>
</file>

<file path=ppt/slides/_rels/slide18.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33.gif"/><Relationship Id="rId3" Type="http://schemas.openxmlformats.org/officeDocument/2006/relationships/image" Target="../media/image50.png"/><Relationship Id="rId7" Type="http://schemas.openxmlformats.org/officeDocument/2006/relationships/image" Target="../media/image13.png"/><Relationship Id="rId12" Type="http://schemas.openxmlformats.org/officeDocument/2006/relationships/image" Target="../media/image52.jpe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12.png"/><Relationship Id="rId11" Type="http://schemas.openxmlformats.org/officeDocument/2006/relationships/image" Target="../media/image51.jpeg"/><Relationship Id="rId5" Type="http://schemas.openxmlformats.org/officeDocument/2006/relationships/image" Target="../media/image4.png"/><Relationship Id="rId15" Type="http://schemas.openxmlformats.org/officeDocument/2006/relationships/image" Target="../media/image30.png"/><Relationship Id="rId10" Type="http://schemas.openxmlformats.org/officeDocument/2006/relationships/image" Target="../media/image3.png"/><Relationship Id="rId4" Type="http://schemas.openxmlformats.org/officeDocument/2006/relationships/image" Target="../media/image11.png"/><Relationship Id="rId9" Type="http://schemas.openxmlformats.org/officeDocument/2006/relationships/image" Target="../media/image15.png"/><Relationship Id="rId14" Type="http://schemas.openxmlformats.org/officeDocument/2006/relationships/image" Target="../media/image53.png"/></Relationships>
</file>

<file path=ppt/slides/_rels/slide1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50.png"/><Relationship Id="rId7"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image" Target="../media/image12.png"/><Relationship Id="rId11" Type="http://schemas.openxmlformats.org/officeDocument/2006/relationships/image" Target="../media/image48.png"/><Relationship Id="rId5" Type="http://schemas.openxmlformats.org/officeDocument/2006/relationships/image" Target="../media/image4.png"/><Relationship Id="rId10" Type="http://schemas.openxmlformats.org/officeDocument/2006/relationships/image" Target="../media/image3.png"/><Relationship Id="rId4" Type="http://schemas.openxmlformats.org/officeDocument/2006/relationships/image" Target="../media/image11.png"/><Relationship Id="rId9"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9.png"/><Relationship Id="rId3" Type="http://schemas.openxmlformats.org/officeDocument/2006/relationships/image" Target="../media/image54.jpeg"/><Relationship Id="rId7" Type="http://schemas.openxmlformats.org/officeDocument/2006/relationships/image" Target="../media/image12.png"/><Relationship Id="rId12" Type="http://schemas.openxmlformats.org/officeDocument/2006/relationships/image" Target="../media/image56.png"/><Relationship Id="rId17" Type="http://schemas.openxmlformats.org/officeDocument/2006/relationships/image" Target="../media/image53.png"/><Relationship Id="rId2" Type="http://schemas.openxmlformats.org/officeDocument/2006/relationships/notesSlide" Target="../notesSlides/notesSlide17.xml"/><Relationship Id="rId16" Type="http://schemas.openxmlformats.org/officeDocument/2006/relationships/image" Target="../media/image33.gif"/><Relationship Id="rId1" Type="http://schemas.openxmlformats.org/officeDocument/2006/relationships/slideLayout" Target="../slideLayouts/slideLayout13.xml"/><Relationship Id="rId6" Type="http://schemas.openxmlformats.org/officeDocument/2006/relationships/image" Target="../media/image4.png"/><Relationship Id="rId11" Type="http://schemas.openxmlformats.org/officeDocument/2006/relationships/image" Target="../media/image3.png"/><Relationship Id="rId5" Type="http://schemas.openxmlformats.org/officeDocument/2006/relationships/image" Target="../media/image11.png"/><Relationship Id="rId15" Type="http://schemas.openxmlformats.org/officeDocument/2006/relationships/image" Target="../media/image30.png"/><Relationship Id="rId10" Type="http://schemas.openxmlformats.org/officeDocument/2006/relationships/image" Target="../media/image15.png"/><Relationship Id="rId4" Type="http://schemas.openxmlformats.org/officeDocument/2006/relationships/image" Target="../media/image55.jpeg"/><Relationship Id="rId9" Type="http://schemas.openxmlformats.org/officeDocument/2006/relationships/image" Target="../media/image14.png"/><Relationship Id="rId14" Type="http://schemas.openxmlformats.org/officeDocument/2006/relationships/image" Target="../media/image20.png"/></Relationships>
</file>

<file path=ppt/slides/_rels/slide21.xml.rels><?xml version="1.0" encoding="UTF-8" standalone="yes"?>
<Relationships xmlns="http://schemas.openxmlformats.org/package/2006/relationships"><Relationship Id="rId8" Type="http://schemas.openxmlformats.org/officeDocument/2006/relationships/image" Target="../media/image15.png"/><Relationship Id="rId13" Type="http://schemas.microsoft.com/office/2007/relationships/hdphoto" Target="../media/hdphoto1.wdp"/><Relationship Id="rId3" Type="http://schemas.openxmlformats.org/officeDocument/2006/relationships/image" Target="../media/image11.png"/><Relationship Id="rId7" Type="http://schemas.openxmlformats.org/officeDocument/2006/relationships/image" Target="../media/image14.png"/><Relationship Id="rId12" Type="http://schemas.openxmlformats.org/officeDocument/2006/relationships/image" Target="../media/image58.png"/><Relationship Id="rId2" Type="http://schemas.openxmlformats.org/officeDocument/2006/relationships/notesSlide" Target="../notesSlides/notesSlide18.xml"/><Relationship Id="rId16" Type="http://schemas.openxmlformats.org/officeDocument/2006/relationships/image" Target="../media/image49.png"/><Relationship Id="rId1" Type="http://schemas.openxmlformats.org/officeDocument/2006/relationships/slideLayout" Target="../slideLayouts/slideLayout13.xml"/><Relationship Id="rId6" Type="http://schemas.openxmlformats.org/officeDocument/2006/relationships/image" Target="../media/image13.png"/><Relationship Id="rId11" Type="http://schemas.openxmlformats.org/officeDocument/2006/relationships/image" Target="../media/image17.png"/><Relationship Id="rId5" Type="http://schemas.openxmlformats.org/officeDocument/2006/relationships/image" Target="../media/image12.png"/><Relationship Id="rId15" Type="http://schemas.openxmlformats.org/officeDocument/2006/relationships/image" Target="../media/image59.png"/><Relationship Id="rId10" Type="http://schemas.openxmlformats.org/officeDocument/2006/relationships/image" Target="../media/image16.png"/><Relationship Id="rId4" Type="http://schemas.openxmlformats.org/officeDocument/2006/relationships/image" Target="../media/image4.png"/><Relationship Id="rId9" Type="http://schemas.openxmlformats.org/officeDocument/2006/relationships/image" Target="../media/image57.png"/><Relationship Id="rId14" Type="http://schemas.openxmlformats.org/officeDocument/2006/relationships/image" Target="../media/image47.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Layout" Target="../slideLayouts/slideLayout13.xml"/><Relationship Id="rId6" Type="http://schemas.openxmlformats.org/officeDocument/2006/relationships/image" Target="../media/image11.png"/><Relationship Id="rId11" Type="http://schemas.openxmlformats.org/officeDocument/2006/relationships/image" Target="../media/image1.png"/><Relationship Id="rId5" Type="http://schemas.openxmlformats.org/officeDocument/2006/relationships/image" Target="../media/image10.png"/><Relationship Id="rId10" Type="http://schemas.openxmlformats.org/officeDocument/2006/relationships/image" Target="../media/image14.png"/><Relationship Id="rId4" Type="http://schemas.openxmlformats.org/officeDocument/2006/relationships/image" Target="../media/image9.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13.xml"/><Relationship Id="rId6" Type="http://schemas.openxmlformats.org/officeDocument/2006/relationships/image" Target="../media/image14.png"/><Relationship Id="rId11" Type="http://schemas.openxmlformats.org/officeDocument/2006/relationships/image" Target="../media/image18.png"/><Relationship Id="rId5" Type="http://schemas.openxmlformats.org/officeDocument/2006/relationships/image" Target="../media/image13.png"/><Relationship Id="rId10"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4.png"/><Relationship Id="rId18"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12.png"/><Relationship Id="rId12" Type="http://schemas.openxmlformats.org/officeDocument/2006/relationships/image" Target="../media/image23.png"/><Relationship Id="rId17" Type="http://schemas.openxmlformats.org/officeDocument/2006/relationships/image" Target="../media/image28.png"/><Relationship Id="rId2" Type="http://schemas.openxmlformats.org/officeDocument/2006/relationships/notesSlide" Target="../notesSlides/notesSlide2.xml"/><Relationship Id="rId16" Type="http://schemas.openxmlformats.org/officeDocument/2006/relationships/image" Target="../media/image27.png"/><Relationship Id="rId1" Type="http://schemas.openxmlformats.org/officeDocument/2006/relationships/slideLayout" Target="../slideLayouts/slideLayout13.xml"/><Relationship Id="rId6" Type="http://schemas.openxmlformats.org/officeDocument/2006/relationships/image" Target="../media/image4.png"/><Relationship Id="rId11" Type="http://schemas.openxmlformats.org/officeDocument/2006/relationships/image" Target="../media/image22.png"/><Relationship Id="rId5" Type="http://schemas.openxmlformats.org/officeDocument/2006/relationships/image" Target="../media/image11.png"/><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15.png"/><Relationship Id="rId14" Type="http://schemas.openxmlformats.org/officeDocument/2006/relationships/image" Target="../media/image25.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31.jpeg"/><Relationship Id="rId3" Type="http://schemas.openxmlformats.org/officeDocument/2006/relationships/image" Target="../media/image19.png"/><Relationship Id="rId7" Type="http://schemas.openxmlformats.org/officeDocument/2006/relationships/image" Target="../media/image12.png"/><Relationship Id="rId12" Type="http://schemas.openxmlformats.org/officeDocument/2006/relationships/image" Target="../media/image30.png"/><Relationship Id="rId17" Type="http://schemas.openxmlformats.org/officeDocument/2006/relationships/image" Target="../media/image35.png"/><Relationship Id="rId2" Type="http://schemas.openxmlformats.org/officeDocument/2006/relationships/notesSlide" Target="../notesSlides/notesSlide3.xml"/><Relationship Id="rId16" Type="http://schemas.openxmlformats.org/officeDocument/2006/relationships/image" Target="../media/image34.png"/><Relationship Id="rId1" Type="http://schemas.openxmlformats.org/officeDocument/2006/relationships/slideLayout" Target="../slideLayouts/slideLayout13.xml"/><Relationship Id="rId6" Type="http://schemas.openxmlformats.org/officeDocument/2006/relationships/image" Target="../media/image4.png"/><Relationship Id="rId11" Type="http://schemas.openxmlformats.org/officeDocument/2006/relationships/image" Target="../media/image22.png"/><Relationship Id="rId5" Type="http://schemas.openxmlformats.org/officeDocument/2006/relationships/image" Target="../media/image11.png"/><Relationship Id="rId15" Type="http://schemas.openxmlformats.org/officeDocument/2006/relationships/image" Target="../media/image33.gif"/><Relationship Id="rId10"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15.png"/><Relationship Id="rId14" Type="http://schemas.openxmlformats.org/officeDocument/2006/relationships/image" Target="../media/image32.jpeg"/></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37.sv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39.png"/><Relationship Id="rId3" Type="http://schemas.openxmlformats.org/officeDocument/2006/relationships/image" Target="../media/image30.png"/><Relationship Id="rId7" Type="http://schemas.openxmlformats.org/officeDocument/2006/relationships/image" Target="../media/image4.png"/><Relationship Id="rId12" Type="http://schemas.openxmlformats.org/officeDocument/2006/relationships/image" Target="../media/image38.png"/><Relationship Id="rId2" Type="http://schemas.openxmlformats.org/officeDocument/2006/relationships/notesSlide" Target="../notesSlides/notesSlide6.xml"/><Relationship Id="rId16" Type="http://schemas.openxmlformats.org/officeDocument/2006/relationships/image" Target="../media/image42.svg"/><Relationship Id="rId1" Type="http://schemas.openxmlformats.org/officeDocument/2006/relationships/slideLayout" Target="../slideLayouts/slideLayout13.xml"/><Relationship Id="rId6" Type="http://schemas.openxmlformats.org/officeDocument/2006/relationships/image" Target="../media/image11.png"/><Relationship Id="rId11" Type="http://schemas.openxmlformats.org/officeDocument/2006/relationships/image" Target="../media/image21.png"/><Relationship Id="rId5" Type="http://schemas.openxmlformats.org/officeDocument/2006/relationships/image" Target="../media/image20.png"/><Relationship Id="rId15" Type="http://schemas.openxmlformats.org/officeDocument/2006/relationships/image" Target="../media/image41.png"/><Relationship Id="rId10" Type="http://schemas.openxmlformats.org/officeDocument/2006/relationships/image" Target="../media/image15.png"/><Relationship Id="rId4" Type="http://schemas.openxmlformats.org/officeDocument/2006/relationships/image" Target="../media/image19.png"/><Relationship Id="rId9" Type="http://schemas.openxmlformats.org/officeDocument/2006/relationships/image" Target="../media/image13.png"/><Relationship Id="rId14" Type="http://schemas.openxmlformats.org/officeDocument/2006/relationships/image" Target="../media/image4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2D9E04F-1A88-6D1B-3C99-48456119C39A}"/>
              </a:ext>
            </a:extLst>
          </p:cNvPr>
          <p:cNvSpPr/>
          <p:nvPr/>
        </p:nvSpPr>
        <p:spPr>
          <a:xfrm>
            <a:off x="2460625" y="806979"/>
            <a:ext cx="7270750" cy="3545416"/>
          </a:xfrm>
          <a:prstGeom prst="rect">
            <a:avLst/>
          </a:prstGeom>
          <a:solidFill>
            <a:srgbClr val="4384B5">
              <a:alpha val="27000"/>
            </a:srgbClr>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500">
                <a:solidFill>
                  <a:schemeClr val="tx1"/>
                </a:solidFill>
                <a:latin typeface="Avenir Next LT Pro"/>
                <a:ea typeface="+mn-lt"/>
                <a:cs typeface="+mn-lt"/>
              </a:rPr>
              <a:t>Review Sprint 3</a:t>
            </a:r>
            <a:br>
              <a:rPr lang="en-US" sz="2400">
                <a:latin typeface="Avenir Next LT Pro"/>
                <a:ea typeface="+mn-lt"/>
                <a:cs typeface="+mn-lt"/>
              </a:rPr>
            </a:br>
            <a:br>
              <a:rPr lang="en-US" sz="2400">
                <a:latin typeface="Avenir Next LT Pro"/>
                <a:ea typeface="+mn-lt"/>
                <a:cs typeface="+mn-lt"/>
              </a:rPr>
            </a:br>
            <a:r>
              <a:rPr lang="en-US" sz="6000" b="1">
                <a:solidFill>
                  <a:srgbClr val="4384B5"/>
                </a:solidFill>
                <a:latin typeface="Avenir Next LT Pro"/>
                <a:ea typeface="+mn-lt"/>
                <a:cs typeface="+mn-lt"/>
              </a:rPr>
              <a:t>PIVOANE</a:t>
            </a:r>
            <a:br>
              <a:rPr lang="en-US" sz="2400">
                <a:latin typeface="Avenir Next LT Pro"/>
                <a:ea typeface="+mn-lt"/>
                <a:cs typeface="+mn-lt"/>
              </a:rPr>
            </a:br>
            <a:br>
              <a:rPr lang="en-US" sz="2400">
                <a:latin typeface="Avenir Next LT Pro"/>
                <a:ea typeface="+mn-lt"/>
                <a:cs typeface="+mn-lt"/>
              </a:rPr>
            </a:br>
            <a:r>
              <a:rPr lang="en-US" sz="3000" b="1" err="1">
                <a:solidFill>
                  <a:srgbClr val="4384B5"/>
                </a:solidFill>
                <a:latin typeface="Avenir Next LT Pro"/>
                <a:ea typeface="+mn-lt"/>
                <a:cs typeface="+mn-lt"/>
              </a:rPr>
              <a:t>PI</a:t>
            </a:r>
            <a:r>
              <a:rPr lang="en-US" sz="3000" err="1">
                <a:solidFill>
                  <a:schemeClr val="tx1"/>
                </a:solidFill>
                <a:latin typeface="Avenir Next LT Pro"/>
                <a:ea typeface="+mn-lt"/>
                <a:cs typeface="+mn-lt"/>
              </a:rPr>
              <a:t>éton</a:t>
            </a:r>
            <a:r>
              <a:rPr lang="en-US" sz="3000">
                <a:solidFill>
                  <a:schemeClr val="tx1"/>
                </a:solidFill>
                <a:latin typeface="Avenir Next LT Pro"/>
                <a:ea typeface="+mn-lt"/>
                <a:cs typeface="+mn-lt"/>
              </a:rPr>
              <a:t>, </a:t>
            </a:r>
            <a:r>
              <a:rPr lang="en-US" sz="3000" b="1">
                <a:solidFill>
                  <a:srgbClr val="4384B5"/>
                </a:solidFill>
                <a:latin typeface="Avenir Next LT Pro"/>
                <a:ea typeface="+mn-lt"/>
                <a:cs typeface="+mn-lt"/>
              </a:rPr>
              <a:t>V</a:t>
            </a:r>
            <a:r>
              <a:rPr lang="en-US" sz="3000">
                <a:solidFill>
                  <a:schemeClr val="tx1"/>
                </a:solidFill>
                <a:latin typeface="Avenir Next LT Pro"/>
                <a:ea typeface="+mn-lt"/>
                <a:cs typeface="+mn-lt"/>
              </a:rPr>
              <a:t>itesse, </a:t>
            </a:r>
            <a:r>
              <a:rPr lang="en-US" sz="3000" err="1">
                <a:solidFill>
                  <a:schemeClr val="tx1"/>
                </a:solidFill>
                <a:latin typeface="Avenir Next LT Pro"/>
                <a:ea typeface="+mn-lt"/>
                <a:cs typeface="+mn-lt"/>
              </a:rPr>
              <a:t>d</a:t>
            </a:r>
            <a:r>
              <a:rPr lang="en-US" sz="3000" b="1" err="1">
                <a:solidFill>
                  <a:srgbClr val="4384B5"/>
                </a:solidFill>
                <a:latin typeface="Avenir Next LT Pro"/>
                <a:ea typeface="+mn-lt"/>
                <a:cs typeface="+mn-lt"/>
              </a:rPr>
              <a:t>O</a:t>
            </a:r>
            <a:r>
              <a:rPr lang="en-US" sz="3000" err="1">
                <a:solidFill>
                  <a:schemeClr val="tx1"/>
                </a:solidFill>
                <a:latin typeface="Avenir Next LT Pro"/>
                <a:ea typeface="+mn-lt"/>
                <a:cs typeface="+mn-lt"/>
              </a:rPr>
              <a:t>s</a:t>
            </a:r>
            <a:r>
              <a:rPr lang="en-US" sz="3000">
                <a:solidFill>
                  <a:schemeClr val="tx1"/>
                </a:solidFill>
                <a:latin typeface="Avenir Next LT Pro"/>
                <a:ea typeface="+mn-lt"/>
                <a:cs typeface="+mn-lt"/>
              </a:rPr>
              <a:t> </a:t>
            </a:r>
            <a:r>
              <a:rPr lang="en-US" sz="3000" err="1">
                <a:solidFill>
                  <a:schemeClr val="tx1"/>
                </a:solidFill>
                <a:latin typeface="Avenir Next LT Pro"/>
                <a:ea typeface="+mn-lt"/>
                <a:cs typeface="+mn-lt"/>
              </a:rPr>
              <a:t>d’</a:t>
            </a:r>
            <a:r>
              <a:rPr lang="en-US" sz="3000" b="1" err="1">
                <a:solidFill>
                  <a:srgbClr val="4384B5"/>
                </a:solidFill>
                <a:latin typeface="Avenir Next LT Pro"/>
                <a:ea typeface="+mn-lt"/>
                <a:cs typeface="+mn-lt"/>
              </a:rPr>
              <a:t>ANE</a:t>
            </a:r>
            <a:endParaRPr lang="fr-FR" sz="3000" err="1">
              <a:solidFill>
                <a:srgbClr val="4384B5"/>
              </a:solidFill>
              <a:latin typeface="Avenir Next LT Pro"/>
              <a:cs typeface="Calibri"/>
            </a:endParaRPr>
          </a:p>
        </p:txBody>
      </p:sp>
      <p:sp>
        <p:nvSpPr>
          <p:cNvPr id="21" name="Sous-titre 2">
            <a:extLst>
              <a:ext uri="{FF2B5EF4-FFF2-40B4-BE49-F238E27FC236}">
                <a16:creationId xmlns:a16="http://schemas.microsoft.com/office/drawing/2014/main" id="{2FB7735E-5496-425B-9F1A-F64E40B36CEF}"/>
              </a:ext>
            </a:extLst>
          </p:cNvPr>
          <p:cNvSpPr txBox="1">
            <a:spLocks/>
          </p:cNvSpPr>
          <p:nvPr/>
        </p:nvSpPr>
        <p:spPr>
          <a:xfrm>
            <a:off x="8588446" y="5626917"/>
            <a:ext cx="3383209" cy="1096587"/>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fr-FR" sz="1500" b="1">
                <a:solidFill>
                  <a:srgbClr val="4384B5"/>
                </a:solidFill>
                <a:latin typeface="Avenir Next LT Pro"/>
                <a:ea typeface="+mn-lt"/>
                <a:cs typeface="+mn-lt"/>
              </a:rPr>
              <a:t>TUTORS</a:t>
            </a:r>
            <a:endParaRPr lang="fr-FR">
              <a:solidFill>
                <a:srgbClr val="4384B5"/>
              </a:solidFill>
              <a:latin typeface="Avenir Next LT Pro"/>
              <a:cs typeface="Calibri"/>
            </a:endParaRPr>
          </a:p>
          <a:p>
            <a:pPr algn="r"/>
            <a:r>
              <a:rPr lang="fr-FR" sz="1500">
                <a:latin typeface="Avenir Next LT Pro"/>
              </a:rPr>
              <a:t>Gwendolyne Le Corre</a:t>
            </a:r>
            <a:endParaRPr lang="fr-FR">
              <a:latin typeface="Avenir Next LT Pro"/>
            </a:endParaRPr>
          </a:p>
          <a:p>
            <a:pPr algn="r"/>
            <a:r>
              <a:rPr lang="fr-FR" sz="1500">
                <a:latin typeface="Avenir Next LT Pro"/>
              </a:rPr>
              <a:t>Thierry Monteil</a:t>
            </a:r>
          </a:p>
        </p:txBody>
      </p:sp>
      <p:sp>
        <p:nvSpPr>
          <p:cNvPr id="22" name="Sous-titre 2">
            <a:extLst>
              <a:ext uri="{FF2B5EF4-FFF2-40B4-BE49-F238E27FC236}">
                <a16:creationId xmlns:a16="http://schemas.microsoft.com/office/drawing/2014/main" id="{466C7D9E-E639-4D3D-B66E-621DD803D89E}"/>
              </a:ext>
            </a:extLst>
          </p:cNvPr>
          <p:cNvSpPr txBox="1">
            <a:spLocks/>
          </p:cNvSpPr>
          <p:nvPr/>
        </p:nvSpPr>
        <p:spPr>
          <a:xfrm>
            <a:off x="218508" y="4282106"/>
            <a:ext cx="3573624" cy="2332853"/>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endParaRPr lang="fr-FR" sz="1500" b="1">
              <a:solidFill>
                <a:srgbClr val="4384B5"/>
              </a:solidFill>
              <a:latin typeface="Avenir Next LT Pro"/>
              <a:ea typeface="+mn-lt"/>
              <a:cs typeface="+mn-lt"/>
            </a:endParaRPr>
          </a:p>
          <a:p>
            <a:pPr>
              <a:buNone/>
            </a:pPr>
            <a:r>
              <a:rPr lang="fr-FR" sz="1500" b="1">
                <a:solidFill>
                  <a:srgbClr val="4384B5"/>
                </a:solidFill>
                <a:latin typeface="Avenir Next LT Pro"/>
                <a:ea typeface="+mn-lt"/>
                <a:cs typeface="+mn-lt"/>
              </a:rPr>
              <a:t>OUR TEAM</a:t>
            </a:r>
            <a:endParaRPr lang="fr-FR" sz="1500">
              <a:solidFill>
                <a:srgbClr val="4384B5"/>
              </a:solidFill>
              <a:latin typeface="Avenir Next LT Pro"/>
              <a:ea typeface="+mn-lt"/>
              <a:cs typeface="+mn-lt"/>
            </a:endParaRPr>
          </a:p>
          <a:p>
            <a:pPr marL="0" indent="0">
              <a:buNone/>
            </a:pPr>
            <a:r>
              <a:rPr lang="fr-FR" sz="1500">
                <a:latin typeface="Avenir Next LT Pro"/>
              </a:rPr>
              <a:t>Sara </a:t>
            </a:r>
            <a:r>
              <a:rPr lang="fr-FR" sz="1500" err="1">
                <a:latin typeface="Avenir Next LT Pro"/>
              </a:rPr>
              <a:t>Bassanetti</a:t>
            </a:r>
            <a:endParaRPr lang="fr-FR" sz="1500">
              <a:latin typeface="Avenir Next LT Pro"/>
            </a:endParaRPr>
          </a:p>
          <a:p>
            <a:pPr marL="0" indent="0">
              <a:buNone/>
            </a:pPr>
            <a:r>
              <a:rPr lang="fr-FR" sz="1500">
                <a:latin typeface="Avenir Next LT Pro"/>
              </a:rPr>
              <a:t>Emeline Delhay</a:t>
            </a:r>
          </a:p>
          <a:p>
            <a:pPr marL="0" indent="0">
              <a:buNone/>
            </a:pPr>
            <a:r>
              <a:rPr lang="fr-FR" sz="1500">
                <a:latin typeface="Avenir Next LT Pro"/>
              </a:rPr>
              <a:t>Luiz Renato Rodrigues </a:t>
            </a:r>
            <a:r>
              <a:rPr lang="fr-FR" sz="1500" err="1">
                <a:latin typeface="Avenir Next LT Pro"/>
              </a:rPr>
              <a:t>Carneiro</a:t>
            </a:r>
            <a:endParaRPr lang="fr-FR" sz="1500">
              <a:latin typeface="Avenir Next LT Pro"/>
            </a:endParaRPr>
          </a:p>
          <a:p>
            <a:pPr marL="0" indent="0">
              <a:buNone/>
            </a:pPr>
            <a:r>
              <a:rPr lang="fr-FR" sz="1500">
                <a:latin typeface="Avenir Next LT Pro"/>
              </a:rPr>
              <a:t>Léa Scheer</a:t>
            </a:r>
          </a:p>
          <a:p>
            <a:pPr marL="0" indent="0">
              <a:buNone/>
            </a:pPr>
            <a:r>
              <a:rPr lang="fr-FR" sz="1500" err="1">
                <a:latin typeface="Avenir Next LT Pro"/>
              </a:rPr>
              <a:t>Yuchen</a:t>
            </a:r>
            <a:r>
              <a:rPr lang="fr-FR" sz="1500">
                <a:latin typeface="Avenir Next LT Pro"/>
              </a:rPr>
              <a:t> Xia</a:t>
            </a:r>
          </a:p>
          <a:p>
            <a:endParaRPr lang="fr-FR" sz="1500">
              <a:latin typeface="Avenir Next LT Pro" panose="020B0504020202020204" pitchFamily="34" charset="0"/>
            </a:endParaRPr>
          </a:p>
        </p:txBody>
      </p:sp>
    </p:spTree>
    <p:extLst>
      <p:ext uri="{BB962C8B-B14F-4D97-AF65-F5344CB8AC3E}">
        <p14:creationId xmlns:p14="http://schemas.microsoft.com/office/powerpoint/2010/main" val="3772543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2" descr="Une image contenant texte, signe, clipart, graphiques vectoriels&#10;&#10;Description générée automatiquement">
            <a:extLst>
              <a:ext uri="{FF2B5EF4-FFF2-40B4-BE49-F238E27FC236}">
                <a16:creationId xmlns:a16="http://schemas.microsoft.com/office/drawing/2014/main" id="{756CEBBC-A93E-779A-E868-DFAAD2B44F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34794" y="2514060"/>
            <a:ext cx="1193967" cy="1183807"/>
          </a:xfrm>
          <a:prstGeom prst="rect">
            <a:avLst/>
          </a:prstGeom>
        </p:spPr>
      </p:pic>
      <p:sp>
        <p:nvSpPr>
          <p:cNvPr id="10" name="Espace réservé du numéro de diapositive 5">
            <a:extLst>
              <a:ext uri="{FF2B5EF4-FFF2-40B4-BE49-F238E27FC236}">
                <a16:creationId xmlns:a16="http://schemas.microsoft.com/office/drawing/2014/main" id="{366283C9-7833-C91E-890F-49B0B1BB6D77}"/>
              </a:ext>
            </a:extLst>
          </p:cNvPr>
          <p:cNvSpPr>
            <a:spLocks noGrp="1"/>
          </p:cNvSpPr>
          <p:nvPr/>
        </p:nvSpPr>
        <p:spPr>
          <a:xfrm>
            <a:off x="10948086"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7A9633-343E-4A90-A07B-C619048A2403}" type="slidenum">
              <a:rPr lang="fr-FR" sz="2000" b="1" dirty="0" smtClean="0">
                <a:latin typeface="Avenir Next LT Pro"/>
              </a:rPr>
              <a:pPr/>
              <a:t>10</a:t>
            </a:fld>
            <a:endParaRPr lang="fr-FR" sz="2000" b="1">
              <a:latin typeface="Avenir Next LT Pro"/>
              <a:cs typeface="Calibri"/>
            </a:endParaRPr>
          </a:p>
        </p:txBody>
      </p:sp>
      <p:sp>
        <p:nvSpPr>
          <p:cNvPr id="98" name="TextBox 4">
            <a:extLst>
              <a:ext uri="{FF2B5EF4-FFF2-40B4-BE49-F238E27FC236}">
                <a16:creationId xmlns:a16="http://schemas.microsoft.com/office/drawing/2014/main" id="{B013B359-2B44-FA94-AC64-8F3889B416D8}"/>
              </a:ext>
            </a:extLst>
          </p:cNvPr>
          <p:cNvSpPr txBox="1"/>
          <p:nvPr/>
        </p:nvSpPr>
        <p:spPr>
          <a:xfrm>
            <a:off x="2139171" y="137137"/>
            <a:ext cx="7919239" cy="646331"/>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lgn="ctr">
              <a:defRPr/>
            </a:pPr>
            <a:r>
              <a:rPr lang="fr-FR" sz="3600">
                <a:solidFill>
                  <a:schemeClr val="tx2"/>
                </a:solidFill>
                <a:latin typeface="Avenir Next LT Pro"/>
                <a:cs typeface="Calibri"/>
              </a:rPr>
              <a:t>STORIES / DEMONSTRATIONS</a:t>
            </a:r>
          </a:p>
        </p:txBody>
      </p:sp>
      <p:cxnSp>
        <p:nvCxnSpPr>
          <p:cNvPr id="101" name="Connecteur droit avec flèche 100">
            <a:extLst>
              <a:ext uri="{FF2B5EF4-FFF2-40B4-BE49-F238E27FC236}">
                <a16:creationId xmlns:a16="http://schemas.microsoft.com/office/drawing/2014/main" id="{65369928-E398-15BA-C152-008AE731261C}"/>
              </a:ext>
            </a:extLst>
          </p:cNvPr>
          <p:cNvCxnSpPr/>
          <p:nvPr/>
        </p:nvCxnSpPr>
        <p:spPr>
          <a:xfrm flipV="1">
            <a:off x="1774739" y="856220"/>
            <a:ext cx="8637371" cy="2059"/>
          </a:xfrm>
          <a:prstGeom prst="straightConnector1">
            <a:avLst/>
          </a:prstGeom>
        </p:spPr>
        <p:style>
          <a:lnRef idx="1">
            <a:schemeClr val="accent1"/>
          </a:lnRef>
          <a:fillRef idx="0">
            <a:schemeClr val="accent1"/>
          </a:fillRef>
          <a:effectRef idx="0">
            <a:schemeClr val="accent1"/>
          </a:effectRef>
          <a:fontRef idx="minor">
            <a:schemeClr val="tx1"/>
          </a:fontRef>
        </p:style>
      </p:cxnSp>
      <p:grpSp>
        <p:nvGrpSpPr>
          <p:cNvPr id="7" name="Groupe 6">
            <a:extLst>
              <a:ext uri="{FF2B5EF4-FFF2-40B4-BE49-F238E27FC236}">
                <a16:creationId xmlns:a16="http://schemas.microsoft.com/office/drawing/2014/main" id="{BC9CE112-0F62-13EE-F66D-22D12D624BF5}"/>
              </a:ext>
            </a:extLst>
          </p:cNvPr>
          <p:cNvGrpSpPr/>
          <p:nvPr/>
        </p:nvGrpSpPr>
        <p:grpSpPr>
          <a:xfrm>
            <a:off x="807680" y="4384659"/>
            <a:ext cx="1799771" cy="1763485"/>
            <a:chOff x="2148114" y="3327400"/>
            <a:chExt cx="1799771" cy="1763485"/>
          </a:xfrm>
        </p:grpSpPr>
        <p:pic>
          <p:nvPicPr>
            <p:cNvPr id="3" name="Image 5">
              <a:extLst>
                <a:ext uri="{FF2B5EF4-FFF2-40B4-BE49-F238E27FC236}">
                  <a16:creationId xmlns:a16="http://schemas.microsoft.com/office/drawing/2014/main" id="{B8EC3102-011D-5F87-3976-CAE1461BF048}"/>
                </a:ext>
              </a:extLst>
            </p:cNvPr>
            <p:cNvPicPr>
              <a:picLocks noChangeAspect="1"/>
            </p:cNvPicPr>
            <p:nvPr/>
          </p:nvPicPr>
          <p:blipFill>
            <a:blip r:embed="rId4"/>
            <a:stretch>
              <a:fillRect/>
            </a:stretch>
          </p:blipFill>
          <p:spPr>
            <a:xfrm>
              <a:off x="2148114" y="3327400"/>
              <a:ext cx="1799771" cy="1763485"/>
            </a:xfrm>
            <a:prstGeom prst="rect">
              <a:avLst/>
            </a:prstGeom>
          </p:spPr>
        </p:pic>
        <p:pic>
          <p:nvPicPr>
            <p:cNvPr id="6" name="Image 6">
              <a:extLst>
                <a:ext uri="{FF2B5EF4-FFF2-40B4-BE49-F238E27FC236}">
                  <a16:creationId xmlns:a16="http://schemas.microsoft.com/office/drawing/2014/main" id="{C5F377F8-DEE2-C26B-D4CF-6BE374FDB315}"/>
                </a:ext>
              </a:extLst>
            </p:cNvPr>
            <p:cNvPicPr>
              <a:picLocks noChangeAspect="1"/>
            </p:cNvPicPr>
            <p:nvPr/>
          </p:nvPicPr>
          <p:blipFill>
            <a:blip r:embed="rId5"/>
            <a:stretch>
              <a:fillRect/>
            </a:stretch>
          </p:blipFill>
          <p:spPr>
            <a:xfrm>
              <a:off x="3047395" y="4094388"/>
              <a:ext cx="243115" cy="302080"/>
            </a:xfrm>
            <a:prstGeom prst="rect">
              <a:avLst/>
            </a:prstGeom>
          </p:spPr>
        </p:pic>
      </p:grpSp>
      <p:sp>
        <p:nvSpPr>
          <p:cNvPr id="34" name="Espace réservé du numéro de diapositive 14">
            <a:extLst>
              <a:ext uri="{FF2B5EF4-FFF2-40B4-BE49-F238E27FC236}">
                <a16:creationId xmlns:a16="http://schemas.microsoft.com/office/drawing/2014/main" id="{B770A85E-481C-B52C-4C55-A0F3F6478A72}"/>
              </a:ext>
            </a:extLst>
          </p:cNvPr>
          <p:cNvSpPr>
            <a:spLocks noGrp="1"/>
          </p:cNvSpPr>
          <p:nvPr/>
        </p:nvSpPr>
        <p:spPr>
          <a:xfrm>
            <a:off x="861060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7A9633-343E-4A90-A07B-C619048A2403}" type="slidenum">
              <a:rPr lang="fr-FR" sz="2000" b="1" dirty="0" smtClean="0">
                <a:latin typeface="Avenir Next LT Pro"/>
              </a:rPr>
              <a:pPr/>
              <a:t>10</a:t>
            </a:fld>
            <a:endParaRPr lang="fr-FR" sz="2000" b="1">
              <a:latin typeface="Avenir Next LT Pro"/>
            </a:endParaRPr>
          </a:p>
        </p:txBody>
      </p:sp>
      <p:sp>
        <p:nvSpPr>
          <p:cNvPr id="50" name="Rectangle 49">
            <a:extLst>
              <a:ext uri="{FF2B5EF4-FFF2-40B4-BE49-F238E27FC236}">
                <a16:creationId xmlns:a16="http://schemas.microsoft.com/office/drawing/2014/main" id="{473A4CDC-EAFE-0B57-6A7C-9C208931BB0A}"/>
              </a:ext>
            </a:extLst>
          </p:cNvPr>
          <p:cNvSpPr/>
          <p:nvPr/>
        </p:nvSpPr>
        <p:spPr>
          <a:xfrm>
            <a:off x="1" y="-7895"/>
            <a:ext cx="641046" cy="68658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4" name="Image 121">
            <a:extLst>
              <a:ext uri="{FF2B5EF4-FFF2-40B4-BE49-F238E27FC236}">
                <a16:creationId xmlns:a16="http://schemas.microsoft.com/office/drawing/2014/main" id="{CC8A4A4E-1E26-8C0C-AE98-50407E00131B}"/>
              </a:ext>
            </a:extLst>
          </p:cNvPr>
          <p:cNvPicPr>
            <a:picLocks noChangeAspect="1"/>
          </p:cNvPicPr>
          <p:nvPr/>
        </p:nvPicPr>
        <p:blipFill>
          <a:blip r:embed="rId6"/>
          <a:stretch>
            <a:fillRect/>
          </a:stretch>
        </p:blipFill>
        <p:spPr>
          <a:xfrm>
            <a:off x="103382" y="1418240"/>
            <a:ext cx="455442" cy="429473"/>
          </a:xfrm>
          <a:prstGeom prst="rect">
            <a:avLst/>
          </a:prstGeom>
        </p:spPr>
      </p:pic>
      <p:pic>
        <p:nvPicPr>
          <p:cNvPr id="56" name="Image 10">
            <a:extLst>
              <a:ext uri="{FF2B5EF4-FFF2-40B4-BE49-F238E27FC236}">
                <a16:creationId xmlns:a16="http://schemas.microsoft.com/office/drawing/2014/main" id="{0E890BE4-BC73-6D17-A304-BB59A8469C46}"/>
              </a:ext>
            </a:extLst>
          </p:cNvPr>
          <p:cNvPicPr>
            <a:picLocks noChangeAspect="1"/>
          </p:cNvPicPr>
          <p:nvPr/>
        </p:nvPicPr>
        <p:blipFill>
          <a:blip r:embed="rId7">
            <a:duotone>
              <a:schemeClr val="bg2">
                <a:shade val="45000"/>
                <a:satMod val="135000"/>
              </a:schemeClr>
              <a:prstClr val="white"/>
            </a:duotone>
          </a:blip>
          <a:stretch>
            <a:fillRect/>
          </a:stretch>
        </p:blipFill>
        <p:spPr>
          <a:xfrm>
            <a:off x="77675" y="3850509"/>
            <a:ext cx="464525" cy="443312"/>
          </a:xfrm>
          <a:prstGeom prst="rect">
            <a:avLst/>
          </a:prstGeom>
        </p:spPr>
      </p:pic>
      <p:pic>
        <p:nvPicPr>
          <p:cNvPr id="58" name="Image 124" descr="Une image contenant texte&#10;&#10;Description générée automatiquement">
            <a:extLst>
              <a:ext uri="{FF2B5EF4-FFF2-40B4-BE49-F238E27FC236}">
                <a16:creationId xmlns:a16="http://schemas.microsoft.com/office/drawing/2014/main" id="{54D8876C-4F4A-2783-2A25-B88B552F9EDE}"/>
              </a:ext>
            </a:extLst>
          </p:cNvPr>
          <p:cNvPicPr>
            <a:picLocks noChangeAspect="1"/>
          </p:cNvPicPr>
          <p:nvPr/>
        </p:nvPicPr>
        <p:blipFill>
          <a:blip r:embed="rId8"/>
          <a:stretch>
            <a:fillRect/>
          </a:stretch>
        </p:blipFill>
        <p:spPr>
          <a:xfrm>
            <a:off x="160156" y="5068236"/>
            <a:ext cx="320732" cy="396333"/>
          </a:xfrm>
          <a:prstGeom prst="rect">
            <a:avLst/>
          </a:prstGeom>
        </p:spPr>
      </p:pic>
      <p:pic>
        <p:nvPicPr>
          <p:cNvPr id="60" name="Picture 2">
            <a:extLst>
              <a:ext uri="{FF2B5EF4-FFF2-40B4-BE49-F238E27FC236}">
                <a16:creationId xmlns:a16="http://schemas.microsoft.com/office/drawing/2014/main" id="{906EE70E-185C-70C2-CA75-5ED608B48072}"/>
              </a:ext>
            </a:extLst>
          </p:cNvPr>
          <p:cNvPicPr>
            <a:picLocks noChangeAspect="1"/>
          </p:cNvPicPr>
          <p:nvPr/>
        </p:nvPicPr>
        <p:blipFill>
          <a:blip r:embed="rId9"/>
          <a:stretch>
            <a:fillRect/>
          </a:stretch>
        </p:blipFill>
        <p:spPr>
          <a:xfrm>
            <a:off x="87388" y="6236245"/>
            <a:ext cx="464525" cy="472941"/>
          </a:xfrm>
          <a:prstGeom prst="rect">
            <a:avLst/>
          </a:prstGeom>
        </p:spPr>
      </p:pic>
      <p:pic>
        <p:nvPicPr>
          <p:cNvPr id="64" name="Image 2">
            <a:extLst>
              <a:ext uri="{FF2B5EF4-FFF2-40B4-BE49-F238E27FC236}">
                <a16:creationId xmlns:a16="http://schemas.microsoft.com/office/drawing/2014/main" id="{D3B0BE73-FE90-DB43-E20F-B79A48DD3C34}"/>
              </a:ext>
            </a:extLst>
          </p:cNvPr>
          <p:cNvPicPr>
            <a:picLocks noChangeAspect="1"/>
          </p:cNvPicPr>
          <p:nvPr/>
        </p:nvPicPr>
        <p:blipFill>
          <a:blip r:embed="rId10"/>
          <a:stretch>
            <a:fillRect/>
          </a:stretch>
        </p:blipFill>
        <p:spPr>
          <a:xfrm>
            <a:off x="63762" y="116006"/>
            <a:ext cx="492361" cy="464139"/>
          </a:xfrm>
          <a:prstGeom prst="rect">
            <a:avLst/>
          </a:prstGeom>
        </p:spPr>
      </p:pic>
      <p:sp>
        <p:nvSpPr>
          <p:cNvPr id="77" name="Ellipse 76">
            <a:extLst>
              <a:ext uri="{FF2B5EF4-FFF2-40B4-BE49-F238E27FC236}">
                <a16:creationId xmlns:a16="http://schemas.microsoft.com/office/drawing/2014/main" id="{7CA027D9-AB73-A39F-4E22-3A106BA04CD0}"/>
              </a:ext>
            </a:extLst>
          </p:cNvPr>
          <p:cNvSpPr/>
          <p:nvPr/>
        </p:nvSpPr>
        <p:spPr>
          <a:xfrm>
            <a:off x="0" y="2280622"/>
            <a:ext cx="1091258" cy="10993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8" name="Image 78">
            <a:extLst>
              <a:ext uri="{FF2B5EF4-FFF2-40B4-BE49-F238E27FC236}">
                <a16:creationId xmlns:a16="http://schemas.microsoft.com/office/drawing/2014/main" id="{62E948F6-7A9A-474F-21E0-577E5275225B}"/>
              </a:ext>
            </a:extLst>
          </p:cNvPr>
          <p:cNvPicPr>
            <a:picLocks noChangeAspect="1"/>
          </p:cNvPicPr>
          <p:nvPr/>
        </p:nvPicPr>
        <p:blipFill>
          <a:blip r:embed="rId11"/>
          <a:stretch>
            <a:fillRect/>
          </a:stretch>
        </p:blipFill>
        <p:spPr>
          <a:xfrm>
            <a:off x="162984" y="2470150"/>
            <a:ext cx="742951" cy="721784"/>
          </a:xfrm>
          <a:prstGeom prst="rect">
            <a:avLst/>
          </a:prstGeom>
        </p:spPr>
      </p:pic>
      <p:cxnSp>
        <p:nvCxnSpPr>
          <p:cNvPr id="4" name="Connecteur droit avec flèche 3">
            <a:extLst>
              <a:ext uri="{FF2B5EF4-FFF2-40B4-BE49-F238E27FC236}">
                <a16:creationId xmlns:a16="http://schemas.microsoft.com/office/drawing/2014/main" id="{0F30397F-7263-042F-DADF-A3CABF36FD0D}"/>
              </a:ext>
            </a:extLst>
          </p:cNvPr>
          <p:cNvCxnSpPr>
            <a:cxnSpLocks/>
          </p:cNvCxnSpPr>
          <p:nvPr/>
        </p:nvCxnSpPr>
        <p:spPr>
          <a:xfrm>
            <a:off x="3279447" y="5770509"/>
            <a:ext cx="4000630" cy="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ZoneTexte 4">
            <a:extLst>
              <a:ext uri="{FF2B5EF4-FFF2-40B4-BE49-F238E27FC236}">
                <a16:creationId xmlns:a16="http://schemas.microsoft.com/office/drawing/2014/main" id="{6A374F4A-CFFA-195F-B7F7-BE7A8E138A28}"/>
              </a:ext>
            </a:extLst>
          </p:cNvPr>
          <p:cNvSpPr txBox="1"/>
          <p:nvPr/>
        </p:nvSpPr>
        <p:spPr>
          <a:xfrm>
            <a:off x="5002510" y="5834710"/>
            <a:ext cx="554503" cy="338554"/>
          </a:xfrm>
          <a:prstGeom prst="rect">
            <a:avLst/>
          </a:prstGeom>
          <a:noFill/>
        </p:spPr>
        <p:txBody>
          <a:bodyPr wrap="square" rtlCol="0">
            <a:spAutoFit/>
          </a:bodyPr>
          <a:lstStyle/>
          <a:p>
            <a:pPr algn="ctr"/>
            <a:r>
              <a:rPr lang="en-US" sz="1600">
                <a:solidFill>
                  <a:schemeClr val="accent1">
                    <a:lumMod val="50000"/>
                  </a:schemeClr>
                </a:solidFill>
                <a:latin typeface="Avenir Next LT Pro" panose="020B0504020202020204" pitchFamily="34" charset="0"/>
              </a:rPr>
              <a:t>2m</a:t>
            </a:r>
          </a:p>
        </p:txBody>
      </p:sp>
      <p:sp>
        <p:nvSpPr>
          <p:cNvPr id="30" name="Rectangle 29">
            <a:extLst>
              <a:ext uri="{FF2B5EF4-FFF2-40B4-BE49-F238E27FC236}">
                <a16:creationId xmlns:a16="http://schemas.microsoft.com/office/drawing/2014/main" id="{3AFBE91A-56D7-EDB5-49B0-3D089DD9530D}"/>
              </a:ext>
            </a:extLst>
          </p:cNvPr>
          <p:cNvSpPr/>
          <p:nvPr/>
        </p:nvSpPr>
        <p:spPr>
          <a:xfrm>
            <a:off x="7277777" y="3630897"/>
            <a:ext cx="114741" cy="2152446"/>
          </a:xfrm>
          <a:prstGeom prst="rect">
            <a:avLst/>
          </a:prstGeom>
          <a:solidFill>
            <a:srgbClr val="E8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e 32">
            <a:extLst>
              <a:ext uri="{FF2B5EF4-FFF2-40B4-BE49-F238E27FC236}">
                <a16:creationId xmlns:a16="http://schemas.microsoft.com/office/drawing/2014/main" id="{70F584FB-6420-B634-010F-74336FE22478}"/>
              </a:ext>
            </a:extLst>
          </p:cNvPr>
          <p:cNvGrpSpPr/>
          <p:nvPr/>
        </p:nvGrpSpPr>
        <p:grpSpPr>
          <a:xfrm>
            <a:off x="2486723" y="2599944"/>
            <a:ext cx="1595974" cy="3170565"/>
            <a:chOff x="2952745" y="2773473"/>
            <a:chExt cx="1595974" cy="3170565"/>
          </a:xfrm>
        </p:grpSpPr>
        <p:cxnSp>
          <p:nvCxnSpPr>
            <p:cNvPr id="8" name="Connecteur droit avec flèche 7">
              <a:extLst>
                <a:ext uri="{FF2B5EF4-FFF2-40B4-BE49-F238E27FC236}">
                  <a16:creationId xmlns:a16="http://schemas.microsoft.com/office/drawing/2014/main" id="{6481CAAB-F8FA-8380-3FCA-1AFD24084DA5}"/>
                </a:ext>
              </a:extLst>
            </p:cNvPr>
            <p:cNvCxnSpPr>
              <a:cxnSpLocks/>
            </p:cNvCxnSpPr>
            <p:nvPr/>
          </p:nvCxnSpPr>
          <p:spPr>
            <a:xfrm>
              <a:off x="3750732" y="3836850"/>
              <a:ext cx="0" cy="2107188"/>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8" name="ZoneTexte 27">
              <a:extLst>
                <a:ext uri="{FF2B5EF4-FFF2-40B4-BE49-F238E27FC236}">
                  <a16:creationId xmlns:a16="http://schemas.microsoft.com/office/drawing/2014/main" id="{7841DAE7-F259-3FAE-7211-A7C0711B977C}"/>
                </a:ext>
              </a:extLst>
            </p:cNvPr>
            <p:cNvSpPr txBox="1"/>
            <p:nvPr/>
          </p:nvSpPr>
          <p:spPr>
            <a:xfrm>
              <a:off x="2952745" y="3467518"/>
              <a:ext cx="1595974" cy="369332"/>
            </a:xfrm>
            <a:prstGeom prst="rect">
              <a:avLst/>
            </a:prstGeom>
            <a:noFill/>
            <a:ln w="12700">
              <a:solidFill>
                <a:schemeClr val="accent4">
                  <a:lumMod val="50000"/>
                </a:schemeClr>
              </a:solidFill>
              <a:prstDash val="dash"/>
            </a:ln>
          </p:spPr>
          <p:txBody>
            <a:bodyPr wrap="square" rtlCol="0">
              <a:spAutoFit/>
            </a:bodyPr>
            <a:lstStyle/>
            <a:p>
              <a:pPr algn="ctr"/>
              <a:r>
                <a:rPr lang="en-US" b="1">
                  <a:latin typeface="Avenir Next LT Pro" panose="020B0504020202020204" pitchFamily="34" charset="0"/>
                </a:rPr>
                <a:t>detect</a:t>
              </a:r>
              <a:r>
                <a:rPr lang="en-US">
                  <a:latin typeface="Avenir Next LT Pro" panose="020B0504020202020204" pitchFamily="34" charset="0"/>
                </a:rPr>
                <a:t> : 30</a:t>
              </a:r>
            </a:p>
          </p:txBody>
        </p:sp>
        <p:pic>
          <p:nvPicPr>
            <p:cNvPr id="31" name="Image 30">
              <a:extLst>
                <a:ext uri="{FF2B5EF4-FFF2-40B4-BE49-F238E27FC236}">
                  <a16:creationId xmlns:a16="http://schemas.microsoft.com/office/drawing/2014/main" id="{8C4DC6ED-B71B-ED2F-6164-8A99BE2C674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497722" y="2773473"/>
              <a:ext cx="506020" cy="506020"/>
            </a:xfrm>
            <a:prstGeom prst="rect">
              <a:avLst/>
            </a:prstGeom>
          </p:spPr>
        </p:pic>
      </p:grpSp>
      <p:grpSp>
        <p:nvGrpSpPr>
          <p:cNvPr id="16" name="Groupe 15">
            <a:extLst>
              <a:ext uri="{FF2B5EF4-FFF2-40B4-BE49-F238E27FC236}">
                <a16:creationId xmlns:a16="http://schemas.microsoft.com/office/drawing/2014/main" id="{0DC7F373-C414-6E3C-7B5C-41D517293F58}"/>
              </a:ext>
            </a:extLst>
          </p:cNvPr>
          <p:cNvGrpSpPr/>
          <p:nvPr/>
        </p:nvGrpSpPr>
        <p:grpSpPr>
          <a:xfrm>
            <a:off x="5547418" y="4388379"/>
            <a:ext cx="1799771" cy="1763485"/>
            <a:chOff x="2148114" y="3327400"/>
            <a:chExt cx="1799771" cy="1763485"/>
          </a:xfrm>
        </p:grpSpPr>
        <p:pic>
          <p:nvPicPr>
            <p:cNvPr id="29" name="Image 5">
              <a:extLst>
                <a:ext uri="{FF2B5EF4-FFF2-40B4-BE49-F238E27FC236}">
                  <a16:creationId xmlns:a16="http://schemas.microsoft.com/office/drawing/2014/main" id="{50DE2B1B-C85E-CE5A-BFEC-3E74A5C88379}"/>
                </a:ext>
              </a:extLst>
            </p:cNvPr>
            <p:cNvPicPr>
              <a:picLocks noChangeAspect="1"/>
            </p:cNvPicPr>
            <p:nvPr/>
          </p:nvPicPr>
          <p:blipFill>
            <a:blip r:embed="rId4"/>
            <a:stretch>
              <a:fillRect/>
            </a:stretch>
          </p:blipFill>
          <p:spPr>
            <a:xfrm>
              <a:off x="2148114" y="3327400"/>
              <a:ext cx="1799771" cy="1763485"/>
            </a:xfrm>
            <a:prstGeom prst="rect">
              <a:avLst/>
            </a:prstGeom>
          </p:spPr>
        </p:pic>
        <p:pic>
          <p:nvPicPr>
            <p:cNvPr id="35" name="Image 6">
              <a:extLst>
                <a:ext uri="{FF2B5EF4-FFF2-40B4-BE49-F238E27FC236}">
                  <a16:creationId xmlns:a16="http://schemas.microsoft.com/office/drawing/2014/main" id="{AB89B076-3BCA-3550-59C0-64F27A7A8EF2}"/>
                </a:ext>
              </a:extLst>
            </p:cNvPr>
            <p:cNvPicPr>
              <a:picLocks noChangeAspect="1"/>
            </p:cNvPicPr>
            <p:nvPr/>
          </p:nvPicPr>
          <p:blipFill>
            <a:blip r:embed="rId5"/>
            <a:stretch>
              <a:fillRect/>
            </a:stretch>
          </p:blipFill>
          <p:spPr>
            <a:xfrm>
              <a:off x="3047395" y="4094388"/>
              <a:ext cx="243115" cy="302080"/>
            </a:xfrm>
            <a:prstGeom prst="rect">
              <a:avLst/>
            </a:prstGeom>
          </p:spPr>
        </p:pic>
      </p:grpSp>
      <p:sp>
        <p:nvSpPr>
          <p:cNvPr id="9" name="ZoneTexte 8">
            <a:extLst>
              <a:ext uri="{FF2B5EF4-FFF2-40B4-BE49-F238E27FC236}">
                <a16:creationId xmlns:a16="http://schemas.microsoft.com/office/drawing/2014/main" id="{17331893-D331-5B75-BB48-D899E71FD387}"/>
              </a:ext>
            </a:extLst>
          </p:cNvPr>
          <p:cNvSpPr txBox="1"/>
          <p:nvPr/>
        </p:nvSpPr>
        <p:spPr>
          <a:xfrm>
            <a:off x="1170190" y="1011891"/>
            <a:ext cx="4218514" cy="646331"/>
          </a:xfrm>
          <a:prstGeom prst="rect">
            <a:avLst/>
          </a:prstGeom>
          <a:noFill/>
        </p:spPr>
        <p:txBody>
          <a:bodyPr wrap="square" rtlCol="0">
            <a:spAutoFit/>
          </a:bodyPr>
          <a:lstStyle/>
          <a:p>
            <a:pPr algn="ctr"/>
            <a:r>
              <a:rPr lang="en-US">
                <a:latin typeface="Avenir Next LT Pro" panose="020B0504020202020204" pitchFamily="34" charset="0"/>
              </a:rPr>
              <a:t>Car behavior according to road sign :</a:t>
            </a:r>
          </a:p>
          <a:p>
            <a:pPr algn="ctr"/>
            <a:r>
              <a:rPr lang="en-US" b="1">
                <a:solidFill>
                  <a:srgbClr val="981437"/>
                </a:solidFill>
                <a:latin typeface="Avenir Next LT Pro" panose="020B0504020202020204" pitchFamily="34" charset="0"/>
              </a:rPr>
              <a:t>30</a:t>
            </a:r>
          </a:p>
        </p:txBody>
      </p:sp>
      <p:sp>
        <p:nvSpPr>
          <p:cNvPr id="27" name="Rectangle 26">
            <a:extLst>
              <a:ext uri="{FF2B5EF4-FFF2-40B4-BE49-F238E27FC236}">
                <a16:creationId xmlns:a16="http://schemas.microsoft.com/office/drawing/2014/main" id="{8ABA10E2-603B-2008-EFF5-F2EA4626657B}"/>
              </a:ext>
            </a:extLst>
          </p:cNvPr>
          <p:cNvSpPr/>
          <p:nvPr/>
        </p:nvSpPr>
        <p:spPr>
          <a:xfrm>
            <a:off x="8508781" y="1087491"/>
            <a:ext cx="3454619" cy="2538593"/>
          </a:xfrm>
          <a:prstGeom prst="rect">
            <a:avLst/>
          </a:prstGeom>
          <a:solidFill>
            <a:srgbClr val="981437"/>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ZoneTexte 35">
            <a:extLst>
              <a:ext uri="{FF2B5EF4-FFF2-40B4-BE49-F238E27FC236}">
                <a16:creationId xmlns:a16="http://schemas.microsoft.com/office/drawing/2014/main" id="{DAB071E1-15ED-1E1E-EDEE-14EC99FEA5DA}"/>
              </a:ext>
            </a:extLst>
          </p:cNvPr>
          <p:cNvSpPr txBox="1"/>
          <p:nvPr/>
        </p:nvSpPr>
        <p:spPr>
          <a:xfrm>
            <a:off x="8967716" y="1498330"/>
            <a:ext cx="1090694" cy="646331"/>
          </a:xfrm>
          <a:prstGeom prst="rect">
            <a:avLst/>
          </a:prstGeom>
          <a:solidFill>
            <a:schemeClr val="bg1"/>
          </a:solidFill>
          <a:ln>
            <a:solidFill>
              <a:schemeClr val="bg1"/>
            </a:solidFill>
          </a:ln>
        </p:spPr>
        <p:txBody>
          <a:bodyPr wrap="square" rtlCol="0">
            <a:spAutoFit/>
          </a:bodyPr>
          <a:lstStyle/>
          <a:p>
            <a:pPr algn="ctr"/>
            <a:r>
              <a:rPr lang="en-US" b="1">
                <a:solidFill>
                  <a:srgbClr val="981437"/>
                </a:solidFill>
              </a:rPr>
              <a:t>Move (rpm 60)</a:t>
            </a:r>
          </a:p>
        </p:txBody>
      </p:sp>
      <p:sp>
        <p:nvSpPr>
          <p:cNvPr id="37" name="ZoneTexte 36">
            <a:extLst>
              <a:ext uri="{FF2B5EF4-FFF2-40B4-BE49-F238E27FC236}">
                <a16:creationId xmlns:a16="http://schemas.microsoft.com/office/drawing/2014/main" id="{48FBE8BD-FB4C-F9EC-2549-0D326EE7C3FB}"/>
              </a:ext>
            </a:extLst>
          </p:cNvPr>
          <p:cNvSpPr txBox="1"/>
          <p:nvPr/>
        </p:nvSpPr>
        <p:spPr>
          <a:xfrm>
            <a:off x="10674836" y="2470150"/>
            <a:ext cx="1099940" cy="646331"/>
          </a:xfrm>
          <a:prstGeom prst="rect">
            <a:avLst/>
          </a:prstGeom>
          <a:solidFill>
            <a:schemeClr val="bg1"/>
          </a:solidFill>
          <a:ln>
            <a:solidFill>
              <a:schemeClr val="bg1"/>
            </a:solidFill>
          </a:ln>
        </p:spPr>
        <p:txBody>
          <a:bodyPr wrap="square" rtlCol="0">
            <a:spAutoFit/>
          </a:bodyPr>
          <a:lstStyle/>
          <a:p>
            <a:pPr algn="ctr"/>
            <a:r>
              <a:rPr lang="en-US" b="1">
                <a:solidFill>
                  <a:srgbClr val="981437"/>
                </a:solidFill>
              </a:rPr>
              <a:t>Move</a:t>
            </a:r>
          </a:p>
          <a:p>
            <a:pPr algn="ctr"/>
            <a:r>
              <a:rPr lang="en-US" b="1">
                <a:solidFill>
                  <a:srgbClr val="981437"/>
                </a:solidFill>
              </a:rPr>
              <a:t>(rpm 36)</a:t>
            </a:r>
          </a:p>
        </p:txBody>
      </p:sp>
      <p:pic>
        <p:nvPicPr>
          <p:cNvPr id="39" name="Graphique 38" descr="Ligne fléchée : incurvée dans le sens des aiguilles d’une montre contour">
            <a:extLst>
              <a:ext uri="{FF2B5EF4-FFF2-40B4-BE49-F238E27FC236}">
                <a16:creationId xmlns:a16="http://schemas.microsoft.com/office/drawing/2014/main" id="{53C736F0-524E-3054-4570-EF3703768CB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7849938">
            <a:off x="9600732" y="2133149"/>
            <a:ext cx="914978" cy="914400"/>
          </a:xfrm>
          <a:prstGeom prst="rect">
            <a:avLst/>
          </a:prstGeom>
        </p:spPr>
      </p:pic>
      <p:sp>
        <p:nvSpPr>
          <p:cNvPr id="40" name="Rectangle 39">
            <a:extLst>
              <a:ext uri="{FF2B5EF4-FFF2-40B4-BE49-F238E27FC236}">
                <a16:creationId xmlns:a16="http://schemas.microsoft.com/office/drawing/2014/main" id="{D00339A1-ADAE-9AE0-CA40-75C339B0F40B}"/>
              </a:ext>
            </a:extLst>
          </p:cNvPr>
          <p:cNvSpPr/>
          <p:nvPr/>
        </p:nvSpPr>
        <p:spPr>
          <a:xfrm>
            <a:off x="1701194" y="6444451"/>
            <a:ext cx="8279993" cy="157078"/>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4EA598A-789F-DFB1-36F3-A210432DB454}"/>
              </a:ext>
            </a:extLst>
          </p:cNvPr>
          <p:cNvSpPr/>
          <p:nvPr/>
        </p:nvSpPr>
        <p:spPr>
          <a:xfrm>
            <a:off x="1701187" y="6443776"/>
            <a:ext cx="4680000" cy="150109"/>
          </a:xfrm>
          <a:prstGeom prst="rect">
            <a:avLst/>
          </a:prstGeom>
          <a:solidFill>
            <a:srgbClr val="9814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8CCAF11-1CDF-CCBE-620B-ADC84D631254}"/>
              </a:ext>
            </a:extLst>
          </p:cNvPr>
          <p:cNvSpPr/>
          <p:nvPr/>
        </p:nvSpPr>
        <p:spPr>
          <a:xfrm>
            <a:off x="6381187" y="6443776"/>
            <a:ext cx="3600000" cy="150109"/>
          </a:xfrm>
          <a:prstGeom prst="rect">
            <a:avLst/>
          </a:prstGeom>
          <a:solidFill>
            <a:srgbClr val="9814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ZoneTexte 44">
            <a:extLst>
              <a:ext uri="{FF2B5EF4-FFF2-40B4-BE49-F238E27FC236}">
                <a16:creationId xmlns:a16="http://schemas.microsoft.com/office/drawing/2014/main" id="{FDB02E66-EA34-900B-B107-1BB322F98BE2}"/>
              </a:ext>
            </a:extLst>
          </p:cNvPr>
          <p:cNvSpPr txBox="1"/>
          <p:nvPr/>
        </p:nvSpPr>
        <p:spPr>
          <a:xfrm>
            <a:off x="8579510" y="2743334"/>
            <a:ext cx="1444577" cy="338554"/>
          </a:xfrm>
          <a:prstGeom prst="rect">
            <a:avLst/>
          </a:prstGeom>
          <a:noFill/>
          <a:ln>
            <a:noFill/>
          </a:ln>
        </p:spPr>
        <p:txBody>
          <a:bodyPr wrap="square" rtlCol="0">
            <a:spAutoFit/>
          </a:bodyPr>
          <a:lstStyle/>
          <a:p>
            <a:pPr algn="ctr"/>
            <a:r>
              <a:rPr lang="en-US" sz="1600" i="1">
                <a:solidFill>
                  <a:schemeClr val="bg1"/>
                </a:solidFill>
              </a:rPr>
              <a:t>Road sign 30</a:t>
            </a:r>
          </a:p>
        </p:txBody>
      </p:sp>
    </p:spTree>
    <p:extLst>
      <p:ext uri="{BB962C8B-B14F-4D97-AF65-F5344CB8AC3E}">
        <p14:creationId xmlns:p14="http://schemas.microsoft.com/office/powerpoint/2010/main" val="1682810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42" presetClass="path" presetSubtype="0" fill="hold" nodeType="withEffect">
                                  <p:stCondLst>
                                    <p:cond delay="0"/>
                                  </p:stCondLst>
                                  <p:childTnLst>
                                    <p:animMotion origin="layout" path="M -3.95833E-6 -4.07407E-6 L 0.38881 0.00046 " pathEditMode="relative" rAng="0" ptsTypes="AA">
                                      <p:cBhvr>
                                        <p:cTn id="8" dur="3000" fill="hold"/>
                                        <p:tgtEl>
                                          <p:spTgt spid="7"/>
                                        </p:tgtEl>
                                        <p:attrNameLst>
                                          <p:attrName>ppt_x</p:attrName>
                                          <p:attrName>ppt_y</p:attrName>
                                        </p:attrNameLst>
                                      </p:cBhvr>
                                      <p:rCtr x="18802" y="23"/>
                                    </p:animMotion>
                                  </p:childTnLst>
                                </p:cTn>
                              </p:par>
                              <p:par>
                                <p:cTn id="9" presetID="22" presetClass="entr" presetSubtype="8"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3000"/>
                                        <p:tgtEl>
                                          <p:spTgt spid="41"/>
                                        </p:tgtEl>
                                      </p:cBhvr>
                                    </p:animEffect>
                                  </p:childTnLst>
                                </p:cTn>
                              </p:par>
                              <p:par>
                                <p:cTn id="12" presetID="1" presetClass="entr" presetSubtype="0" fill="hold" nodeType="withEffect">
                                  <p:stCondLst>
                                    <p:cond delay="500"/>
                                  </p:stCondLst>
                                  <p:childTnLst>
                                    <p:set>
                                      <p:cBhvr>
                                        <p:cTn id="13" dur="1" fill="hold">
                                          <p:stCondLst>
                                            <p:cond delay="0"/>
                                          </p:stCondLst>
                                        </p:cTn>
                                        <p:tgtEl>
                                          <p:spTgt spid="33"/>
                                        </p:tgtEl>
                                        <p:attrNameLst>
                                          <p:attrName>style.visibility</p:attrName>
                                        </p:attrNameLst>
                                      </p:cBhvr>
                                      <p:to>
                                        <p:strVal val="visible"/>
                                      </p:to>
                                    </p:set>
                                  </p:childTnLst>
                                </p:cTn>
                              </p:par>
                              <p:par>
                                <p:cTn id="14" presetID="1" presetClass="entr" presetSubtype="0" fill="hold" grpId="0" nodeType="withEffect">
                                  <p:stCondLst>
                                    <p:cond delay="500"/>
                                  </p:stCondLst>
                                  <p:childTnLst>
                                    <p:set>
                                      <p:cBhvr>
                                        <p:cTn id="15" dur="1" fill="hold">
                                          <p:stCondLst>
                                            <p:cond delay="0"/>
                                          </p:stCondLst>
                                        </p:cTn>
                                        <p:tgtEl>
                                          <p:spTgt spid="45"/>
                                        </p:tgtEl>
                                        <p:attrNameLst>
                                          <p:attrName>style.visibility</p:attrName>
                                        </p:attrNameLst>
                                      </p:cBhvr>
                                      <p:to>
                                        <p:strVal val="visible"/>
                                      </p:to>
                                    </p:set>
                                  </p:childTnLst>
                                </p:cTn>
                              </p:par>
                              <p:par>
                                <p:cTn id="16" presetID="1" presetClass="entr" presetSubtype="0" fill="hold" nodeType="withEffect">
                                  <p:stCondLst>
                                    <p:cond delay="500"/>
                                  </p:stCondLst>
                                  <p:childTnLst>
                                    <p:set>
                                      <p:cBhvr>
                                        <p:cTn id="17" dur="1" fill="hold">
                                          <p:stCondLst>
                                            <p:cond delay="0"/>
                                          </p:stCondLst>
                                        </p:cTn>
                                        <p:tgtEl>
                                          <p:spTgt spid="39"/>
                                        </p:tgtEl>
                                        <p:attrNameLst>
                                          <p:attrName>style.visibility</p:attrName>
                                        </p:attrNameLst>
                                      </p:cBhvr>
                                      <p:to>
                                        <p:strVal val="visible"/>
                                      </p:to>
                                    </p:set>
                                  </p:childTnLst>
                                </p:cTn>
                              </p:par>
                            </p:childTnLst>
                          </p:cTn>
                        </p:par>
                        <p:par>
                          <p:cTn id="18" fill="hold">
                            <p:stCondLst>
                              <p:cond delay="3000"/>
                            </p:stCondLst>
                            <p:childTnLst>
                              <p:par>
                                <p:cTn id="19" presetID="1" presetClass="exit" presetSubtype="0" fill="hold" nodeType="after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42" presetClass="path" presetSubtype="0" fill="hold" nodeType="withEffect">
                                  <p:stCondLst>
                                    <p:cond delay="0"/>
                                  </p:stCondLst>
                                  <p:childTnLst>
                                    <p:animMotion origin="layout" path="M 3.95833E-6 2.96296E-6 L 0.27122 2.96296E-6 " pathEditMode="relative" rAng="0" ptsTypes="AA">
                                      <p:cBhvr>
                                        <p:cTn id="26" dur="5000" fill="hold"/>
                                        <p:tgtEl>
                                          <p:spTgt spid="16"/>
                                        </p:tgtEl>
                                        <p:attrNameLst>
                                          <p:attrName>ppt_x</p:attrName>
                                          <p:attrName>ppt_y</p:attrName>
                                        </p:attrNameLst>
                                      </p:cBhvr>
                                      <p:rCtr x="13555" y="0"/>
                                    </p:animMotion>
                                  </p:childTnLst>
                                </p:cTn>
                              </p:par>
                              <p:par>
                                <p:cTn id="27" presetID="22" presetClass="entr" presetSubtype="8"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wipe(left)">
                                      <p:cBhvr>
                                        <p:cTn id="29" dur="5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41" grpId="0" animBg="1"/>
      <p:bldP spid="42" grpId="0" animBg="1"/>
      <p:bldP spid="4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7" descr="Une image contenant texte, signe, clipart, graphiques vectoriels&#10;&#10;Description générée automatiquement">
            <a:extLst>
              <a:ext uri="{FF2B5EF4-FFF2-40B4-BE49-F238E27FC236}">
                <a16:creationId xmlns:a16="http://schemas.microsoft.com/office/drawing/2014/main" id="{877C7FC3-A0B3-201F-5E60-599D049075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11510" y="2687521"/>
            <a:ext cx="1193967" cy="1204127"/>
          </a:xfrm>
          <a:prstGeom prst="rect">
            <a:avLst/>
          </a:prstGeom>
        </p:spPr>
      </p:pic>
      <p:sp>
        <p:nvSpPr>
          <p:cNvPr id="10" name="Espace réservé du numéro de diapositive 5">
            <a:extLst>
              <a:ext uri="{FF2B5EF4-FFF2-40B4-BE49-F238E27FC236}">
                <a16:creationId xmlns:a16="http://schemas.microsoft.com/office/drawing/2014/main" id="{366283C9-7833-C91E-890F-49B0B1BB6D77}"/>
              </a:ext>
            </a:extLst>
          </p:cNvPr>
          <p:cNvSpPr>
            <a:spLocks noGrp="1"/>
          </p:cNvSpPr>
          <p:nvPr/>
        </p:nvSpPr>
        <p:spPr>
          <a:xfrm>
            <a:off x="10948086"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7A9633-343E-4A90-A07B-C619048A2403}" type="slidenum">
              <a:rPr lang="fr-FR" sz="2000" b="1" dirty="0" smtClean="0">
                <a:latin typeface="Avenir Next LT Pro"/>
              </a:rPr>
              <a:pPr/>
              <a:t>11</a:t>
            </a:fld>
            <a:endParaRPr lang="fr-FR" sz="2000" b="1">
              <a:latin typeface="Avenir Next LT Pro"/>
              <a:cs typeface="Calibri"/>
            </a:endParaRPr>
          </a:p>
        </p:txBody>
      </p:sp>
      <p:sp>
        <p:nvSpPr>
          <p:cNvPr id="98" name="TextBox 4">
            <a:extLst>
              <a:ext uri="{FF2B5EF4-FFF2-40B4-BE49-F238E27FC236}">
                <a16:creationId xmlns:a16="http://schemas.microsoft.com/office/drawing/2014/main" id="{B013B359-2B44-FA94-AC64-8F3889B416D8}"/>
              </a:ext>
            </a:extLst>
          </p:cNvPr>
          <p:cNvSpPr txBox="1"/>
          <p:nvPr/>
        </p:nvSpPr>
        <p:spPr>
          <a:xfrm>
            <a:off x="2139171" y="137137"/>
            <a:ext cx="7919239" cy="646331"/>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lgn="ctr">
              <a:defRPr/>
            </a:pPr>
            <a:r>
              <a:rPr lang="fr-FR" sz="3600">
                <a:solidFill>
                  <a:schemeClr val="tx2"/>
                </a:solidFill>
                <a:latin typeface="Avenir Next LT Pro"/>
                <a:cs typeface="Calibri"/>
              </a:rPr>
              <a:t>STORIES / DEMONSTRATIONS</a:t>
            </a:r>
          </a:p>
        </p:txBody>
      </p:sp>
      <p:cxnSp>
        <p:nvCxnSpPr>
          <p:cNvPr id="101" name="Connecteur droit avec flèche 100">
            <a:extLst>
              <a:ext uri="{FF2B5EF4-FFF2-40B4-BE49-F238E27FC236}">
                <a16:creationId xmlns:a16="http://schemas.microsoft.com/office/drawing/2014/main" id="{65369928-E398-15BA-C152-008AE731261C}"/>
              </a:ext>
            </a:extLst>
          </p:cNvPr>
          <p:cNvCxnSpPr/>
          <p:nvPr/>
        </p:nvCxnSpPr>
        <p:spPr>
          <a:xfrm flipV="1">
            <a:off x="1774739" y="856220"/>
            <a:ext cx="8637371" cy="2059"/>
          </a:xfrm>
          <a:prstGeom prst="straightConnector1">
            <a:avLst/>
          </a:prstGeom>
        </p:spPr>
        <p:style>
          <a:lnRef idx="1">
            <a:schemeClr val="accent1"/>
          </a:lnRef>
          <a:fillRef idx="0">
            <a:schemeClr val="accent1"/>
          </a:fillRef>
          <a:effectRef idx="0">
            <a:schemeClr val="accent1"/>
          </a:effectRef>
          <a:fontRef idx="minor">
            <a:schemeClr val="tx1"/>
          </a:fontRef>
        </p:style>
      </p:cxnSp>
      <p:grpSp>
        <p:nvGrpSpPr>
          <p:cNvPr id="7" name="Groupe 6">
            <a:extLst>
              <a:ext uri="{FF2B5EF4-FFF2-40B4-BE49-F238E27FC236}">
                <a16:creationId xmlns:a16="http://schemas.microsoft.com/office/drawing/2014/main" id="{BC9CE112-0F62-13EE-F66D-22D12D624BF5}"/>
              </a:ext>
            </a:extLst>
          </p:cNvPr>
          <p:cNvGrpSpPr/>
          <p:nvPr/>
        </p:nvGrpSpPr>
        <p:grpSpPr>
          <a:xfrm>
            <a:off x="807680" y="4384659"/>
            <a:ext cx="1799771" cy="1763485"/>
            <a:chOff x="2148114" y="3327400"/>
            <a:chExt cx="1799771" cy="1763485"/>
          </a:xfrm>
        </p:grpSpPr>
        <p:pic>
          <p:nvPicPr>
            <p:cNvPr id="3" name="Image 5">
              <a:extLst>
                <a:ext uri="{FF2B5EF4-FFF2-40B4-BE49-F238E27FC236}">
                  <a16:creationId xmlns:a16="http://schemas.microsoft.com/office/drawing/2014/main" id="{B8EC3102-011D-5F87-3976-CAE1461BF048}"/>
                </a:ext>
              </a:extLst>
            </p:cNvPr>
            <p:cNvPicPr>
              <a:picLocks noChangeAspect="1"/>
            </p:cNvPicPr>
            <p:nvPr/>
          </p:nvPicPr>
          <p:blipFill>
            <a:blip r:embed="rId4"/>
            <a:stretch>
              <a:fillRect/>
            </a:stretch>
          </p:blipFill>
          <p:spPr>
            <a:xfrm>
              <a:off x="2148114" y="3327400"/>
              <a:ext cx="1799771" cy="1763485"/>
            </a:xfrm>
            <a:prstGeom prst="rect">
              <a:avLst/>
            </a:prstGeom>
          </p:spPr>
        </p:pic>
        <p:pic>
          <p:nvPicPr>
            <p:cNvPr id="6" name="Image 6">
              <a:extLst>
                <a:ext uri="{FF2B5EF4-FFF2-40B4-BE49-F238E27FC236}">
                  <a16:creationId xmlns:a16="http://schemas.microsoft.com/office/drawing/2014/main" id="{C5F377F8-DEE2-C26B-D4CF-6BE374FDB315}"/>
                </a:ext>
              </a:extLst>
            </p:cNvPr>
            <p:cNvPicPr>
              <a:picLocks noChangeAspect="1"/>
            </p:cNvPicPr>
            <p:nvPr/>
          </p:nvPicPr>
          <p:blipFill>
            <a:blip r:embed="rId5"/>
            <a:stretch>
              <a:fillRect/>
            </a:stretch>
          </p:blipFill>
          <p:spPr>
            <a:xfrm>
              <a:off x="3047395" y="4094388"/>
              <a:ext cx="243115" cy="302080"/>
            </a:xfrm>
            <a:prstGeom prst="rect">
              <a:avLst/>
            </a:prstGeom>
          </p:spPr>
        </p:pic>
      </p:grpSp>
      <p:sp>
        <p:nvSpPr>
          <p:cNvPr id="34" name="Espace réservé du numéro de diapositive 14">
            <a:extLst>
              <a:ext uri="{FF2B5EF4-FFF2-40B4-BE49-F238E27FC236}">
                <a16:creationId xmlns:a16="http://schemas.microsoft.com/office/drawing/2014/main" id="{B770A85E-481C-B52C-4C55-A0F3F6478A72}"/>
              </a:ext>
            </a:extLst>
          </p:cNvPr>
          <p:cNvSpPr>
            <a:spLocks noGrp="1"/>
          </p:cNvSpPr>
          <p:nvPr/>
        </p:nvSpPr>
        <p:spPr>
          <a:xfrm>
            <a:off x="861060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7A9633-343E-4A90-A07B-C619048A2403}" type="slidenum">
              <a:rPr lang="fr-FR" sz="2000" b="1" dirty="0" smtClean="0">
                <a:latin typeface="Avenir Next LT Pro"/>
              </a:rPr>
              <a:pPr/>
              <a:t>11</a:t>
            </a:fld>
            <a:endParaRPr lang="fr-FR" sz="2000" b="1">
              <a:latin typeface="Avenir Next LT Pro"/>
            </a:endParaRPr>
          </a:p>
        </p:txBody>
      </p:sp>
      <p:sp>
        <p:nvSpPr>
          <p:cNvPr id="50" name="Rectangle 49">
            <a:extLst>
              <a:ext uri="{FF2B5EF4-FFF2-40B4-BE49-F238E27FC236}">
                <a16:creationId xmlns:a16="http://schemas.microsoft.com/office/drawing/2014/main" id="{473A4CDC-EAFE-0B57-6A7C-9C208931BB0A}"/>
              </a:ext>
            </a:extLst>
          </p:cNvPr>
          <p:cNvSpPr/>
          <p:nvPr/>
        </p:nvSpPr>
        <p:spPr>
          <a:xfrm>
            <a:off x="1" y="-7895"/>
            <a:ext cx="641046" cy="68658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4" name="Image 121">
            <a:extLst>
              <a:ext uri="{FF2B5EF4-FFF2-40B4-BE49-F238E27FC236}">
                <a16:creationId xmlns:a16="http://schemas.microsoft.com/office/drawing/2014/main" id="{CC8A4A4E-1E26-8C0C-AE98-50407E00131B}"/>
              </a:ext>
            </a:extLst>
          </p:cNvPr>
          <p:cNvPicPr>
            <a:picLocks noChangeAspect="1"/>
          </p:cNvPicPr>
          <p:nvPr/>
        </p:nvPicPr>
        <p:blipFill>
          <a:blip r:embed="rId6"/>
          <a:stretch>
            <a:fillRect/>
          </a:stretch>
        </p:blipFill>
        <p:spPr>
          <a:xfrm>
            <a:off x="103382" y="1418240"/>
            <a:ext cx="455442" cy="429473"/>
          </a:xfrm>
          <a:prstGeom prst="rect">
            <a:avLst/>
          </a:prstGeom>
        </p:spPr>
      </p:pic>
      <p:pic>
        <p:nvPicPr>
          <p:cNvPr id="56" name="Image 10">
            <a:extLst>
              <a:ext uri="{FF2B5EF4-FFF2-40B4-BE49-F238E27FC236}">
                <a16:creationId xmlns:a16="http://schemas.microsoft.com/office/drawing/2014/main" id="{0E890BE4-BC73-6D17-A304-BB59A8469C46}"/>
              </a:ext>
            </a:extLst>
          </p:cNvPr>
          <p:cNvPicPr>
            <a:picLocks noChangeAspect="1"/>
          </p:cNvPicPr>
          <p:nvPr/>
        </p:nvPicPr>
        <p:blipFill>
          <a:blip r:embed="rId7">
            <a:duotone>
              <a:schemeClr val="bg2">
                <a:shade val="45000"/>
                <a:satMod val="135000"/>
              </a:schemeClr>
              <a:prstClr val="white"/>
            </a:duotone>
          </a:blip>
          <a:stretch>
            <a:fillRect/>
          </a:stretch>
        </p:blipFill>
        <p:spPr>
          <a:xfrm>
            <a:off x="77675" y="3850509"/>
            <a:ext cx="464525" cy="443312"/>
          </a:xfrm>
          <a:prstGeom prst="rect">
            <a:avLst/>
          </a:prstGeom>
        </p:spPr>
      </p:pic>
      <p:pic>
        <p:nvPicPr>
          <p:cNvPr id="58" name="Image 124" descr="Une image contenant texte&#10;&#10;Description générée automatiquement">
            <a:extLst>
              <a:ext uri="{FF2B5EF4-FFF2-40B4-BE49-F238E27FC236}">
                <a16:creationId xmlns:a16="http://schemas.microsoft.com/office/drawing/2014/main" id="{54D8876C-4F4A-2783-2A25-B88B552F9EDE}"/>
              </a:ext>
            </a:extLst>
          </p:cNvPr>
          <p:cNvPicPr>
            <a:picLocks noChangeAspect="1"/>
          </p:cNvPicPr>
          <p:nvPr/>
        </p:nvPicPr>
        <p:blipFill>
          <a:blip r:embed="rId8"/>
          <a:stretch>
            <a:fillRect/>
          </a:stretch>
        </p:blipFill>
        <p:spPr>
          <a:xfrm>
            <a:off x="160156" y="5068236"/>
            <a:ext cx="320732" cy="396333"/>
          </a:xfrm>
          <a:prstGeom prst="rect">
            <a:avLst/>
          </a:prstGeom>
        </p:spPr>
      </p:pic>
      <p:pic>
        <p:nvPicPr>
          <p:cNvPr id="60" name="Picture 2">
            <a:extLst>
              <a:ext uri="{FF2B5EF4-FFF2-40B4-BE49-F238E27FC236}">
                <a16:creationId xmlns:a16="http://schemas.microsoft.com/office/drawing/2014/main" id="{906EE70E-185C-70C2-CA75-5ED608B48072}"/>
              </a:ext>
            </a:extLst>
          </p:cNvPr>
          <p:cNvPicPr>
            <a:picLocks noChangeAspect="1"/>
          </p:cNvPicPr>
          <p:nvPr/>
        </p:nvPicPr>
        <p:blipFill>
          <a:blip r:embed="rId9"/>
          <a:stretch>
            <a:fillRect/>
          </a:stretch>
        </p:blipFill>
        <p:spPr>
          <a:xfrm>
            <a:off x="87388" y="6236245"/>
            <a:ext cx="464525" cy="472941"/>
          </a:xfrm>
          <a:prstGeom prst="rect">
            <a:avLst/>
          </a:prstGeom>
        </p:spPr>
      </p:pic>
      <p:pic>
        <p:nvPicPr>
          <p:cNvPr id="64" name="Image 2">
            <a:extLst>
              <a:ext uri="{FF2B5EF4-FFF2-40B4-BE49-F238E27FC236}">
                <a16:creationId xmlns:a16="http://schemas.microsoft.com/office/drawing/2014/main" id="{D3B0BE73-FE90-DB43-E20F-B79A48DD3C34}"/>
              </a:ext>
            </a:extLst>
          </p:cNvPr>
          <p:cNvPicPr>
            <a:picLocks noChangeAspect="1"/>
          </p:cNvPicPr>
          <p:nvPr/>
        </p:nvPicPr>
        <p:blipFill>
          <a:blip r:embed="rId10"/>
          <a:stretch>
            <a:fillRect/>
          </a:stretch>
        </p:blipFill>
        <p:spPr>
          <a:xfrm>
            <a:off x="63762" y="116006"/>
            <a:ext cx="492361" cy="464139"/>
          </a:xfrm>
          <a:prstGeom prst="rect">
            <a:avLst/>
          </a:prstGeom>
        </p:spPr>
      </p:pic>
      <p:sp>
        <p:nvSpPr>
          <p:cNvPr id="77" name="Ellipse 76">
            <a:extLst>
              <a:ext uri="{FF2B5EF4-FFF2-40B4-BE49-F238E27FC236}">
                <a16:creationId xmlns:a16="http://schemas.microsoft.com/office/drawing/2014/main" id="{7CA027D9-AB73-A39F-4E22-3A106BA04CD0}"/>
              </a:ext>
            </a:extLst>
          </p:cNvPr>
          <p:cNvSpPr/>
          <p:nvPr/>
        </p:nvSpPr>
        <p:spPr>
          <a:xfrm>
            <a:off x="0" y="2280622"/>
            <a:ext cx="1091258" cy="10993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8" name="Image 78">
            <a:extLst>
              <a:ext uri="{FF2B5EF4-FFF2-40B4-BE49-F238E27FC236}">
                <a16:creationId xmlns:a16="http://schemas.microsoft.com/office/drawing/2014/main" id="{62E948F6-7A9A-474F-21E0-577E5275225B}"/>
              </a:ext>
            </a:extLst>
          </p:cNvPr>
          <p:cNvPicPr>
            <a:picLocks noChangeAspect="1"/>
          </p:cNvPicPr>
          <p:nvPr/>
        </p:nvPicPr>
        <p:blipFill>
          <a:blip r:embed="rId11"/>
          <a:stretch>
            <a:fillRect/>
          </a:stretch>
        </p:blipFill>
        <p:spPr>
          <a:xfrm>
            <a:off x="162984" y="2470150"/>
            <a:ext cx="742951" cy="721784"/>
          </a:xfrm>
          <a:prstGeom prst="rect">
            <a:avLst/>
          </a:prstGeom>
        </p:spPr>
      </p:pic>
      <p:cxnSp>
        <p:nvCxnSpPr>
          <p:cNvPr id="4" name="Connecteur droit avec flèche 3">
            <a:extLst>
              <a:ext uri="{FF2B5EF4-FFF2-40B4-BE49-F238E27FC236}">
                <a16:creationId xmlns:a16="http://schemas.microsoft.com/office/drawing/2014/main" id="{0F30397F-7263-042F-DADF-A3CABF36FD0D}"/>
              </a:ext>
            </a:extLst>
          </p:cNvPr>
          <p:cNvCxnSpPr>
            <a:cxnSpLocks/>
          </p:cNvCxnSpPr>
          <p:nvPr/>
        </p:nvCxnSpPr>
        <p:spPr>
          <a:xfrm>
            <a:off x="3284710" y="5998709"/>
            <a:ext cx="4000630" cy="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ZoneTexte 4">
            <a:extLst>
              <a:ext uri="{FF2B5EF4-FFF2-40B4-BE49-F238E27FC236}">
                <a16:creationId xmlns:a16="http://schemas.microsoft.com/office/drawing/2014/main" id="{6A374F4A-CFFA-195F-B7F7-BE7A8E138A28}"/>
              </a:ext>
            </a:extLst>
          </p:cNvPr>
          <p:cNvSpPr txBox="1"/>
          <p:nvPr/>
        </p:nvSpPr>
        <p:spPr>
          <a:xfrm>
            <a:off x="5017942" y="6030275"/>
            <a:ext cx="554503" cy="338554"/>
          </a:xfrm>
          <a:prstGeom prst="rect">
            <a:avLst/>
          </a:prstGeom>
          <a:noFill/>
        </p:spPr>
        <p:txBody>
          <a:bodyPr wrap="square" rtlCol="0">
            <a:spAutoFit/>
          </a:bodyPr>
          <a:lstStyle/>
          <a:p>
            <a:pPr algn="ctr"/>
            <a:r>
              <a:rPr lang="en-US" sz="1600">
                <a:solidFill>
                  <a:schemeClr val="accent1">
                    <a:lumMod val="50000"/>
                  </a:schemeClr>
                </a:solidFill>
                <a:latin typeface="Avenir Next LT Pro" panose="020B0504020202020204" pitchFamily="34" charset="0"/>
              </a:rPr>
              <a:t>2m</a:t>
            </a:r>
          </a:p>
        </p:txBody>
      </p:sp>
      <p:sp>
        <p:nvSpPr>
          <p:cNvPr id="30" name="Rectangle 29">
            <a:extLst>
              <a:ext uri="{FF2B5EF4-FFF2-40B4-BE49-F238E27FC236}">
                <a16:creationId xmlns:a16="http://schemas.microsoft.com/office/drawing/2014/main" id="{3AFBE91A-56D7-EDB5-49B0-3D089DD9530D}"/>
              </a:ext>
            </a:extLst>
          </p:cNvPr>
          <p:cNvSpPr/>
          <p:nvPr/>
        </p:nvSpPr>
        <p:spPr>
          <a:xfrm>
            <a:off x="7254495" y="3829329"/>
            <a:ext cx="127844" cy="2169380"/>
          </a:xfrm>
          <a:prstGeom prst="rect">
            <a:avLst/>
          </a:prstGeom>
          <a:solidFill>
            <a:srgbClr val="E8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e 32">
            <a:extLst>
              <a:ext uri="{FF2B5EF4-FFF2-40B4-BE49-F238E27FC236}">
                <a16:creationId xmlns:a16="http://schemas.microsoft.com/office/drawing/2014/main" id="{70F584FB-6420-B634-010F-74336FE22478}"/>
              </a:ext>
            </a:extLst>
          </p:cNvPr>
          <p:cNvGrpSpPr/>
          <p:nvPr/>
        </p:nvGrpSpPr>
        <p:grpSpPr>
          <a:xfrm>
            <a:off x="2493061" y="2830284"/>
            <a:ext cx="1595974" cy="3170565"/>
            <a:chOff x="2952745" y="2773473"/>
            <a:chExt cx="1595974" cy="3170565"/>
          </a:xfrm>
        </p:grpSpPr>
        <p:cxnSp>
          <p:nvCxnSpPr>
            <p:cNvPr id="8" name="Connecteur droit avec flèche 7">
              <a:extLst>
                <a:ext uri="{FF2B5EF4-FFF2-40B4-BE49-F238E27FC236}">
                  <a16:creationId xmlns:a16="http://schemas.microsoft.com/office/drawing/2014/main" id="{6481CAAB-F8FA-8380-3FCA-1AFD24084DA5}"/>
                </a:ext>
              </a:extLst>
            </p:cNvPr>
            <p:cNvCxnSpPr>
              <a:cxnSpLocks/>
            </p:cNvCxnSpPr>
            <p:nvPr/>
          </p:nvCxnSpPr>
          <p:spPr>
            <a:xfrm>
              <a:off x="3750732" y="3836850"/>
              <a:ext cx="0" cy="2107188"/>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8" name="ZoneTexte 27">
              <a:extLst>
                <a:ext uri="{FF2B5EF4-FFF2-40B4-BE49-F238E27FC236}">
                  <a16:creationId xmlns:a16="http://schemas.microsoft.com/office/drawing/2014/main" id="{7841DAE7-F259-3FAE-7211-A7C0711B977C}"/>
                </a:ext>
              </a:extLst>
            </p:cNvPr>
            <p:cNvSpPr txBox="1"/>
            <p:nvPr/>
          </p:nvSpPr>
          <p:spPr>
            <a:xfrm>
              <a:off x="2952745" y="3467518"/>
              <a:ext cx="1595974" cy="369332"/>
            </a:xfrm>
            <a:prstGeom prst="rect">
              <a:avLst/>
            </a:prstGeom>
            <a:noFill/>
            <a:ln w="12700">
              <a:solidFill>
                <a:schemeClr val="accent4">
                  <a:lumMod val="50000"/>
                </a:schemeClr>
              </a:solidFill>
              <a:prstDash val="dash"/>
            </a:ln>
          </p:spPr>
          <p:txBody>
            <a:bodyPr wrap="square" rtlCol="0">
              <a:spAutoFit/>
            </a:bodyPr>
            <a:lstStyle/>
            <a:p>
              <a:pPr algn="ctr"/>
              <a:r>
                <a:rPr lang="en-US" b="1">
                  <a:latin typeface="Avenir Next LT Pro" panose="020B0504020202020204" pitchFamily="34" charset="0"/>
                </a:rPr>
                <a:t>detect</a:t>
              </a:r>
              <a:r>
                <a:rPr lang="en-US">
                  <a:latin typeface="Avenir Next LT Pro" panose="020B0504020202020204" pitchFamily="34" charset="0"/>
                </a:rPr>
                <a:t> : 50</a:t>
              </a:r>
            </a:p>
          </p:txBody>
        </p:sp>
        <p:pic>
          <p:nvPicPr>
            <p:cNvPr id="31" name="Image 30">
              <a:extLst>
                <a:ext uri="{FF2B5EF4-FFF2-40B4-BE49-F238E27FC236}">
                  <a16:creationId xmlns:a16="http://schemas.microsoft.com/office/drawing/2014/main" id="{8C4DC6ED-B71B-ED2F-6164-8A99BE2C674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497722" y="2773473"/>
              <a:ext cx="506020" cy="506020"/>
            </a:xfrm>
            <a:prstGeom prst="rect">
              <a:avLst/>
            </a:prstGeom>
          </p:spPr>
        </p:pic>
      </p:grpSp>
      <p:grpSp>
        <p:nvGrpSpPr>
          <p:cNvPr id="16" name="Groupe 15">
            <a:extLst>
              <a:ext uri="{FF2B5EF4-FFF2-40B4-BE49-F238E27FC236}">
                <a16:creationId xmlns:a16="http://schemas.microsoft.com/office/drawing/2014/main" id="{0DC7F373-C414-6E3C-7B5C-41D517293F58}"/>
              </a:ext>
            </a:extLst>
          </p:cNvPr>
          <p:cNvGrpSpPr/>
          <p:nvPr/>
        </p:nvGrpSpPr>
        <p:grpSpPr>
          <a:xfrm>
            <a:off x="5547418" y="4388379"/>
            <a:ext cx="1799771" cy="1763485"/>
            <a:chOff x="2148114" y="3327400"/>
            <a:chExt cx="1799771" cy="1763485"/>
          </a:xfrm>
        </p:grpSpPr>
        <p:pic>
          <p:nvPicPr>
            <p:cNvPr id="29" name="Image 5">
              <a:extLst>
                <a:ext uri="{FF2B5EF4-FFF2-40B4-BE49-F238E27FC236}">
                  <a16:creationId xmlns:a16="http://schemas.microsoft.com/office/drawing/2014/main" id="{50DE2B1B-C85E-CE5A-BFEC-3E74A5C88379}"/>
                </a:ext>
              </a:extLst>
            </p:cNvPr>
            <p:cNvPicPr>
              <a:picLocks noChangeAspect="1"/>
            </p:cNvPicPr>
            <p:nvPr/>
          </p:nvPicPr>
          <p:blipFill>
            <a:blip r:embed="rId4"/>
            <a:stretch>
              <a:fillRect/>
            </a:stretch>
          </p:blipFill>
          <p:spPr>
            <a:xfrm>
              <a:off x="2148114" y="3327400"/>
              <a:ext cx="1799771" cy="1763485"/>
            </a:xfrm>
            <a:prstGeom prst="rect">
              <a:avLst/>
            </a:prstGeom>
          </p:spPr>
        </p:pic>
        <p:pic>
          <p:nvPicPr>
            <p:cNvPr id="35" name="Image 6">
              <a:extLst>
                <a:ext uri="{FF2B5EF4-FFF2-40B4-BE49-F238E27FC236}">
                  <a16:creationId xmlns:a16="http://schemas.microsoft.com/office/drawing/2014/main" id="{AB89B076-3BCA-3550-59C0-64F27A7A8EF2}"/>
                </a:ext>
              </a:extLst>
            </p:cNvPr>
            <p:cNvPicPr>
              <a:picLocks noChangeAspect="1"/>
            </p:cNvPicPr>
            <p:nvPr/>
          </p:nvPicPr>
          <p:blipFill>
            <a:blip r:embed="rId5"/>
            <a:stretch>
              <a:fillRect/>
            </a:stretch>
          </p:blipFill>
          <p:spPr>
            <a:xfrm>
              <a:off x="3047395" y="4094388"/>
              <a:ext cx="243115" cy="302080"/>
            </a:xfrm>
            <a:prstGeom prst="rect">
              <a:avLst/>
            </a:prstGeom>
          </p:spPr>
        </p:pic>
      </p:grpSp>
      <p:sp>
        <p:nvSpPr>
          <p:cNvPr id="2" name="ZoneTexte 1">
            <a:extLst>
              <a:ext uri="{FF2B5EF4-FFF2-40B4-BE49-F238E27FC236}">
                <a16:creationId xmlns:a16="http://schemas.microsoft.com/office/drawing/2014/main" id="{A3C2900E-8D99-D05D-FCB2-AF7481358D92}"/>
              </a:ext>
            </a:extLst>
          </p:cNvPr>
          <p:cNvSpPr txBox="1"/>
          <p:nvPr/>
        </p:nvSpPr>
        <p:spPr>
          <a:xfrm>
            <a:off x="1170190" y="1011891"/>
            <a:ext cx="4218514" cy="646331"/>
          </a:xfrm>
          <a:prstGeom prst="rect">
            <a:avLst/>
          </a:prstGeom>
          <a:noFill/>
        </p:spPr>
        <p:txBody>
          <a:bodyPr wrap="square" rtlCol="0">
            <a:spAutoFit/>
          </a:bodyPr>
          <a:lstStyle/>
          <a:p>
            <a:pPr algn="ctr"/>
            <a:r>
              <a:rPr lang="en-US">
                <a:latin typeface="Avenir Next LT Pro" panose="020B0504020202020204" pitchFamily="34" charset="0"/>
              </a:rPr>
              <a:t>Car behavior according to road sign :</a:t>
            </a:r>
          </a:p>
          <a:p>
            <a:pPr algn="ctr"/>
            <a:r>
              <a:rPr lang="en-US" b="1">
                <a:solidFill>
                  <a:srgbClr val="981437"/>
                </a:solidFill>
                <a:latin typeface="Avenir Next LT Pro" panose="020B0504020202020204" pitchFamily="34" charset="0"/>
              </a:rPr>
              <a:t>50</a:t>
            </a:r>
          </a:p>
        </p:txBody>
      </p:sp>
      <p:sp>
        <p:nvSpPr>
          <p:cNvPr id="27" name="Rectangle 26">
            <a:extLst>
              <a:ext uri="{FF2B5EF4-FFF2-40B4-BE49-F238E27FC236}">
                <a16:creationId xmlns:a16="http://schemas.microsoft.com/office/drawing/2014/main" id="{B5BA5EE3-6A43-AFB3-6978-0B09C67776CB}"/>
              </a:ext>
            </a:extLst>
          </p:cNvPr>
          <p:cNvSpPr/>
          <p:nvPr/>
        </p:nvSpPr>
        <p:spPr>
          <a:xfrm>
            <a:off x="8508781" y="1087491"/>
            <a:ext cx="3454619" cy="2538593"/>
          </a:xfrm>
          <a:prstGeom prst="rect">
            <a:avLst/>
          </a:prstGeom>
          <a:solidFill>
            <a:srgbClr val="981437"/>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ZoneTexte 35">
            <a:extLst>
              <a:ext uri="{FF2B5EF4-FFF2-40B4-BE49-F238E27FC236}">
                <a16:creationId xmlns:a16="http://schemas.microsoft.com/office/drawing/2014/main" id="{FEBCD9CB-1F49-E7A0-3EFC-B731A4012D2E}"/>
              </a:ext>
            </a:extLst>
          </p:cNvPr>
          <p:cNvSpPr txBox="1"/>
          <p:nvPr/>
        </p:nvSpPr>
        <p:spPr>
          <a:xfrm>
            <a:off x="8967716" y="1498330"/>
            <a:ext cx="1090694" cy="646331"/>
          </a:xfrm>
          <a:prstGeom prst="rect">
            <a:avLst/>
          </a:prstGeom>
          <a:solidFill>
            <a:schemeClr val="bg1"/>
          </a:solidFill>
          <a:ln>
            <a:solidFill>
              <a:schemeClr val="bg1"/>
            </a:solidFill>
          </a:ln>
        </p:spPr>
        <p:txBody>
          <a:bodyPr wrap="square" rtlCol="0">
            <a:spAutoFit/>
          </a:bodyPr>
          <a:lstStyle/>
          <a:p>
            <a:pPr algn="ctr"/>
            <a:r>
              <a:rPr lang="en-US" b="1">
                <a:solidFill>
                  <a:srgbClr val="981437"/>
                </a:solidFill>
              </a:rPr>
              <a:t>Move (rpm 36)</a:t>
            </a:r>
          </a:p>
        </p:txBody>
      </p:sp>
      <p:sp>
        <p:nvSpPr>
          <p:cNvPr id="37" name="ZoneTexte 36">
            <a:extLst>
              <a:ext uri="{FF2B5EF4-FFF2-40B4-BE49-F238E27FC236}">
                <a16:creationId xmlns:a16="http://schemas.microsoft.com/office/drawing/2014/main" id="{0BC517DD-8BC0-FF41-2893-C2739A6BF1B7}"/>
              </a:ext>
            </a:extLst>
          </p:cNvPr>
          <p:cNvSpPr txBox="1"/>
          <p:nvPr/>
        </p:nvSpPr>
        <p:spPr>
          <a:xfrm>
            <a:off x="10674836" y="2470150"/>
            <a:ext cx="1099940" cy="646331"/>
          </a:xfrm>
          <a:prstGeom prst="rect">
            <a:avLst/>
          </a:prstGeom>
          <a:solidFill>
            <a:schemeClr val="bg1"/>
          </a:solidFill>
          <a:ln>
            <a:solidFill>
              <a:schemeClr val="bg1"/>
            </a:solidFill>
          </a:ln>
        </p:spPr>
        <p:txBody>
          <a:bodyPr wrap="square" rtlCol="0">
            <a:spAutoFit/>
          </a:bodyPr>
          <a:lstStyle/>
          <a:p>
            <a:pPr algn="ctr"/>
            <a:r>
              <a:rPr lang="en-US" b="1">
                <a:solidFill>
                  <a:srgbClr val="981437"/>
                </a:solidFill>
              </a:rPr>
              <a:t>Move</a:t>
            </a:r>
          </a:p>
          <a:p>
            <a:pPr algn="ctr"/>
            <a:r>
              <a:rPr lang="en-US" b="1">
                <a:solidFill>
                  <a:srgbClr val="981437"/>
                </a:solidFill>
              </a:rPr>
              <a:t>(rpm 60)</a:t>
            </a:r>
          </a:p>
        </p:txBody>
      </p:sp>
      <p:sp>
        <p:nvSpPr>
          <p:cNvPr id="39" name="ZoneTexte 38">
            <a:extLst>
              <a:ext uri="{FF2B5EF4-FFF2-40B4-BE49-F238E27FC236}">
                <a16:creationId xmlns:a16="http://schemas.microsoft.com/office/drawing/2014/main" id="{511AA616-0178-911C-C1F7-8396A92AD77A}"/>
              </a:ext>
            </a:extLst>
          </p:cNvPr>
          <p:cNvSpPr txBox="1"/>
          <p:nvPr/>
        </p:nvSpPr>
        <p:spPr>
          <a:xfrm>
            <a:off x="8579510" y="2743334"/>
            <a:ext cx="1444577" cy="338554"/>
          </a:xfrm>
          <a:prstGeom prst="rect">
            <a:avLst/>
          </a:prstGeom>
          <a:noFill/>
          <a:ln>
            <a:noFill/>
          </a:ln>
        </p:spPr>
        <p:txBody>
          <a:bodyPr wrap="square" rtlCol="0">
            <a:spAutoFit/>
          </a:bodyPr>
          <a:lstStyle/>
          <a:p>
            <a:pPr algn="ctr"/>
            <a:r>
              <a:rPr lang="en-US" sz="1600" i="1">
                <a:solidFill>
                  <a:schemeClr val="bg1"/>
                </a:solidFill>
              </a:rPr>
              <a:t>Road sign 50</a:t>
            </a:r>
          </a:p>
        </p:txBody>
      </p:sp>
      <p:pic>
        <p:nvPicPr>
          <p:cNvPr id="42" name="Graphique 41" descr="Ligne fléchée : incurvée dans le sens des aiguilles d’une montre contour">
            <a:extLst>
              <a:ext uri="{FF2B5EF4-FFF2-40B4-BE49-F238E27FC236}">
                <a16:creationId xmlns:a16="http://schemas.microsoft.com/office/drawing/2014/main" id="{6B2DB5A4-5877-02B5-A310-BDB04E23313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7849938">
            <a:off x="9601210" y="2132931"/>
            <a:ext cx="914400" cy="914400"/>
          </a:xfrm>
          <a:prstGeom prst="rect">
            <a:avLst/>
          </a:prstGeom>
        </p:spPr>
      </p:pic>
      <p:sp>
        <p:nvSpPr>
          <p:cNvPr id="47" name="Espace réservé du numéro de diapositive 14">
            <a:extLst>
              <a:ext uri="{FF2B5EF4-FFF2-40B4-BE49-F238E27FC236}">
                <a16:creationId xmlns:a16="http://schemas.microsoft.com/office/drawing/2014/main" id="{27EB43EB-0E07-CC92-C029-33BFB2F370F9}"/>
              </a:ext>
            </a:extLst>
          </p:cNvPr>
          <p:cNvSpPr>
            <a:spLocks noGrp="1"/>
          </p:cNvSpPr>
          <p:nvPr/>
        </p:nvSpPr>
        <p:spPr>
          <a:xfrm>
            <a:off x="861060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7A9633-343E-4A90-A07B-C619048A2403}" type="slidenum">
              <a:rPr lang="fr-FR" sz="2000" b="1" dirty="0" smtClean="0">
                <a:latin typeface="Avenir Next LT Pro"/>
              </a:rPr>
              <a:pPr/>
              <a:t>11</a:t>
            </a:fld>
            <a:endParaRPr lang="fr-FR" sz="2000" b="1">
              <a:latin typeface="Avenir Next LT Pro"/>
            </a:endParaRPr>
          </a:p>
        </p:txBody>
      </p:sp>
      <p:sp>
        <p:nvSpPr>
          <p:cNvPr id="48" name="Rectangle 47">
            <a:extLst>
              <a:ext uri="{FF2B5EF4-FFF2-40B4-BE49-F238E27FC236}">
                <a16:creationId xmlns:a16="http://schemas.microsoft.com/office/drawing/2014/main" id="{3FF813D3-7254-C650-E086-8E1A3C97F069}"/>
              </a:ext>
            </a:extLst>
          </p:cNvPr>
          <p:cNvSpPr/>
          <p:nvPr/>
        </p:nvSpPr>
        <p:spPr>
          <a:xfrm>
            <a:off x="1701194" y="6444451"/>
            <a:ext cx="8279993" cy="16753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0FA43DCC-2753-350B-4F0E-541319C9BB3D}"/>
              </a:ext>
            </a:extLst>
          </p:cNvPr>
          <p:cNvSpPr/>
          <p:nvPr/>
        </p:nvSpPr>
        <p:spPr>
          <a:xfrm>
            <a:off x="1701187" y="6443776"/>
            <a:ext cx="4680000" cy="167536"/>
          </a:xfrm>
          <a:prstGeom prst="rect">
            <a:avLst/>
          </a:prstGeom>
          <a:solidFill>
            <a:srgbClr val="9814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CBE731FD-1619-5E61-AD06-452B0E544EAC}"/>
              </a:ext>
            </a:extLst>
          </p:cNvPr>
          <p:cNvSpPr/>
          <p:nvPr/>
        </p:nvSpPr>
        <p:spPr>
          <a:xfrm>
            <a:off x="6381187" y="6443775"/>
            <a:ext cx="3600000" cy="167537"/>
          </a:xfrm>
          <a:prstGeom prst="rect">
            <a:avLst/>
          </a:prstGeom>
          <a:solidFill>
            <a:srgbClr val="9814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1320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42" presetClass="path" presetSubtype="0" fill="hold" nodeType="withEffect">
                                  <p:stCondLst>
                                    <p:cond delay="0"/>
                                  </p:stCondLst>
                                  <p:childTnLst>
                                    <p:animMotion origin="layout" path="M -3.95833E-6 -4.07407E-6 L 0.38881 0.00046 " pathEditMode="relative" rAng="0" ptsTypes="AA">
                                      <p:cBhvr>
                                        <p:cTn id="8" dur="4000" fill="hold"/>
                                        <p:tgtEl>
                                          <p:spTgt spid="7"/>
                                        </p:tgtEl>
                                        <p:attrNameLst>
                                          <p:attrName>ppt_x</p:attrName>
                                          <p:attrName>ppt_y</p:attrName>
                                        </p:attrNameLst>
                                      </p:cBhvr>
                                      <p:rCtr x="18802" y="23"/>
                                    </p:animMotion>
                                  </p:childTnLst>
                                </p:cTn>
                              </p:par>
                              <p:par>
                                <p:cTn id="9" presetID="22" presetClass="entr" presetSubtype="8"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wipe(left)">
                                      <p:cBhvr>
                                        <p:cTn id="11" dur="4000"/>
                                        <p:tgtEl>
                                          <p:spTgt spid="51"/>
                                        </p:tgtEl>
                                      </p:cBhvr>
                                    </p:animEffect>
                                  </p:childTnLst>
                                </p:cTn>
                              </p:par>
                              <p:par>
                                <p:cTn id="12" presetID="1" presetClass="entr" presetSubtype="0" fill="hold" nodeType="withEffect">
                                  <p:stCondLst>
                                    <p:cond delay="500"/>
                                  </p:stCondLst>
                                  <p:childTnLst>
                                    <p:set>
                                      <p:cBhvr>
                                        <p:cTn id="13" dur="1" fill="hold">
                                          <p:stCondLst>
                                            <p:cond delay="0"/>
                                          </p:stCondLst>
                                        </p:cTn>
                                        <p:tgtEl>
                                          <p:spTgt spid="33"/>
                                        </p:tgtEl>
                                        <p:attrNameLst>
                                          <p:attrName>style.visibility</p:attrName>
                                        </p:attrNameLst>
                                      </p:cBhvr>
                                      <p:to>
                                        <p:strVal val="visible"/>
                                      </p:to>
                                    </p:set>
                                  </p:childTnLst>
                                </p:cTn>
                              </p:par>
                              <p:par>
                                <p:cTn id="14" presetID="1" presetClass="entr" presetSubtype="0" fill="hold" nodeType="withEffect">
                                  <p:stCondLst>
                                    <p:cond delay="500"/>
                                  </p:stCondLst>
                                  <p:childTnLst>
                                    <p:set>
                                      <p:cBhvr>
                                        <p:cTn id="15" dur="1" fill="hold">
                                          <p:stCondLst>
                                            <p:cond delay="0"/>
                                          </p:stCondLst>
                                        </p:cTn>
                                        <p:tgtEl>
                                          <p:spTgt spid="42"/>
                                        </p:tgtEl>
                                        <p:attrNameLst>
                                          <p:attrName>style.visibility</p:attrName>
                                        </p:attrNameLst>
                                      </p:cBhvr>
                                      <p:to>
                                        <p:strVal val="visible"/>
                                      </p:to>
                                    </p:set>
                                  </p:childTnLst>
                                </p:cTn>
                              </p:par>
                              <p:par>
                                <p:cTn id="16" presetID="1" presetClass="entr" presetSubtype="0" fill="hold" grpId="0" nodeType="withEffect">
                                  <p:stCondLst>
                                    <p:cond delay="500"/>
                                  </p:stCondLst>
                                  <p:childTnLst>
                                    <p:set>
                                      <p:cBhvr>
                                        <p:cTn id="17" dur="1" fill="hold">
                                          <p:stCondLst>
                                            <p:cond delay="0"/>
                                          </p:stCondLst>
                                        </p:cTn>
                                        <p:tgtEl>
                                          <p:spTgt spid="39"/>
                                        </p:tgtEl>
                                        <p:attrNameLst>
                                          <p:attrName>style.visibility</p:attrName>
                                        </p:attrNameLst>
                                      </p:cBhvr>
                                      <p:to>
                                        <p:strVal val="visible"/>
                                      </p:to>
                                    </p:set>
                                  </p:childTnLst>
                                </p:cTn>
                              </p:par>
                            </p:childTnLst>
                          </p:cTn>
                        </p:par>
                        <p:par>
                          <p:cTn id="18" fill="hold">
                            <p:stCondLst>
                              <p:cond delay="4000"/>
                            </p:stCondLst>
                            <p:childTnLst>
                              <p:par>
                                <p:cTn id="19" presetID="1" presetClass="exit" presetSubtype="0" fill="hold" nodeType="after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42" presetClass="path" presetSubtype="0" fill="hold" nodeType="withEffect">
                                  <p:stCondLst>
                                    <p:cond delay="0"/>
                                  </p:stCondLst>
                                  <p:childTnLst>
                                    <p:animMotion origin="layout" path="M 3.95833E-6 2.96296E-6 L 0.27122 2.96296E-6 " pathEditMode="relative" rAng="0" ptsTypes="AA">
                                      <p:cBhvr>
                                        <p:cTn id="24" dur="2000" fill="hold"/>
                                        <p:tgtEl>
                                          <p:spTgt spid="16"/>
                                        </p:tgtEl>
                                        <p:attrNameLst>
                                          <p:attrName>ppt_x</p:attrName>
                                          <p:attrName>ppt_y</p:attrName>
                                        </p:attrNameLst>
                                      </p:cBhvr>
                                      <p:rCtr x="13555" y="0"/>
                                    </p:animMotion>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22" presetClass="entr" presetSubtype="8"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animEffect transition="in" filter="wipe(left)">
                                      <p:cBhvr>
                                        <p:cTn id="29" dur="2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9" grpId="0"/>
      <p:bldP spid="51" grpId="0" animBg="1"/>
      <p:bldP spid="5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e 35">
            <a:extLst>
              <a:ext uri="{FF2B5EF4-FFF2-40B4-BE49-F238E27FC236}">
                <a16:creationId xmlns:a16="http://schemas.microsoft.com/office/drawing/2014/main" id="{634BD52B-1065-2DFB-1BB9-C2377F6ED8AC}"/>
              </a:ext>
            </a:extLst>
          </p:cNvPr>
          <p:cNvGrpSpPr/>
          <p:nvPr/>
        </p:nvGrpSpPr>
        <p:grpSpPr>
          <a:xfrm>
            <a:off x="4346415" y="2802934"/>
            <a:ext cx="1009969" cy="2981773"/>
            <a:chOff x="6842204" y="2887540"/>
            <a:chExt cx="1009969" cy="2981773"/>
          </a:xfrm>
        </p:grpSpPr>
        <p:sp>
          <p:nvSpPr>
            <p:cNvPr id="30" name="Rectangle 29">
              <a:extLst>
                <a:ext uri="{FF2B5EF4-FFF2-40B4-BE49-F238E27FC236}">
                  <a16:creationId xmlns:a16="http://schemas.microsoft.com/office/drawing/2014/main" id="{3AFBE91A-56D7-EDB5-49B0-3D089DD9530D}"/>
                </a:ext>
              </a:extLst>
            </p:cNvPr>
            <p:cNvSpPr/>
            <p:nvPr/>
          </p:nvSpPr>
          <p:spPr>
            <a:xfrm>
              <a:off x="7293189" y="3716867"/>
              <a:ext cx="114741" cy="2152446"/>
            </a:xfrm>
            <a:prstGeom prst="rect">
              <a:avLst/>
            </a:prstGeom>
            <a:solidFill>
              <a:srgbClr val="E8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 22" descr="Une image contenant texte, clipart&#10;&#10;Description générée automatiquement">
              <a:extLst>
                <a:ext uri="{FF2B5EF4-FFF2-40B4-BE49-F238E27FC236}">
                  <a16:creationId xmlns:a16="http://schemas.microsoft.com/office/drawing/2014/main" id="{C43C1E38-0971-E61D-3586-09EE8DCEC5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42204" y="2887540"/>
              <a:ext cx="1009969" cy="889168"/>
            </a:xfrm>
            <a:prstGeom prst="rect">
              <a:avLst/>
            </a:prstGeom>
          </p:spPr>
        </p:pic>
      </p:grpSp>
      <p:sp>
        <p:nvSpPr>
          <p:cNvPr id="47" name="Rectangle 46">
            <a:extLst>
              <a:ext uri="{FF2B5EF4-FFF2-40B4-BE49-F238E27FC236}">
                <a16:creationId xmlns:a16="http://schemas.microsoft.com/office/drawing/2014/main" id="{BFC9E343-DF00-9FB6-46A6-001D4645EFAB}"/>
              </a:ext>
            </a:extLst>
          </p:cNvPr>
          <p:cNvSpPr/>
          <p:nvPr/>
        </p:nvSpPr>
        <p:spPr>
          <a:xfrm>
            <a:off x="4909302" y="3703454"/>
            <a:ext cx="3454619" cy="20699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space réservé du numéro de diapositive 5">
            <a:extLst>
              <a:ext uri="{FF2B5EF4-FFF2-40B4-BE49-F238E27FC236}">
                <a16:creationId xmlns:a16="http://schemas.microsoft.com/office/drawing/2014/main" id="{366283C9-7833-C91E-890F-49B0B1BB6D77}"/>
              </a:ext>
            </a:extLst>
          </p:cNvPr>
          <p:cNvSpPr>
            <a:spLocks noGrp="1"/>
          </p:cNvSpPr>
          <p:nvPr/>
        </p:nvSpPr>
        <p:spPr>
          <a:xfrm>
            <a:off x="10948086"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7A9633-343E-4A90-A07B-C619048A2403}" type="slidenum">
              <a:rPr lang="fr-FR" sz="2000" b="1" dirty="0" smtClean="0">
                <a:latin typeface="Avenir Next LT Pro"/>
              </a:rPr>
              <a:pPr/>
              <a:t>12</a:t>
            </a:fld>
            <a:endParaRPr lang="fr-FR" sz="2000" b="1">
              <a:latin typeface="Avenir Next LT Pro"/>
              <a:cs typeface="Calibri"/>
            </a:endParaRPr>
          </a:p>
        </p:txBody>
      </p:sp>
      <p:sp>
        <p:nvSpPr>
          <p:cNvPr id="98" name="TextBox 4">
            <a:extLst>
              <a:ext uri="{FF2B5EF4-FFF2-40B4-BE49-F238E27FC236}">
                <a16:creationId xmlns:a16="http://schemas.microsoft.com/office/drawing/2014/main" id="{B013B359-2B44-FA94-AC64-8F3889B416D8}"/>
              </a:ext>
            </a:extLst>
          </p:cNvPr>
          <p:cNvSpPr txBox="1"/>
          <p:nvPr/>
        </p:nvSpPr>
        <p:spPr>
          <a:xfrm>
            <a:off x="2139171" y="137137"/>
            <a:ext cx="7919239" cy="646331"/>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lgn="ctr">
              <a:defRPr/>
            </a:pPr>
            <a:r>
              <a:rPr lang="fr-FR" sz="3600">
                <a:solidFill>
                  <a:schemeClr val="tx2"/>
                </a:solidFill>
                <a:latin typeface="Avenir Next LT Pro"/>
                <a:cs typeface="Calibri"/>
              </a:rPr>
              <a:t>STORIES / DEMONSTRATIONS</a:t>
            </a:r>
          </a:p>
        </p:txBody>
      </p:sp>
      <p:cxnSp>
        <p:nvCxnSpPr>
          <p:cNvPr id="101" name="Connecteur droit avec flèche 100">
            <a:extLst>
              <a:ext uri="{FF2B5EF4-FFF2-40B4-BE49-F238E27FC236}">
                <a16:creationId xmlns:a16="http://schemas.microsoft.com/office/drawing/2014/main" id="{65369928-E398-15BA-C152-008AE731261C}"/>
              </a:ext>
            </a:extLst>
          </p:cNvPr>
          <p:cNvCxnSpPr/>
          <p:nvPr/>
        </p:nvCxnSpPr>
        <p:spPr>
          <a:xfrm flipV="1">
            <a:off x="1774739" y="856220"/>
            <a:ext cx="8637371" cy="2059"/>
          </a:xfrm>
          <a:prstGeom prst="straightConnector1">
            <a:avLst/>
          </a:prstGeom>
        </p:spPr>
        <p:style>
          <a:lnRef idx="1">
            <a:schemeClr val="accent1"/>
          </a:lnRef>
          <a:fillRef idx="0">
            <a:schemeClr val="accent1"/>
          </a:fillRef>
          <a:effectRef idx="0">
            <a:schemeClr val="accent1"/>
          </a:effectRef>
          <a:fontRef idx="minor">
            <a:schemeClr val="tx1"/>
          </a:fontRef>
        </p:style>
      </p:cxnSp>
      <p:grpSp>
        <p:nvGrpSpPr>
          <p:cNvPr id="7" name="Groupe 6">
            <a:extLst>
              <a:ext uri="{FF2B5EF4-FFF2-40B4-BE49-F238E27FC236}">
                <a16:creationId xmlns:a16="http://schemas.microsoft.com/office/drawing/2014/main" id="{BC9CE112-0F62-13EE-F66D-22D12D624BF5}"/>
              </a:ext>
            </a:extLst>
          </p:cNvPr>
          <p:cNvGrpSpPr/>
          <p:nvPr/>
        </p:nvGrpSpPr>
        <p:grpSpPr>
          <a:xfrm>
            <a:off x="801913" y="4384659"/>
            <a:ext cx="1799771" cy="1763485"/>
            <a:chOff x="2148114" y="3327400"/>
            <a:chExt cx="1799771" cy="1763485"/>
          </a:xfrm>
        </p:grpSpPr>
        <p:pic>
          <p:nvPicPr>
            <p:cNvPr id="3" name="Image 5">
              <a:extLst>
                <a:ext uri="{FF2B5EF4-FFF2-40B4-BE49-F238E27FC236}">
                  <a16:creationId xmlns:a16="http://schemas.microsoft.com/office/drawing/2014/main" id="{B8EC3102-011D-5F87-3976-CAE1461BF048}"/>
                </a:ext>
              </a:extLst>
            </p:cNvPr>
            <p:cNvPicPr>
              <a:picLocks noChangeAspect="1"/>
            </p:cNvPicPr>
            <p:nvPr/>
          </p:nvPicPr>
          <p:blipFill>
            <a:blip r:embed="rId4"/>
            <a:stretch>
              <a:fillRect/>
            </a:stretch>
          </p:blipFill>
          <p:spPr>
            <a:xfrm>
              <a:off x="2148114" y="3327400"/>
              <a:ext cx="1799771" cy="1763485"/>
            </a:xfrm>
            <a:prstGeom prst="rect">
              <a:avLst/>
            </a:prstGeom>
          </p:spPr>
        </p:pic>
        <p:pic>
          <p:nvPicPr>
            <p:cNvPr id="6" name="Image 6">
              <a:extLst>
                <a:ext uri="{FF2B5EF4-FFF2-40B4-BE49-F238E27FC236}">
                  <a16:creationId xmlns:a16="http://schemas.microsoft.com/office/drawing/2014/main" id="{C5F377F8-DEE2-C26B-D4CF-6BE374FDB315}"/>
                </a:ext>
              </a:extLst>
            </p:cNvPr>
            <p:cNvPicPr>
              <a:picLocks noChangeAspect="1"/>
            </p:cNvPicPr>
            <p:nvPr/>
          </p:nvPicPr>
          <p:blipFill>
            <a:blip r:embed="rId5"/>
            <a:stretch>
              <a:fillRect/>
            </a:stretch>
          </p:blipFill>
          <p:spPr>
            <a:xfrm>
              <a:off x="3047395" y="4094388"/>
              <a:ext cx="243115" cy="302080"/>
            </a:xfrm>
            <a:prstGeom prst="rect">
              <a:avLst/>
            </a:prstGeom>
          </p:spPr>
        </p:pic>
      </p:grpSp>
      <p:sp>
        <p:nvSpPr>
          <p:cNvPr id="34" name="Espace réservé du numéro de diapositive 14">
            <a:extLst>
              <a:ext uri="{FF2B5EF4-FFF2-40B4-BE49-F238E27FC236}">
                <a16:creationId xmlns:a16="http://schemas.microsoft.com/office/drawing/2014/main" id="{B770A85E-481C-B52C-4C55-A0F3F6478A72}"/>
              </a:ext>
            </a:extLst>
          </p:cNvPr>
          <p:cNvSpPr>
            <a:spLocks noGrp="1"/>
          </p:cNvSpPr>
          <p:nvPr/>
        </p:nvSpPr>
        <p:spPr>
          <a:xfrm>
            <a:off x="861060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7A9633-343E-4A90-A07B-C619048A2403}" type="slidenum">
              <a:rPr lang="fr-FR" sz="2000" b="1" dirty="0" smtClean="0">
                <a:latin typeface="Avenir Next LT Pro"/>
              </a:rPr>
              <a:pPr/>
              <a:t>12</a:t>
            </a:fld>
            <a:endParaRPr lang="fr-FR" sz="2000" b="1">
              <a:latin typeface="Avenir Next LT Pro"/>
            </a:endParaRPr>
          </a:p>
        </p:txBody>
      </p:sp>
      <p:sp>
        <p:nvSpPr>
          <p:cNvPr id="50" name="Rectangle 49">
            <a:extLst>
              <a:ext uri="{FF2B5EF4-FFF2-40B4-BE49-F238E27FC236}">
                <a16:creationId xmlns:a16="http://schemas.microsoft.com/office/drawing/2014/main" id="{473A4CDC-EAFE-0B57-6A7C-9C208931BB0A}"/>
              </a:ext>
            </a:extLst>
          </p:cNvPr>
          <p:cNvSpPr/>
          <p:nvPr/>
        </p:nvSpPr>
        <p:spPr>
          <a:xfrm>
            <a:off x="1" y="-7895"/>
            <a:ext cx="641046" cy="68658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4" name="Image 121">
            <a:extLst>
              <a:ext uri="{FF2B5EF4-FFF2-40B4-BE49-F238E27FC236}">
                <a16:creationId xmlns:a16="http://schemas.microsoft.com/office/drawing/2014/main" id="{CC8A4A4E-1E26-8C0C-AE98-50407E00131B}"/>
              </a:ext>
            </a:extLst>
          </p:cNvPr>
          <p:cNvPicPr>
            <a:picLocks noChangeAspect="1"/>
          </p:cNvPicPr>
          <p:nvPr/>
        </p:nvPicPr>
        <p:blipFill>
          <a:blip r:embed="rId6"/>
          <a:stretch>
            <a:fillRect/>
          </a:stretch>
        </p:blipFill>
        <p:spPr>
          <a:xfrm>
            <a:off x="103382" y="1418240"/>
            <a:ext cx="455442" cy="429473"/>
          </a:xfrm>
          <a:prstGeom prst="rect">
            <a:avLst/>
          </a:prstGeom>
        </p:spPr>
      </p:pic>
      <p:pic>
        <p:nvPicPr>
          <p:cNvPr id="56" name="Image 10">
            <a:extLst>
              <a:ext uri="{FF2B5EF4-FFF2-40B4-BE49-F238E27FC236}">
                <a16:creationId xmlns:a16="http://schemas.microsoft.com/office/drawing/2014/main" id="{0E890BE4-BC73-6D17-A304-BB59A8469C46}"/>
              </a:ext>
            </a:extLst>
          </p:cNvPr>
          <p:cNvPicPr>
            <a:picLocks noChangeAspect="1"/>
          </p:cNvPicPr>
          <p:nvPr/>
        </p:nvPicPr>
        <p:blipFill>
          <a:blip r:embed="rId7">
            <a:duotone>
              <a:schemeClr val="bg2">
                <a:shade val="45000"/>
                <a:satMod val="135000"/>
              </a:schemeClr>
              <a:prstClr val="white"/>
            </a:duotone>
          </a:blip>
          <a:stretch>
            <a:fillRect/>
          </a:stretch>
        </p:blipFill>
        <p:spPr>
          <a:xfrm>
            <a:off x="77675" y="3850509"/>
            <a:ext cx="464525" cy="443312"/>
          </a:xfrm>
          <a:prstGeom prst="rect">
            <a:avLst/>
          </a:prstGeom>
        </p:spPr>
      </p:pic>
      <p:pic>
        <p:nvPicPr>
          <p:cNvPr id="58" name="Image 124" descr="Une image contenant texte&#10;&#10;Description générée automatiquement">
            <a:extLst>
              <a:ext uri="{FF2B5EF4-FFF2-40B4-BE49-F238E27FC236}">
                <a16:creationId xmlns:a16="http://schemas.microsoft.com/office/drawing/2014/main" id="{54D8876C-4F4A-2783-2A25-B88B552F9EDE}"/>
              </a:ext>
            </a:extLst>
          </p:cNvPr>
          <p:cNvPicPr>
            <a:picLocks noChangeAspect="1"/>
          </p:cNvPicPr>
          <p:nvPr/>
        </p:nvPicPr>
        <p:blipFill>
          <a:blip r:embed="rId8"/>
          <a:stretch>
            <a:fillRect/>
          </a:stretch>
        </p:blipFill>
        <p:spPr>
          <a:xfrm>
            <a:off x="160156" y="5068236"/>
            <a:ext cx="320732" cy="396333"/>
          </a:xfrm>
          <a:prstGeom prst="rect">
            <a:avLst/>
          </a:prstGeom>
        </p:spPr>
      </p:pic>
      <p:pic>
        <p:nvPicPr>
          <p:cNvPr id="60" name="Picture 2">
            <a:extLst>
              <a:ext uri="{FF2B5EF4-FFF2-40B4-BE49-F238E27FC236}">
                <a16:creationId xmlns:a16="http://schemas.microsoft.com/office/drawing/2014/main" id="{906EE70E-185C-70C2-CA75-5ED608B48072}"/>
              </a:ext>
            </a:extLst>
          </p:cNvPr>
          <p:cNvPicPr>
            <a:picLocks noChangeAspect="1"/>
          </p:cNvPicPr>
          <p:nvPr/>
        </p:nvPicPr>
        <p:blipFill>
          <a:blip r:embed="rId9"/>
          <a:stretch>
            <a:fillRect/>
          </a:stretch>
        </p:blipFill>
        <p:spPr>
          <a:xfrm>
            <a:off x="87388" y="6236245"/>
            <a:ext cx="464525" cy="472941"/>
          </a:xfrm>
          <a:prstGeom prst="rect">
            <a:avLst/>
          </a:prstGeom>
        </p:spPr>
      </p:pic>
      <p:pic>
        <p:nvPicPr>
          <p:cNvPr id="64" name="Image 2">
            <a:extLst>
              <a:ext uri="{FF2B5EF4-FFF2-40B4-BE49-F238E27FC236}">
                <a16:creationId xmlns:a16="http://schemas.microsoft.com/office/drawing/2014/main" id="{D3B0BE73-FE90-DB43-E20F-B79A48DD3C34}"/>
              </a:ext>
            </a:extLst>
          </p:cNvPr>
          <p:cNvPicPr>
            <a:picLocks noChangeAspect="1"/>
          </p:cNvPicPr>
          <p:nvPr/>
        </p:nvPicPr>
        <p:blipFill>
          <a:blip r:embed="rId10"/>
          <a:stretch>
            <a:fillRect/>
          </a:stretch>
        </p:blipFill>
        <p:spPr>
          <a:xfrm>
            <a:off x="63762" y="116006"/>
            <a:ext cx="492361" cy="464139"/>
          </a:xfrm>
          <a:prstGeom prst="rect">
            <a:avLst/>
          </a:prstGeom>
        </p:spPr>
      </p:pic>
      <p:sp>
        <p:nvSpPr>
          <p:cNvPr id="77" name="Ellipse 76">
            <a:extLst>
              <a:ext uri="{FF2B5EF4-FFF2-40B4-BE49-F238E27FC236}">
                <a16:creationId xmlns:a16="http://schemas.microsoft.com/office/drawing/2014/main" id="{7CA027D9-AB73-A39F-4E22-3A106BA04CD0}"/>
              </a:ext>
            </a:extLst>
          </p:cNvPr>
          <p:cNvSpPr/>
          <p:nvPr/>
        </p:nvSpPr>
        <p:spPr>
          <a:xfrm>
            <a:off x="0" y="2280622"/>
            <a:ext cx="1091258" cy="10993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8" name="Image 78">
            <a:extLst>
              <a:ext uri="{FF2B5EF4-FFF2-40B4-BE49-F238E27FC236}">
                <a16:creationId xmlns:a16="http://schemas.microsoft.com/office/drawing/2014/main" id="{62E948F6-7A9A-474F-21E0-577E5275225B}"/>
              </a:ext>
            </a:extLst>
          </p:cNvPr>
          <p:cNvPicPr>
            <a:picLocks noChangeAspect="1"/>
          </p:cNvPicPr>
          <p:nvPr/>
        </p:nvPicPr>
        <p:blipFill>
          <a:blip r:embed="rId11"/>
          <a:stretch>
            <a:fillRect/>
          </a:stretch>
        </p:blipFill>
        <p:spPr>
          <a:xfrm>
            <a:off x="162984" y="2470150"/>
            <a:ext cx="742951" cy="721784"/>
          </a:xfrm>
          <a:prstGeom prst="rect">
            <a:avLst/>
          </a:prstGeom>
        </p:spPr>
      </p:pic>
      <p:cxnSp>
        <p:nvCxnSpPr>
          <p:cNvPr id="4" name="Connecteur droit avec flèche 3">
            <a:extLst>
              <a:ext uri="{FF2B5EF4-FFF2-40B4-BE49-F238E27FC236}">
                <a16:creationId xmlns:a16="http://schemas.microsoft.com/office/drawing/2014/main" id="{0F30397F-7263-042F-DADF-A3CABF36FD0D}"/>
              </a:ext>
            </a:extLst>
          </p:cNvPr>
          <p:cNvCxnSpPr>
            <a:cxnSpLocks/>
          </p:cNvCxnSpPr>
          <p:nvPr/>
        </p:nvCxnSpPr>
        <p:spPr>
          <a:xfrm>
            <a:off x="3279447" y="5770509"/>
            <a:ext cx="1571953" cy="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ZoneTexte 4">
            <a:extLst>
              <a:ext uri="{FF2B5EF4-FFF2-40B4-BE49-F238E27FC236}">
                <a16:creationId xmlns:a16="http://schemas.microsoft.com/office/drawing/2014/main" id="{6A374F4A-CFFA-195F-B7F7-BE7A8E138A28}"/>
              </a:ext>
            </a:extLst>
          </p:cNvPr>
          <p:cNvSpPr txBox="1"/>
          <p:nvPr/>
        </p:nvSpPr>
        <p:spPr>
          <a:xfrm>
            <a:off x="3800183" y="5897691"/>
            <a:ext cx="554503" cy="338554"/>
          </a:xfrm>
          <a:prstGeom prst="rect">
            <a:avLst/>
          </a:prstGeom>
          <a:noFill/>
        </p:spPr>
        <p:txBody>
          <a:bodyPr wrap="square" rtlCol="0">
            <a:spAutoFit/>
          </a:bodyPr>
          <a:lstStyle/>
          <a:p>
            <a:pPr algn="ctr"/>
            <a:r>
              <a:rPr lang="en-US" sz="1600">
                <a:solidFill>
                  <a:schemeClr val="accent1">
                    <a:lumMod val="50000"/>
                  </a:schemeClr>
                </a:solidFill>
                <a:latin typeface="Avenir Next LT Pro" panose="020B0504020202020204" pitchFamily="34" charset="0"/>
              </a:rPr>
              <a:t>1m</a:t>
            </a:r>
          </a:p>
        </p:txBody>
      </p:sp>
      <p:grpSp>
        <p:nvGrpSpPr>
          <p:cNvPr id="33" name="Groupe 32">
            <a:extLst>
              <a:ext uri="{FF2B5EF4-FFF2-40B4-BE49-F238E27FC236}">
                <a16:creationId xmlns:a16="http://schemas.microsoft.com/office/drawing/2014/main" id="{70F584FB-6420-B634-010F-74336FE22478}"/>
              </a:ext>
            </a:extLst>
          </p:cNvPr>
          <p:cNvGrpSpPr/>
          <p:nvPr/>
        </p:nvGrpSpPr>
        <p:grpSpPr>
          <a:xfrm>
            <a:off x="2481460" y="2206464"/>
            <a:ext cx="1595974" cy="3564045"/>
            <a:chOff x="2952745" y="2379993"/>
            <a:chExt cx="1595974" cy="3564045"/>
          </a:xfrm>
        </p:grpSpPr>
        <p:cxnSp>
          <p:nvCxnSpPr>
            <p:cNvPr id="8" name="Connecteur droit avec flèche 7">
              <a:extLst>
                <a:ext uri="{FF2B5EF4-FFF2-40B4-BE49-F238E27FC236}">
                  <a16:creationId xmlns:a16="http://schemas.microsoft.com/office/drawing/2014/main" id="{6481CAAB-F8FA-8380-3FCA-1AFD24084DA5}"/>
                </a:ext>
              </a:extLst>
            </p:cNvPr>
            <p:cNvCxnSpPr>
              <a:cxnSpLocks/>
            </p:cNvCxnSpPr>
            <p:nvPr/>
          </p:nvCxnSpPr>
          <p:spPr>
            <a:xfrm>
              <a:off x="3750732" y="3836850"/>
              <a:ext cx="0" cy="2107188"/>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8" name="ZoneTexte 27">
              <a:extLst>
                <a:ext uri="{FF2B5EF4-FFF2-40B4-BE49-F238E27FC236}">
                  <a16:creationId xmlns:a16="http://schemas.microsoft.com/office/drawing/2014/main" id="{7841DAE7-F259-3FAE-7211-A7C0711B977C}"/>
                </a:ext>
              </a:extLst>
            </p:cNvPr>
            <p:cNvSpPr txBox="1"/>
            <p:nvPr/>
          </p:nvSpPr>
          <p:spPr>
            <a:xfrm>
              <a:off x="2952745" y="3190519"/>
              <a:ext cx="1595974" cy="646331"/>
            </a:xfrm>
            <a:prstGeom prst="rect">
              <a:avLst/>
            </a:prstGeom>
            <a:noFill/>
            <a:ln w="12700">
              <a:solidFill>
                <a:schemeClr val="accent4">
                  <a:lumMod val="50000"/>
                </a:schemeClr>
              </a:solidFill>
              <a:prstDash val="dash"/>
            </a:ln>
          </p:spPr>
          <p:txBody>
            <a:bodyPr wrap="square" rtlCol="0">
              <a:spAutoFit/>
            </a:bodyPr>
            <a:lstStyle/>
            <a:p>
              <a:pPr algn="ctr"/>
              <a:r>
                <a:rPr lang="en-US" b="1">
                  <a:latin typeface="Avenir Next LT Pro" panose="020B0504020202020204" pitchFamily="34" charset="0"/>
                </a:rPr>
                <a:t>detect</a:t>
              </a:r>
              <a:r>
                <a:rPr lang="en-US">
                  <a:latin typeface="Avenir Next LT Pro" panose="020B0504020202020204" pitchFamily="34" charset="0"/>
                </a:rPr>
                <a:t> : speed bump</a:t>
              </a:r>
            </a:p>
          </p:txBody>
        </p:sp>
        <p:pic>
          <p:nvPicPr>
            <p:cNvPr id="31" name="Image 30">
              <a:extLst>
                <a:ext uri="{FF2B5EF4-FFF2-40B4-BE49-F238E27FC236}">
                  <a16:creationId xmlns:a16="http://schemas.microsoft.com/office/drawing/2014/main" id="{8C4DC6ED-B71B-ED2F-6164-8A99BE2C674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497722" y="2379993"/>
              <a:ext cx="506020" cy="506020"/>
            </a:xfrm>
            <a:prstGeom prst="rect">
              <a:avLst/>
            </a:prstGeom>
          </p:spPr>
        </p:pic>
      </p:grpSp>
      <p:sp>
        <p:nvSpPr>
          <p:cNvPr id="39" name="ZoneTexte 38">
            <a:extLst>
              <a:ext uri="{FF2B5EF4-FFF2-40B4-BE49-F238E27FC236}">
                <a16:creationId xmlns:a16="http://schemas.microsoft.com/office/drawing/2014/main" id="{BC7F5D55-6EC1-2D5D-8E79-79E5676BCADF}"/>
              </a:ext>
            </a:extLst>
          </p:cNvPr>
          <p:cNvSpPr txBox="1"/>
          <p:nvPr/>
        </p:nvSpPr>
        <p:spPr>
          <a:xfrm>
            <a:off x="6291004" y="5897691"/>
            <a:ext cx="554503" cy="338554"/>
          </a:xfrm>
          <a:prstGeom prst="rect">
            <a:avLst/>
          </a:prstGeom>
          <a:noFill/>
        </p:spPr>
        <p:txBody>
          <a:bodyPr wrap="square" rtlCol="0">
            <a:spAutoFit/>
          </a:bodyPr>
          <a:lstStyle/>
          <a:p>
            <a:pPr algn="ctr"/>
            <a:r>
              <a:rPr lang="en-US" sz="1600">
                <a:solidFill>
                  <a:schemeClr val="accent1">
                    <a:lumMod val="50000"/>
                  </a:schemeClr>
                </a:solidFill>
                <a:latin typeface="Avenir Next LT Pro" panose="020B0504020202020204" pitchFamily="34" charset="0"/>
              </a:rPr>
              <a:t>2s</a:t>
            </a:r>
          </a:p>
        </p:txBody>
      </p:sp>
      <p:cxnSp>
        <p:nvCxnSpPr>
          <p:cNvPr id="45" name="Connecteur droit avec flèche 44">
            <a:extLst>
              <a:ext uri="{FF2B5EF4-FFF2-40B4-BE49-F238E27FC236}">
                <a16:creationId xmlns:a16="http://schemas.microsoft.com/office/drawing/2014/main" id="{E8CD7B5D-C908-F0C0-7141-8AE7B892273E}"/>
              </a:ext>
            </a:extLst>
          </p:cNvPr>
          <p:cNvCxnSpPr>
            <a:cxnSpLocks/>
          </p:cNvCxnSpPr>
          <p:nvPr/>
        </p:nvCxnSpPr>
        <p:spPr>
          <a:xfrm>
            <a:off x="4912141" y="5770509"/>
            <a:ext cx="3444459" cy="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9" name="Groupe 18">
            <a:extLst>
              <a:ext uri="{FF2B5EF4-FFF2-40B4-BE49-F238E27FC236}">
                <a16:creationId xmlns:a16="http://schemas.microsoft.com/office/drawing/2014/main" id="{7078BC95-5B8C-95AD-8713-5E19ABB54CCC}"/>
              </a:ext>
            </a:extLst>
          </p:cNvPr>
          <p:cNvGrpSpPr/>
          <p:nvPr/>
        </p:nvGrpSpPr>
        <p:grpSpPr>
          <a:xfrm>
            <a:off x="3897514" y="4384659"/>
            <a:ext cx="1799771" cy="1763485"/>
            <a:chOff x="2148114" y="3327400"/>
            <a:chExt cx="1799771" cy="1763485"/>
          </a:xfrm>
        </p:grpSpPr>
        <p:pic>
          <p:nvPicPr>
            <p:cNvPr id="20" name="Image 5">
              <a:extLst>
                <a:ext uri="{FF2B5EF4-FFF2-40B4-BE49-F238E27FC236}">
                  <a16:creationId xmlns:a16="http://schemas.microsoft.com/office/drawing/2014/main" id="{0AB58B05-8A2B-D7C2-C88E-3D7FEDF599D1}"/>
                </a:ext>
              </a:extLst>
            </p:cNvPr>
            <p:cNvPicPr>
              <a:picLocks noChangeAspect="1"/>
            </p:cNvPicPr>
            <p:nvPr/>
          </p:nvPicPr>
          <p:blipFill>
            <a:blip r:embed="rId4"/>
            <a:stretch>
              <a:fillRect/>
            </a:stretch>
          </p:blipFill>
          <p:spPr>
            <a:xfrm>
              <a:off x="2148114" y="3327400"/>
              <a:ext cx="1799771" cy="1763485"/>
            </a:xfrm>
            <a:prstGeom prst="rect">
              <a:avLst/>
            </a:prstGeom>
          </p:spPr>
        </p:pic>
        <p:pic>
          <p:nvPicPr>
            <p:cNvPr id="21" name="Image 6">
              <a:extLst>
                <a:ext uri="{FF2B5EF4-FFF2-40B4-BE49-F238E27FC236}">
                  <a16:creationId xmlns:a16="http://schemas.microsoft.com/office/drawing/2014/main" id="{AAF3AA86-31BF-7D3B-E74A-36AB3D4A5F9C}"/>
                </a:ext>
              </a:extLst>
            </p:cNvPr>
            <p:cNvPicPr>
              <a:picLocks noChangeAspect="1"/>
            </p:cNvPicPr>
            <p:nvPr/>
          </p:nvPicPr>
          <p:blipFill>
            <a:blip r:embed="rId5"/>
            <a:stretch>
              <a:fillRect/>
            </a:stretch>
          </p:blipFill>
          <p:spPr>
            <a:xfrm>
              <a:off x="3047395" y="4094388"/>
              <a:ext cx="243115" cy="302080"/>
            </a:xfrm>
            <a:prstGeom prst="rect">
              <a:avLst/>
            </a:prstGeom>
          </p:spPr>
        </p:pic>
      </p:grpSp>
      <p:grpSp>
        <p:nvGrpSpPr>
          <p:cNvPr id="37" name="Groupe 36">
            <a:extLst>
              <a:ext uri="{FF2B5EF4-FFF2-40B4-BE49-F238E27FC236}">
                <a16:creationId xmlns:a16="http://schemas.microsoft.com/office/drawing/2014/main" id="{4D5A6D42-D35F-08BB-529B-1605450C8E2C}"/>
              </a:ext>
            </a:extLst>
          </p:cNvPr>
          <p:cNvGrpSpPr/>
          <p:nvPr/>
        </p:nvGrpSpPr>
        <p:grpSpPr>
          <a:xfrm>
            <a:off x="6950828" y="4384659"/>
            <a:ext cx="1799771" cy="1763485"/>
            <a:chOff x="9590920" y="3360753"/>
            <a:chExt cx="1799771" cy="1763485"/>
          </a:xfrm>
        </p:grpSpPr>
        <p:pic>
          <p:nvPicPr>
            <p:cNvPr id="29" name="Image 5">
              <a:extLst>
                <a:ext uri="{FF2B5EF4-FFF2-40B4-BE49-F238E27FC236}">
                  <a16:creationId xmlns:a16="http://schemas.microsoft.com/office/drawing/2014/main" id="{153F8881-BBA7-491C-C21C-8954B4C6DBEE}"/>
                </a:ext>
              </a:extLst>
            </p:cNvPr>
            <p:cNvPicPr>
              <a:picLocks noChangeAspect="1"/>
            </p:cNvPicPr>
            <p:nvPr/>
          </p:nvPicPr>
          <p:blipFill>
            <a:blip r:embed="rId4"/>
            <a:stretch>
              <a:fillRect/>
            </a:stretch>
          </p:blipFill>
          <p:spPr>
            <a:xfrm>
              <a:off x="9590920" y="3360753"/>
              <a:ext cx="1799771" cy="1763485"/>
            </a:xfrm>
            <a:prstGeom prst="rect">
              <a:avLst/>
            </a:prstGeom>
          </p:spPr>
        </p:pic>
        <p:pic>
          <p:nvPicPr>
            <p:cNvPr id="35" name="Image 6">
              <a:extLst>
                <a:ext uri="{FF2B5EF4-FFF2-40B4-BE49-F238E27FC236}">
                  <a16:creationId xmlns:a16="http://schemas.microsoft.com/office/drawing/2014/main" id="{4435AD4D-804A-8AA8-34BF-22DA9349302D}"/>
                </a:ext>
              </a:extLst>
            </p:cNvPr>
            <p:cNvPicPr>
              <a:picLocks noChangeAspect="1"/>
            </p:cNvPicPr>
            <p:nvPr/>
          </p:nvPicPr>
          <p:blipFill>
            <a:blip r:embed="rId5"/>
            <a:stretch>
              <a:fillRect/>
            </a:stretch>
          </p:blipFill>
          <p:spPr>
            <a:xfrm>
              <a:off x="10490201" y="4127741"/>
              <a:ext cx="243115" cy="302080"/>
            </a:xfrm>
            <a:prstGeom prst="rect">
              <a:avLst/>
            </a:prstGeom>
          </p:spPr>
        </p:pic>
      </p:grpSp>
      <p:sp>
        <p:nvSpPr>
          <p:cNvPr id="2" name="Rectangle 1">
            <a:extLst>
              <a:ext uri="{FF2B5EF4-FFF2-40B4-BE49-F238E27FC236}">
                <a16:creationId xmlns:a16="http://schemas.microsoft.com/office/drawing/2014/main" id="{741726CD-20AB-66A8-29B7-3A2FBBEE5699}"/>
              </a:ext>
            </a:extLst>
          </p:cNvPr>
          <p:cNvSpPr/>
          <p:nvPr/>
        </p:nvSpPr>
        <p:spPr>
          <a:xfrm>
            <a:off x="8508781" y="1087491"/>
            <a:ext cx="3454619" cy="2538593"/>
          </a:xfrm>
          <a:prstGeom prst="rect">
            <a:avLst/>
          </a:prstGeom>
          <a:solidFill>
            <a:srgbClr val="981437"/>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ZoneTexte 10">
            <a:extLst>
              <a:ext uri="{FF2B5EF4-FFF2-40B4-BE49-F238E27FC236}">
                <a16:creationId xmlns:a16="http://schemas.microsoft.com/office/drawing/2014/main" id="{13218D95-E2C1-51B9-E2CD-AD20C416C361}"/>
              </a:ext>
            </a:extLst>
          </p:cNvPr>
          <p:cNvSpPr txBox="1"/>
          <p:nvPr/>
        </p:nvSpPr>
        <p:spPr>
          <a:xfrm>
            <a:off x="9864178" y="1233574"/>
            <a:ext cx="687315" cy="369332"/>
          </a:xfrm>
          <a:prstGeom prst="rect">
            <a:avLst/>
          </a:prstGeom>
          <a:solidFill>
            <a:schemeClr val="bg1"/>
          </a:solidFill>
          <a:ln>
            <a:solidFill>
              <a:schemeClr val="bg1"/>
            </a:solidFill>
          </a:ln>
        </p:spPr>
        <p:txBody>
          <a:bodyPr wrap="square" rtlCol="0">
            <a:spAutoFit/>
          </a:bodyPr>
          <a:lstStyle/>
          <a:p>
            <a:pPr algn="ctr"/>
            <a:r>
              <a:rPr lang="en-US" b="1">
                <a:solidFill>
                  <a:srgbClr val="981437"/>
                </a:solidFill>
              </a:rPr>
              <a:t>Idle</a:t>
            </a:r>
          </a:p>
        </p:txBody>
      </p:sp>
      <p:sp>
        <p:nvSpPr>
          <p:cNvPr id="12" name="ZoneTexte 11">
            <a:extLst>
              <a:ext uri="{FF2B5EF4-FFF2-40B4-BE49-F238E27FC236}">
                <a16:creationId xmlns:a16="http://schemas.microsoft.com/office/drawing/2014/main" id="{5F1AE04B-97EE-2836-6109-5E496290B942}"/>
              </a:ext>
            </a:extLst>
          </p:cNvPr>
          <p:cNvSpPr txBox="1"/>
          <p:nvPr/>
        </p:nvSpPr>
        <p:spPr>
          <a:xfrm>
            <a:off x="8929850" y="2338801"/>
            <a:ext cx="1099940" cy="646331"/>
          </a:xfrm>
          <a:prstGeom prst="rect">
            <a:avLst/>
          </a:prstGeom>
          <a:solidFill>
            <a:schemeClr val="bg1"/>
          </a:solidFill>
          <a:ln>
            <a:solidFill>
              <a:schemeClr val="bg1"/>
            </a:solidFill>
          </a:ln>
        </p:spPr>
        <p:txBody>
          <a:bodyPr wrap="square" rtlCol="0">
            <a:spAutoFit/>
          </a:bodyPr>
          <a:lstStyle/>
          <a:p>
            <a:pPr algn="ctr"/>
            <a:r>
              <a:rPr lang="en-US" b="1">
                <a:solidFill>
                  <a:srgbClr val="981437"/>
                </a:solidFill>
              </a:rPr>
              <a:t>Move</a:t>
            </a:r>
          </a:p>
          <a:p>
            <a:pPr algn="ctr"/>
            <a:r>
              <a:rPr lang="en-US" b="1">
                <a:solidFill>
                  <a:srgbClr val="981437"/>
                </a:solidFill>
              </a:rPr>
              <a:t>(rpm 60)</a:t>
            </a:r>
          </a:p>
        </p:txBody>
      </p:sp>
      <p:sp>
        <p:nvSpPr>
          <p:cNvPr id="16" name="ZoneTexte 15">
            <a:extLst>
              <a:ext uri="{FF2B5EF4-FFF2-40B4-BE49-F238E27FC236}">
                <a16:creationId xmlns:a16="http://schemas.microsoft.com/office/drawing/2014/main" id="{60388D46-2A3A-C03D-3EB4-C8BD3C57F8D7}"/>
              </a:ext>
            </a:extLst>
          </p:cNvPr>
          <p:cNvSpPr txBox="1"/>
          <p:nvPr/>
        </p:nvSpPr>
        <p:spPr>
          <a:xfrm>
            <a:off x="8747703" y="1652514"/>
            <a:ext cx="1194658" cy="338554"/>
          </a:xfrm>
          <a:prstGeom prst="rect">
            <a:avLst/>
          </a:prstGeom>
          <a:noFill/>
          <a:ln>
            <a:noFill/>
          </a:ln>
        </p:spPr>
        <p:txBody>
          <a:bodyPr wrap="square" rtlCol="0">
            <a:spAutoFit/>
          </a:bodyPr>
          <a:lstStyle/>
          <a:p>
            <a:pPr algn="ctr"/>
            <a:r>
              <a:rPr lang="en-US" sz="1600" i="1">
                <a:solidFill>
                  <a:schemeClr val="bg1"/>
                </a:solidFill>
              </a:rPr>
              <a:t>mode auto</a:t>
            </a:r>
          </a:p>
        </p:txBody>
      </p:sp>
      <p:sp>
        <p:nvSpPr>
          <p:cNvPr id="18" name="ZoneTexte 17">
            <a:extLst>
              <a:ext uri="{FF2B5EF4-FFF2-40B4-BE49-F238E27FC236}">
                <a16:creationId xmlns:a16="http://schemas.microsoft.com/office/drawing/2014/main" id="{E4947C6C-9CC2-D1DB-9660-2F9E50519C98}"/>
              </a:ext>
            </a:extLst>
          </p:cNvPr>
          <p:cNvSpPr txBox="1"/>
          <p:nvPr/>
        </p:nvSpPr>
        <p:spPr>
          <a:xfrm>
            <a:off x="8508781" y="3187905"/>
            <a:ext cx="1444577" cy="338554"/>
          </a:xfrm>
          <a:prstGeom prst="rect">
            <a:avLst/>
          </a:prstGeom>
          <a:noFill/>
          <a:ln>
            <a:noFill/>
          </a:ln>
        </p:spPr>
        <p:txBody>
          <a:bodyPr wrap="square" rtlCol="0">
            <a:spAutoFit/>
          </a:bodyPr>
          <a:lstStyle/>
          <a:p>
            <a:pPr algn="ctr"/>
            <a:r>
              <a:rPr lang="en-US" sz="1600" i="1">
                <a:solidFill>
                  <a:schemeClr val="bg1"/>
                </a:solidFill>
              </a:rPr>
              <a:t>Speed bump</a:t>
            </a:r>
          </a:p>
        </p:txBody>
      </p:sp>
      <p:sp>
        <p:nvSpPr>
          <p:cNvPr id="22" name="ZoneTexte 21">
            <a:extLst>
              <a:ext uri="{FF2B5EF4-FFF2-40B4-BE49-F238E27FC236}">
                <a16:creationId xmlns:a16="http://schemas.microsoft.com/office/drawing/2014/main" id="{2B376BE1-DEE0-9A68-5FB5-50934B3FAEAC}"/>
              </a:ext>
            </a:extLst>
          </p:cNvPr>
          <p:cNvSpPr txBox="1"/>
          <p:nvPr/>
        </p:nvSpPr>
        <p:spPr>
          <a:xfrm>
            <a:off x="10620169" y="2712484"/>
            <a:ext cx="1099940" cy="646331"/>
          </a:xfrm>
          <a:prstGeom prst="rect">
            <a:avLst/>
          </a:prstGeom>
          <a:solidFill>
            <a:schemeClr val="bg1"/>
          </a:solidFill>
          <a:ln>
            <a:solidFill>
              <a:schemeClr val="bg1"/>
            </a:solidFill>
          </a:ln>
        </p:spPr>
        <p:txBody>
          <a:bodyPr wrap="square" rtlCol="0">
            <a:spAutoFit/>
          </a:bodyPr>
          <a:lstStyle/>
          <a:p>
            <a:pPr algn="ctr"/>
            <a:r>
              <a:rPr lang="en-US" b="1">
                <a:solidFill>
                  <a:srgbClr val="981437"/>
                </a:solidFill>
              </a:rPr>
              <a:t>Slow down</a:t>
            </a:r>
          </a:p>
        </p:txBody>
      </p:sp>
      <p:pic>
        <p:nvPicPr>
          <p:cNvPr id="25" name="Graphique 24" descr="Flèche vers la droite contour">
            <a:extLst>
              <a:ext uri="{FF2B5EF4-FFF2-40B4-BE49-F238E27FC236}">
                <a16:creationId xmlns:a16="http://schemas.microsoft.com/office/drawing/2014/main" id="{F747FFF9-F0B4-D1B2-2154-852BDF1BC55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6832292">
            <a:off x="9600407" y="1704196"/>
            <a:ext cx="552216" cy="552216"/>
          </a:xfrm>
          <a:prstGeom prst="rect">
            <a:avLst/>
          </a:prstGeom>
        </p:spPr>
      </p:pic>
      <p:pic>
        <p:nvPicPr>
          <p:cNvPr id="27" name="Graphique 26" descr="Ligne fléchée : incurvée dans le sens des aiguilles d’une montre contour">
            <a:extLst>
              <a:ext uri="{FF2B5EF4-FFF2-40B4-BE49-F238E27FC236}">
                <a16:creationId xmlns:a16="http://schemas.microsoft.com/office/drawing/2014/main" id="{D8041465-90CC-0F1F-FC48-5EB0B8E4FA03}"/>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7004098">
            <a:off x="9636622" y="2786245"/>
            <a:ext cx="914400" cy="914400"/>
          </a:xfrm>
          <a:prstGeom prst="rect">
            <a:avLst/>
          </a:prstGeom>
        </p:spPr>
      </p:pic>
      <p:pic>
        <p:nvPicPr>
          <p:cNvPr id="38" name="Graphique 37" descr="Ligne fléchée : incurvée dans le sens des aiguilles d’une montre contour">
            <a:extLst>
              <a:ext uri="{FF2B5EF4-FFF2-40B4-BE49-F238E27FC236}">
                <a16:creationId xmlns:a16="http://schemas.microsoft.com/office/drawing/2014/main" id="{F63FDC83-C3D5-0D49-27CF-026E00C2D9F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18271500">
            <a:off x="10120964" y="1949581"/>
            <a:ext cx="914400" cy="914400"/>
          </a:xfrm>
          <a:prstGeom prst="rect">
            <a:avLst/>
          </a:prstGeom>
        </p:spPr>
      </p:pic>
      <p:sp>
        <p:nvSpPr>
          <p:cNvPr id="40" name="ZoneTexte 39">
            <a:extLst>
              <a:ext uri="{FF2B5EF4-FFF2-40B4-BE49-F238E27FC236}">
                <a16:creationId xmlns:a16="http://schemas.microsoft.com/office/drawing/2014/main" id="{2F4F738E-635F-A17D-8B37-527061A636D4}"/>
              </a:ext>
            </a:extLst>
          </p:cNvPr>
          <p:cNvSpPr txBox="1"/>
          <p:nvPr/>
        </p:nvSpPr>
        <p:spPr>
          <a:xfrm>
            <a:off x="10631511" y="2000247"/>
            <a:ext cx="1444577" cy="338554"/>
          </a:xfrm>
          <a:prstGeom prst="rect">
            <a:avLst/>
          </a:prstGeom>
          <a:noFill/>
          <a:ln>
            <a:noFill/>
          </a:ln>
        </p:spPr>
        <p:txBody>
          <a:bodyPr wrap="square" rtlCol="0">
            <a:spAutoFit/>
          </a:bodyPr>
          <a:lstStyle/>
          <a:p>
            <a:pPr algn="ctr"/>
            <a:r>
              <a:rPr lang="en-US" sz="1600" i="1">
                <a:solidFill>
                  <a:schemeClr val="bg1"/>
                </a:solidFill>
              </a:rPr>
              <a:t>Timer 2s</a:t>
            </a:r>
          </a:p>
        </p:txBody>
      </p:sp>
      <p:sp>
        <p:nvSpPr>
          <p:cNvPr id="42" name="Rectangle 41">
            <a:extLst>
              <a:ext uri="{FF2B5EF4-FFF2-40B4-BE49-F238E27FC236}">
                <a16:creationId xmlns:a16="http://schemas.microsoft.com/office/drawing/2014/main" id="{DEBB4A11-90E4-4F9A-5D37-153029EF97D3}"/>
              </a:ext>
            </a:extLst>
          </p:cNvPr>
          <p:cNvSpPr/>
          <p:nvPr/>
        </p:nvSpPr>
        <p:spPr>
          <a:xfrm>
            <a:off x="1701194" y="6444451"/>
            <a:ext cx="9246886" cy="15235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5DCF04B-C212-6B88-033D-BB8CC3EECBF2}"/>
              </a:ext>
            </a:extLst>
          </p:cNvPr>
          <p:cNvSpPr/>
          <p:nvPr/>
        </p:nvSpPr>
        <p:spPr>
          <a:xfrm>
            <a:off x="1701188" y="6444451"/>
            <a:ext cx="444480" cy="152359"/>
          </a:xfrm>
          <a:prstGeom prst="rect">
            <a:avLst/>
          </a:prstGeom>
          <a:solidFill>
            <a:srgbClr val="9814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9D0923F2-383B-1756-428F-80F69347B6EE}"/>
              </a:ext>
            </a:extLst>
          </p:cNvPr>
          <p:cNvSpPr/>
          <p:nvPr/>
        </p:nvSpPr>
        <p:spPr>
          <a:xfrm>
            <a:off x="2139171" y="6443776"/>
            <a:ext cx="2700000" cy="152359"/>
          </a:xfrm>
          <a:prstGeom prst="rect">
            <a:avLst/>
          </a:prstGeom>
          <a:solidFill>
            <a:srgbClr val="9814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4E364706-4AA2-4889-AC11-11E7F0F0D82B}"/>
              </a:ext>
            </a:extLst>
          </p:cNvPr>
          <p:cNvSpPr/>
          <p:nvPr/>
        </p:nvSpPr>
        <p:spPr>
          <a:xfrm>
            <a:off x="4839171" y="6443776"/>
            <a:ext cx="3420000" cy="152359"/>
          </a:xfrm>
          <a:prstGeom prst="rect">
            <a:avLst/>
          </a:prstGeom>
          <a:solidFill>
            <a:srgbClr val="9814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403BA2B6-218C-54F2-AC08-BFD88625F341}"/>
              </a:ext>
            </a:extLst>
          </p:cNvPr>
          <p:cNvSpPr/>
          <p:nvPr/>
        </p:nvSpPr>
        <p:spPr>
          <a:xfrm>
            <a:off x="8259171" y="6443776"/>
            <a:ext cx="2688909" cy="152359"/>
          </a:xfrm>
          <a:prstGeom prst="rect">
            <a:avLst/>
          </a:prstGeom>
          <a:solidFill>
            <a:srgbClr val="9814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ZoneTexte 52">
            <a:extLst>
              <a:ext uri="{FF2B5EF4-FFF2-40B4-BE49-F238E27FC236}">
                <a16:creationId xmlns:a16="http://schemas.microsoft.com/office/drawing/2014/main" id="{C53D122D-EF2F-FE5C-B4A8-F2259F4E2B3C}"/>
              </a:ext>
            </a:extLst>
          </p:cNvPr>
          <p:cNvSpPr txBox="1"/>
          <p:nvPr/>
        </p:nvSpPr>
        <p:spPr>
          <a:xfrm>
            <a:off x="1170190" y="1011891"/>
            <a:ext cx="4218514" cy="646331"/>
          </a:xfrm>
          <a:prstGeom prst="rect">
            <a:avLst/>
          </a:prstGeom>
          <a:noFill/>
        </p:spPr>
        <p:txBody>
          <a:bodyPr wrap="square" rtlCol="0">
            <a:spAutoFit/>
          </a:bodyPr>
          <a:lstStyle/>
          <a:p>
            <a:pPr algn="ctr"/>
            <a:r>
              <a:rPr lang="en-US">
                <a:latin typeface="Avenir Next LT Pro" panose="020B0504020202020204" pitchFamily="34" charset="0"/>
              </a:rPr>
              <a:t>Car behavior according to road sign : </a:t>
            </a:r>
            <a:r>
              <a:rPr lang="en-US" b="1">
                <a:solidFill>
                  <a:srgbClr val="981437"/>
                </a:solidFill>
                <a:latin typeface="Avenir Next LT Pro" panose="020B0504020202020204" pitchFamily="34" charset="0"/>
              </a:rPr>
              <a:t>SPEED BUMP</a:t>
            </a:r>
          </a:p>
        </p:txBody>
      </p:sp>
    </p:spTree>
    <p:extLst>
      <p:ext uri="{BB962C8B-B14F-4D97-AF65-F5344CB8AC3E}">
        <p14:creationId xmlns:p14="http://schemas.microsoft.com/office/powerpoint/2010/main" val="320579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par>
                                <p:cTn id="18" presetID="42" presetClass="path" presetSubtype="0" fill="hold" nodeType="withEffect">
                                  <p:stCondLst>
                                    <p:cond delay="0"/>
                                  </p:stCondLst>
                                  <p:childTnLst>
                                    <p:animMotion origin="layout" path="M -3.33333E-6 -4.07407E-6 L 0.25352 -4.07407E-6 " pathEditMode="relative" rAng="0" ptsTypes="AA">
                                      <p:cBhvr>
                                        <p:cTn id="19" dur="2000" fill="hold"/>
                                        <p:tgtEl>
                                          <p:spTgt spid="7"/>
                                        </p:tgtEl>
                                        <p:attrNameLst>
                                          <p:attrName>ppt_x</p:attrName>
                                          <p:attrName>ppt_y</p:attrName>
                                        </p:attrNameLst>
                                      </p:cBhvr>
                                      <p:rCtr x="12669" y="0"/>
                                    </p:animMotion>
                                  </p:childTnLst>
                                </p:cTn>
                              </p:par>
                              <p:par>
                                <p:cTn id="20" presetID="22" presetClass="entr" presetSubtype="8" fill="hold" grpId="0" nodeType="with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wipe(left)">
                                      <p:cBhvr>
                                        <p:cTn id="22" dur="2000"/>
                                        <p:tgtEl>
                                          <p:spTgt spid="49"/>
                                        </p:tgtEl>
                                      </p:cBhvr>
                                    </p:animEffect>
                                  </p:childTnLst>
                                </p:cTn>
                              </p:par>
                              <p:par>
                                <p:cTn id="23" presetID="1" presetClass="entr" presetSubtype="0" fill="hold" nodeType="withEffect">
                                  <p:stCondLst>
                                    <p:cond delay="100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100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100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1000"/>
                                  </p:stCondLst>
                                  <p:childTnLst>
                                    <p:set>
                                      <p:cBhvr>
                                        <p:cTn id="30" dur="1" fill="hold">
                                          <p:stCondLst>
                                            <p:cond delay="0"/>
                                          </p:stCondLst>
                                        </p:cTn>
                                        <p:tgtEl>
                                          <p:spTgt spid="27"/>
                                        </p:tgtEl>
                                        <p:attrNameLst>
                                          <p:attrName>style.visibility</p:attrName>
                                        </p:attrNameLst>
                                      </p:cBhvr>
                                      <p:to>
                                        <p:strVal val="visible"/>
                                      </p:to>
                                    </p:set>
                                  </p:childTnLst>
                                </p:cTn>
                              </p:par>
                            </p:childTnLst>
                          </p:cTn>
                        </p:par>
                        <p:par>
                          <p:cTn id="31" fill="hold">
                            <p:stCondLst>
                              <p:cond delay="2000"/>
                            </p:stCondLst>
                            <p:childTnLst>
                              <p:par>
                                <p:cTn id="32" presetID="1" presetClass="exit" presetSubtype="0" fill="hold" nodeType="afterEffect">
                                  <p:stCondLst>
                                    <p:cond delay="0"/>
                                  </p:stCondLst>
                                  <p:childTnLst>
                                    <p:set>
                                      <p:cBhvr>
                                        <p:cTn id="33" dur="1" fill="hold">
                                          <p:stCondLst>
                                            <p:cond delay="0"/>
                                          </p:stCondLst>
                                        </p:cTn>
                                        <p:tgtEl>
                                          <p:spTgt spid="7"/>
                                        </p:tgtEl>
                                        <p:attrNameLst>
                                          <p:attrName>style.visibility</p:attrName>
                                        </p:attrNameLst>
                                      </p:cBhvr>
                                      <p:to>
                                        <p:strVal val="hidden"/>
                                      </p:to>
                                    </p:set>
                                  </p:childTnLst>
                                </p:cTn>
                              </p:par>
                              <p:par>
                                <p:cTn id="34" presetID="1" presetClass="entr" presetSubtype="0" fill="hold" nodeType="withEffect">
                                  <p:stCondLst>
                                    <p:cond delay="0"/>
                                  </p:stCondLst>
                                  <p:childTnLst>
                                    <p:set>
                                      <p:cBhvr>
                                        <p:cTn id="35" dur="1" fill="hold">
                                          <p:stCondLst>
                                            <p:cond delay="0"/>
                                          </p:stCondLst>
                                        </p:cTn>
                                        <p:tgtEl>
                                          <p:spTgt spid="19"/>
                                        </p:tgtEl>
                                        <p:attrNameLst>
                                          <p:attrName>style.visibility</p:attrName>
                                        </p:attrNameLst>
                                      </p:cBhvr>
                                      <p:to>
                                        <p:strVal val="visible"/>
                                      </p:to>
                                    </p:set>
                                  </p:childTnLst>
                                </p:cTn>
                              </p:par>
                            </p:childTnLst>
                          </p:cTn>
                        </p:par>
                        <p:par>
                          <p:cTn id="36" fill="hold">
                            <p:stCondLst>
                              <p:cond delay="2000"/>
                            </p:stCondLst>
                            <p:childTnLst>
                              <p:par>
                                <p:cTn id="37" presetID="63" presetClass="path" presetSubtype="0" fill="hold" nodeType="afterEffect">
                                  <p:stCondLst>
                                    <p:cond delay="0"/>
                                  </p:stCondLst>
                                  <p:childTnLst>
                                    <p:animMotion origin="layout" path="M 0 0 L 0.25 0 E" pathEditMode="relative" ptsTypes="">
                                      <p:cBhvr>
                                        <p:cTn id="38" dur="4000" fill="hold"/>
                                        <p:tgtEl>
                                          <p:spTgt spid="19"/>
                                        </p:tgtEl>
                                        <p:attrNameLst>
                                          <p:attrName>ppt_x</p:attrName>
                                          <p:attrName>ppt_y</p:attrName>
                                        </p:attrNameLst>
                                      </p:cBhvr>
                                    </p:animMotion>
                                  </p:childTnLst>
                                </p:cTn>
                              </p:par>
                              <p:par>
                                <p:cTn id="39" presetID="22" presetClass="entr" presetSubtype="8"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wipe(left)">
                                      <p:cBhvr>
                                        <p:cTn id="41" dur="4000"/>
                                        <p:tgtEl>
                                          <p:spTgt spid="51"/>
                                        </p:tgtEl>
                                      </p:cBhvr>
                                    </p:animEffect>
                                  </p:childTnLst>
                                </p:cTn>
                              </p:par>
                            </p:childTnLst>
                          </p:cTn>
                        </p:par>
                        <p:par>
                          <p:cTn id="42" fill="hold">
                            <p:stCondLst>
                              <p:cond delay="6000"/>
                            </p:stCondLst>
                            <p:childTnLst>
                              <p:par>
                                <p:cTn id="43" presetID="1" presetClass="exit" presetSubtype="0" fill="hold" nodeType="afterEffect">
                                  <p:stCondLst>
                                    <p:cond delay="0"/>
                                  </p:stCondLst>
                                  <p:childTnLst>
                                    <p:set>
                                      <p:cBhvr>
                                        <p:cTn id="44" dur="1" fill="hold">
                                          <p:stCondLst>
                                            <p:cond delay="0"/>
                                          </p:stCondLst>
                                        </p:cTn>
                                        <p:tgtEl>
                                          <p:spTgt spid="19"/>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63" presetClass="path" presetSubtype="0" fill="hold" nodeType="withEffect">
                                  <p:stCondLst>
                                    <p:cond delay="0"/>
                                  </p:stCondLst>
                                  <p:childTnLst>
                                    <p:animMotion origin="layout" path="M -2.08333E-7 -4.07407E-6 L 0.25404 -4.07407E-6 " pathEditMode="relative" rAng="0" ptsTypes="AA">
                                      <p:cBhvr>
                                        <p:cTn id="48" dur="2150" fill="hold"/>
                                        <p:tgtEl>
                                          <p:spTgt spid="37"/>
                                        </p:tgtEl>
                                        <p:attrNameLst>
                                          <p:attrName>ppt_x</p:attrName>
                                          <p:attrName>ppt_y</p:attrName>
                                        </p:attrNameLst>
                                      </p:cBhvr>
                                      <p:rCtr x="12695" y="0"/>
                                    </p:animMotion>
                                  </p:childTnLst>
                                </p:cTn>
                              </p:par>
                              <p:par>
                                <p:cTn id="49" presetID="22" presetClass="entr" presetSubtype="8"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wipe(left)">
                                      <p:cBhvr>
                                        <p:cTn id="51" dur="2150"/>
                                        <p:tgtEl>
                                          <p:spTgt spid="52"/>
                                        </p:tgtEl>
                                      </p:cBhvr>
                                    </p:animEffect>
                                  </p:childTnLst>
                                </p:cTn>
                              </p:par>
                              <p:par>
                                <p:cTn id="52" presetID="1" presetClass="entr" presetSubtype="0" fill="hold" grpId="0" nodeType="withEffect">
                                  <p:stCondLst>
                                    <p:cond delay="0"/>
                                  </p:stCondLst>
                                  <p:childTnLst>
                                    <p:set>
                                      <p:cBhvr>
                                        <p:cTn id="53" dur="1" fill="hold">
                                          <p:stCondLst>
                                            <p:cond delay="0"/>
                                          </p:stCondLst>
                                        </p:cTn>
                                        <p:tgtEl>
                                          <p:spTgt spid="40"/>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6" grpId="0"/>
      <p:bldP spid="18" grpId="0"/>
      <p:bldP spid="22" grpId="0" animBg="1"/>
      <p:bldP spid="40" grpId="0"/>
      <p:bldP spid="44" grpId="0" animBg="1"/>
      <p:bldP spid="49" grpId="0" animBg="1"/>
      <p:bldP spid="51" grpId="0" animBg="1"/>
      <p:bldP spid="5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9F808A38-2DCC-4C55-BD0B-D4536C765AF8}"/>
              </a:ext>
            </a:extLst>
          </p:cNvPr>
          <p:cNvSpPr/>
          <p:nvPr/>
        </p:nvSpPr>
        <p:spPr>
          <a:xfrm>
            <a:off x="3876795" y="3352225"/>
            <a:ext cx="7204814" cy="181802"/>
          </a:xfrm>
          <a:prstGeom prst="rect">
            <a:avLst/>
          </a:prstGeom>
          <a:solidFill>
            <a:srgbClr val="FEE1A1">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C98B02"/>
              </a:solidFill>
            </a:endParaRPr>
          </a:p>
        </p:txBody>
      </p:sp>
      <p:sp>
        <p:nvSpPr>
          <p:cNvPr id="10" name="Espace réservé du numéro de diapositive 5">
            <a:extLst>
              <a:ext uri="{FF2B5EF4-FFF2-40B4-BE49-F238E27FC236}">
                <a16:creationId xmlns:a16="http://schemas.microsoft.com/office/drawing/2014/main" id="{366283C9-7833-C91E-890F-49B0B1BB6D77}"/>
              </a:ext>
            </a:extLst>
          </p:cNvPr>
          <p:cNvSpPr>
            <a:spLocks noGrp="1"/>
          </p:cNvSpPr>
          <p:nvPr/>
        </p:nvSpPr>
        <p:spPr>
          <a:xfrm>
            <a:off x="10948086"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7A9633-343E-4A90-A07B-C619048A2403}" type="slidenum">
              <a:rPr lang="fr-FR" sz="2000" b="1" dirty="0" smtClean="0">
                <a:latin typeface="Avenir Next LT Pro"/>
              </a:rPr>
              <a:pPr/>
              <a:t>13</a:t>
            </a:fld>
            <a:endParaRPr lang="fr-FR" sz="2000" b="1">
              <a:latin typeface="Avenir Next LT Pro"/>
              <a:cs typeface="Calibri"/>
            </a:endParaRPr>
          </a:p>
        </p:txBody>
      </p:sp>
      <p:sp>
        <p:nvSpPr>
          <p:cNvPr id="98" name="TextBox 4">
            <a:extLst>
              <a:ext uri="{FF2B5EF4-FFF2-40B4-BE49-F238E27FC236}">
                <a16:creationId xmlns:a16="http://schemas.microsoft.com/office/drawing/2014/main" id="{B013B359-2B44-FA94-AC64-8F3889B416D8}"/>
              </a:ext>
            </a:extLst>
          </p:cNvPr>
          <p:cNvSpPr txBox="1"/>
          <p:nvPr/>
        </p:nvSpPr>
        <p:spPr>
          <a:xfrm>
            <a:off x="2610885" y="112946"/>
            <a:ext cx="6975811" cy="646331"/>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lgn="ctr">
              <a:defRPr/>
            </a:pPr>
            <a:r>
              <a:rPr lang="fr-FR" sz="3600">
                <a:solidFill>
                  <a:schemeClr val="tx2"/>
                </a:solidFill>
                <a:latin typeface="Avenir Next LT Pro"/>
                <a:cs typeface="Calibri"/>
              </a:rPr>
              <a:t>ORGANIZATION OF SPRINT 3</a:t>
            </a:r>
          </a:p>
        </p:txBody>
      </p:sp>
      <p:cxnSp>
        <p:nvCxnSpPr>
          <p:cNvPr id="101" name="Connecteur droit avec flèche 100">
            <a:extLst>
              <a:ext uri="{FF2B5EF4-FFF2-40B4-BE49-F238E27FC236}">
                <a16:creationId xmlns:a16="http://schemas.microsoft.com/office/drawing/2014/main" id="{65369928-E398-15BA-C152-008AE731261C}"/>
              </a:ext>
            </a:extLst>
          </p:cNvPr>
          <p:cNvCxnSpPr/>
          <p:nvPr/>
        </p:nvCxnSpPr>
        <p:spPr>
          <a:xfrm flipV="1">
            <a:off x="1774739" y="856220"/>
            <a:ext cx="8637371" cy="2059"/>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6" name="Espace réservé du numéro de diapositive 14">
            <a:extLst>
              <a:ext uri="{FF2B5EF4-FFF2-40B4-BE49-F238E27FC236}">
                <a16:creationId xmlns:a16="http://schemas.microsoft.com/office/drawing/2014/main" id="{A9AEAC3F-A2D1-9AD0-C452-5A865293EF64}"/>
              </a:ext>
            </a:extLst>
          </p:cNvPr>
          <p:cNvSpPr>
            <a:spLocks noGrp="1"/>
          </p:cNvSpPr>
          <p:nvPr/>
        </p:nvSpPr>
        <p:spPr>
          <a:xfrm>
            <a:off x="861060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7A9633-343E-4A90-A07B-C619048A2403}" type="slidenum">
              <a:rPr lang="fr-FR" sz="2000" b="1" dirty="0" smtClean="0">
                <a:latin typeface="Avenir Next LT Pro"/>
              </a:rPr>
              <a:pPr/>
              <a:t>13</a:t>
            </a:fld>
            <a:endParaRPr lang="fr-FR" sz="2000" b="1">
              <a:latin typeface="Avenir Next LT Pro"/>
            </a:endParaRPr>
          </a:p>
        </p:txBody>
      </p:sp>
      <p:sp>
        <p:nvSpPr>
          <p:cNvPr id="6" name="ZoneTexte 5">
            <a:extLst>
              <a:ext uri="{FF2B5EF4-FFF2-40B4-BE49-F238E27FC236}">
                <a16:creationId xmlns:a16="http://schemas.microsoft.com/office/drawing/2014/main" id="{A70FD99E-35AD-76BB-8D8A-80BB6B4DD559}"/>
              </a:ext>
            </a:extLst>
          </p:cNvPr>
          <p:cNvSpPr txBox="1"/>
          <p:nvPr/>
        </p:nvSpPr>
        <p:spPr>
          <a:xfrm>
            <a:off x="4220051" y="1319628"/>
            <a:ext cx="385369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b="1">
                <a:solidFill>
                  <a:schemeClr val="accent1"/>
                </a:solidFill>
                <a:latin typeface="Avenir Next LT Pro"/>
                <a:cs typeface="Calibri"/>
              </a:rPr>
              <a:t>NOVEMBER / DECEMBER</a:t>
            </a:r>
            <a:endParaRPr lang="fr-FR" b="1">
              <a:solidFill>
                <a:schemeClr val="accent1"/>
              </a:solidFill>
              <a:latin typeface="Avenir Next LT Pro"/>
            </a:endParaRPr>
          </a:p>
        </p:txBody>
      </p:sp>
      <p:sp>
        <p:nvSpPr>
          <p:cNvPr id="40" name="Rectangle 39">
            <a:extLst>
              <a:ext uri="{FF2B5EF4-FFF2-40B4-BE49-F238E27FC236}">
                <a16:creationId xmlns:a16="http://schemas.microsoft.com/office/drawing/2014/main" id="{1DF7A454-31F6-48C3-9CEC-75B28F6FAF98}"/>
              </a:ext>
            </a:extLst>
          </p:cNvPr>
          <p:cNvSpPr/>
          <p:nvPr/>
        </p:nvSpPr>
        <p:spPr>
          <a:xfrm>
            <a:off x="3879033" y="3807871"/>
            <a:ext cx="7204815" cy="219898"/>
          </a:xfrm>
          <a:prstGeom prst="rect">
            <a:avLst/>
          </a:prstGeom>
          <a:solidFill>
            <a:schemeClr val="bg2">
              <a:lumMod val="90000"/>
              <a:alpha val="6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2">
                  <a:lumMod val="85000"/>
                  <a:lumOff val="15000"/>
                </a:schemeClr>
              </a:solidFill>
            </a:endParaRPr>
          </a:p>
        </p:txBody>
      </p:sp>
      <p:grpSp>
        <p:nvGrpSpPr>
          <p:cNvPr id="20" name="Groupe 19">
            <a:extLst>
              <a:ext uri="{FF2B5EF4-FFF2-40B4-BE49-F238E27FC236}">
                <a16:creationId xmlns:a16="http://schemas.microsoft.com/office/drawing/2014/main" id="{7C12D545-BCCA-EFC8-5179-5B3A26691FF7}"/>
              </a:ext>
            </a:extLst>
          </p:cNvPr>
          <p:cNvGrpSpPr/>
          <p:nvPr/>
        </p:nvGrpSpPr>
        <p:grpSpPr>
          <a:xfrm>
            <a:off x="2110252" y="3273289"/>
            <a:ext cx="5938373" cy="369332"/>
            <a:chOff x="1742419" y="2810991"/>
            <a:chExt cx="5938373" cy="369332"/>
          </a:xfrm>
        </p:grpSpPr>
        <p:sp>
          <p:nvSpPr>
            <p:cNvPr id="14" name="Rectangle 13">
              <a:extLst>
                <a:ext uri="{FF2B5EF4-FFF2-40B4-BE49-F238E27FC236}">
                  <a16:creationId xmlns:a16="http://schemas.microsoft.com/office/drawing/2014/main" id="{02CE37D3-736C-DB67-A5F9-548C67467924}"/>
                </a:ext>
              </a:extLst>
            </p:cNvPr>
            <p:cNvSpPr/>
            <p:nvPr/>
          </p:nvSpPr>
          <p:spPr>
            <a:xfrm>
              <a:off x="3513195" y="2896173"/>
              <a:ext cx="4167597" cy="18546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C98B02"/>
                </a:solidFill>
              </a:endParaRPr>
            </a:p>
          </p:txBody>
        </p:sp>
        <p:sp>
          <p:nvSpPr>
            <p:cNvPr id="15" name="ZoneTexte 14">
              <a:extLst>
                <a:ext uri="{FF2B5EF4-FFF2-40B4-BE49-F238E27FC236}">
                  <a16:creationId xmlns:a16="http://schemas.microsoft.com/office/drawing/2014/main" id="{B83BAE1A-86A7-79A3-DE48-D48207EACDBA}"/>
                </a:ext>
              </a:extLst>
            </p:cNvPr>
            <p:cNvSpPr txBox="1"/>
            <p:nvPr/>
          </p:nvSpPr>
          <p:spPr>
            <a:xfrm>
              <a:off x="1742419" y="2810991"/>
              <a:ext cx="17370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endParaRPr lang="en-US">
                <a:solidFill>
                  <a:schemeClr val="accent5">
                    <a:lumMod val="75000"/>
                  </a:schemeClr>
                </a:solidFill>
                <a:latin typeface="Avenir Next LT Pro"/>
                <a:cs typeface="Calibri"/>
              </a:endParaRPr>
            </a:p>
          </p:txBody>
        </p:sp>
      </p:grpSp>
      <p:grpSp>
        <p:nvGrpSpPr>
          <p:cNvPr id="22" name="Groupe 21">
            <a:extLst>
              <a:ext uri="{FF2B5EF4-FFF2-40B4-BE49-F238E27FC236}">
                <a16:creationId xmlns:a16="http://schemas.microsoft.com/office/drawing/2014/main" id="{0DF2D6F6-157B-ADE7-04F5-5C53BA33E4F2}"/>
              </a:ext>
            </a:extLst>
          </p:cNvPr>
          <p:cNvGrpSpPr/>
          <p:nvPr/>
        </p:nvGrpSpPr>
        <p:grpSpPr>
          <a:xfrm>
            <a:off x="1287755" y="2865736"/>
            <a:ext cx="9785510" cy="369332"/>
            <a:chOff x="902283" y="2406473"/>
            <a:chExt cx="9785510" cy="369332"/>
          </a:xfrm>
        </p:grpSpPr>
        <p:sp>
          <p:nvSpPr>
            <p:cNvPr id="3" name="Rectangle 2">
              <a:extLst>
                <a:ext uri="{FF2B5EF4-FFF2-40B4-BE49-F238E27FC236}">
                  <a16:creationId xmlns:a16="http://schemas.microsoft.com/office/drawing/2014/main" id="{C25D131E-386E-F09A-6CE9-A96AE7EE60F4}"/>
                </a:ext>
              </a:extLst>
            </p:cNvPr>
            <p:cNvSpPr/>
            <p:nvPr/>
          </p:nvSpPr>
          <p:spPr>
            <a:xfrm>
              <a:off x="3487793" y="2457803"/>
              <a:ext cx="7200000" cy="211593"/>
            </a:xfrm>
            <a:prstGeom prst="rect">
              <a:avLst/>
            </a:prstGeom>
            <a:solidFill>
              <a:srgbClr val="981437">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C0394D1E-895C-A618-68B5-6F7280E54F69}"/>
                </a:ext>
              </a:extLst>
            </p:cNvPr>
            <p:cNvSpPr/>
            <p:nvPr/>
          </p:nvSpPr>
          <p:spPr>
            <a:xfrm>
              <a:off x="3480157" y="2453894"/>
              <a:ext cx="4183839" cy="24133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12B5869C-81EA-23BD-1B7B-ACF0B7F36240}"/>
                </a:ext>
              </a:extLst>
            </p:cNvPr>
            <p:cNvSpPr txBox="1"/>
            <p:nvPr/>
          </p:nvSpPr>
          <p:spPr>
            <a:xfrm>
              <a:off x="902283" y="2406473"/>
              <a:ext cx="25723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endParaRPr lang="en-US">
                <a:solidFill>
                  <a:schemeClr val="accent4"/>
                </a:solidFill>
                <a:latin typeface="Avenir Next LT Pro"/>
                <a:cs typeface="Calibri"/>
              </a:endParaRPr>
            </a:p>
          </p:txBody>
        </p:sp>
      </p:grpSp>
      <p:grpSp>
        <p:nvGrpSpPr>
          <p:cNvPr id="19" name="Groupe 18">
            <a:extLst>
              <a:ext uri="{FF2B5EF4-FFF2-40B4-BE49-F238E27FC236}">
                <a16:creationId xmlns:a16="http://schemas.microsoft.com/office/drawing/2014/main" id="{E80E599C-53F4-A85A-E638-0C9830352D07}"/>
              </a:ext>
            </a:extLst>
          </p:cNvPr>
          <p:cNvGrpSpPr/>
          <p:nvPr/>
        </p:nvGrpSpPr>
        <p:grpSpPr>
          <a:xfrm>
            <a:off x="2110252" y="4602781"/>
            <a:ext cx="8994765" cy="338554"/>
            <a:chOff x="1820030" y="5916596"/>
            <a:chExt cx="8994765" cy="338554"/>
          </a:xfrm>
        </p:grpSpPr>
        <p:sp>
          <p:nvSpPr>
            <p:cNvPr id="17" name="Rectangle 16">
              <a:extLst>
                <a:ext uri="{FF2B5EF4-FFF2-40B4-BE49-F238E27FC236}">
                  <a16:creationId xmlns:a16="http://schemas.microsoft.com/office/drawing/2014/main" id="{A78CB1B9-EE7D-C67E-AD9E-C2D495624004}"/>
                </a:ext>
              </a:extLst>
            </p:cNvPr>
            <p:cNvSpPr/>
            <p:nvPr/>
          </p:nvSpPr>
          <p:spPr>
            <a:xfrm>
              <a:off x="3583045" y="6007090"/>
              <a:ext cx="7231750" cy="177565"/>
            </a:xfrm>
            <a:prstGeom prst="rect">
              <a:avLst/>
            </a:prstGeom>
            <a:solidFill>
              <a:srgbClr val="BFCBDB">
                <a:alpha val="6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a:solidFill>
                  <a:srgbClr val="C98B02"/>
                </a:solidFill>
              </a:endParaRPr>
            </a:p>
          </p:txBody>
        </p:sp>
        <p:sp>
          <p:nvSpPr>
            <p:cNvPr id="18" name="ZoneTexte 17">
              <a:extLst>
                <a:ext uri="{FF2B5EF4-FFF2-40B4-BE49-F238E27FC236}">
                  <a16:creationId xmlns:a16="http://schemas.microsoft.com/office/drawing/2014/main" id="{2A77ABBF-98E7-E037-03CE-8D81F5741A31}"/>
                </a:ext>
              </a:extLst>
            </p:cNvPr>
            <p:cNvSpPr txBox="1"/>
            <p:nvPr/>
          </p:nvSpPr>
          <p:spPr>
            <a:xfrm>
              <a:off x="1820030" y="5916596"/>
              <a:ext cx="1737032"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fr-FR" sz="1600">
                  <a:solidFill>
                    <a:srgbClr val="22A0C9"/>
                  </a:solidFill>
                  <a:latin typeface="Avenir Next LT Pro"/>
                  <a:cs typeface="Calibri"/>
                </a:rPr>
                <a:t>AI training</a:t>
              </a:r>
              <a:endParaRPr lang="fr-FR" sz="1600">
                <a:solidFill>
                  <a:srgbClr val="22A0C9"/>
                </a:solidFill>
                <a:latin typeface="Avenir Next LT Pro" panose="020B0504020202020204" pitchFamily="34" charset="0"/>
                <a:cs typeface="Calibri"/>
              </a:endParaRPr>
            </a:p>
          </p:txBody>
        </p:sp>
      </p:grpSp>
      <p:grpSp>
        <p:nvGrpSpPr>
          <p:cNvPr id="24" name="Groupe 23">
            <a:extLst>
              <a:ext uri="{FF2B5EF4-FFF2-40B4-BE49-F238E27FC236}">
                <a16:creationId xmlns:a16="http://schemas.microsoft.com/office/drawing/2014/main" id="{DDB4528C-49C1-8E02-DBA8-B194BDF5E4CB}"/>
              </a:ext>
            </a:extLst>
          </p:cNvPr>
          <p:cNvGrpSpPr/>
          <p:nvPr/>
        </p:nvGrpSpPr>
        <p:grpSpPr>
          <a:xfrm>
            <a:off x="1418283" y="4172399"/>
            <a:ext cx="9686733" cy="338554"/>
            <a:chOff x="1022229" y="3522492"/>
            <a:chExt cx="9686733" cy="338554"/>
          </a:xfrm>
        </p:grpSpPr>
        <p:sp>
          <p:nvSpPr>
            <p:cNvPr id="25" name="Rectangle 24">
              <a:extLst>
                <a:ext uri="{FF2B5EF4-FFF2-40B4-BE49-F238E27FC236}">
                  <a16:creationId xmlns:a16="http://schemas.microsoft.com/office/drawing/2014/main" id="{C9FCEF45-0AB1-B3CA-4F90-D5FEF2B9B468}"/>
                </a:ext>
              </a:extLst>
            </p:cNvPr>
            <p:cNvSpPr/>
            <p:nvPr/>
          </p:nvSpPr>
          <p:spPr>
            <a:xfrm>
              <a:off x="3477212" y="3604674"/>
              <a:ext cx="7231750" cy="198731"/>
            </a:xfrm>
            <a:prstGeom prst="rect">
              <a:avLst/>
            </a:prstGeom>
            <a:solidFill>
              <a:srgbClr val="A469D1">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a:solidFill>
                  <a:srgbClr val="C98B02"/>
                </a:solidFill>
              </a:endParaRPr>
            </a:p>
          </p:txBody>
        </p:sp>
        <p:sp>
          <p:nvSpPr>
            <p:cNvPr id="26" name="ZoneTexte 25">
              <a:extLst>
                <a:ext uri="{FF2B5EF4-FFF2-40B4-BE49-F238E27FC236}">
                  <a16:creationId xmlns:a16="http://schemas.microsoft.com/office/drawing/2014/main" id="{38BD2785-F626-1E80-E7E0-F63A7700CD8B}"/>
                </a:ext>
              </a:extLst>
            </p:cNvPr>
            <p:cNvSpPr txBox="1"/>
            <p:nvPr/>
          </p:nvSpPr>
          <p:spPr>
            <a:xfrm>
              <a:off x="1022229" y="3522492"/>
              <a:ext cx="246274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600">
                  <a:solidFill>
                    <a:srgbClr val="7030A0"/>
                  </a:solidFill>
                  <a:latin typeface="Avenir Next LT Pro"/>
                  <a:cs typeface="Calibri"/>
                </a:rPr>
                <a:t>Create new datasets</a:t>
              </a:r>
              <a:endParaRPr lang="en-US" sz="1600">
                <a:solidFill>
                  <a:srgbClr val="7030A0"/>
                </a:solidFill>
                <a:latin typeface="Avenir Next LT Pro" panose="020B0504020202020204" pitchFamily="34" charset="0"/>
                <a:cs typeface="Calibri"/>
              </a:endParaRPr>
            </a:p>
          </p:txBody>
        </p:sp>
      </p:grpSp>
      <p:grpSp>
        <p:nvGrpSpPr>
          <p:cNvPr id="27" name="Groupe 26">
            <a:extLst>
              <a:ext uri="{FF2B5EF4-FFF2-40B4-BE49-F238E27FC236}">
                <a16:creationId xmlns:a16="http://schemas.microsoft.com/office/drawing/2014/main" id="{800BB408-8731-D030-67A7-AAD499B095C0}"/>
              </a:ext>
            </a:extLst>
          </p:cNvPr>
          <p:cNvGrpSpPr/>
          <p:nvPr/>
        </p:nvGrpSpPr>
        <p:grpSpPr>
          <a:xfrm>
            <a:off x="1948096" y="5014583"/>
            <a:ext cx="9156919" cy="338554"/>
            <a:chOff x="1583793" y="3533886"/>
            <a:chExt cx="9156919" cy="338554"/>
          </a:xfrm>
        </p:grpSpPr>
        <p:sp>
          <p:nvSpPr>
            <p:cNvPr id="28" name="Rectangle 27">
              <a:extLst>
                <a:ext uri="{FF2B5EF4-FFF2-40B4-BE49-F238E27FC236}">
                  <a16:creationId xmlns:a16="http://schemas.microsoft.com/office/drawing/2014/main" id="{860BCD73-0A65-0F62-0E8A-CBF1D989FAA4}"/>
                </a:ext>
              </a:extLst>
            </p:cNvPr>
            <p:cNvSpPr/>
            <p:nvPr/>
          </p:nvSpPr>
          <p:spPr>
            <a:xfrm>
              <a:off x="3508962" y="3604674"/>
              <a:ext cx="7231750" cy="188148"/>
            </a:xfrm>
            <a:prstGeom prst="rect">
              <a:avLst/>
            </a:prstGeom>
            <a:solidFill>
              <a:srgbClr val="D6D6D6">
                <a:alpha val="5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a:solidFill>
                  <a:srgbClr val="C98B02"/>
                </a:solidFill>
              </a:endParaRPr>
            </a:p>
          </p:txBody>
        </p:sp>
        <p:sp>
          <p:nvSpPr>
            <p:cNvPr id="29" name="ZoneTexte 28">
              <a:extLst>
                <a:ext uri="{FF2B5EF4-FFF2-40B4-BE49-F238E27FC236}">
                  <a16:creationId xmlns:a16="http://schemas.microsoft.com/office/drawing/2014/main" id="{24B8AE17-94E4-8F49-D194-304B648CC373}"/>
                </a:ext>
              </a:extLst>
            </p:cNvPr>
            <p:cNvSpPr txBox="1"/>
            <p:nvPr/>
          </p:nvSpPr>
          <p:spPr>
            <a:xfrm>
              <a:off x="1583793" y="3533886"/>
              <a:ext cx="187007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600">
                  <a:latin typeface="Avenir Next LT Pro"/>
                  <a:cs typeface="Calibri"/>
                </a:rPr>
                <a:t>AI Ros node</a:t>
              </a:r>
              <a:endParaRPr lang="en-US" sz="1600">
                <a:latin typeface="Avenir Next LT Pro" panose="020B0504020202020204" pitchFamily="34" charset="0"/>
                <a:cs typeface="Calibri"/>
              </a:endParaRPr>
            </a:p>
          </p:txBody>
        </p:sp>
      </p:grpSp>
      <p:sp>
        <p:nvSpPr>
          <p:cNvPr id="23" name="Rectangle 22">
            <a:extLst>
              <a:ext uri="{FF2B5EF4-FFF2-40B4-BE49-F238E27FC236}">
                <a16:creationId xmlns:a16="http://schemas.microsoft.com/office/drawing/2014/main" id="{A6FA6EBA-F3D3-6C41-C270-BDF99105853B}"/>
              </a:ext>
            </a:extLst>
          </p:cNvPr>
          <p:cNvSpPr/>
          <p:nvPr/>
        </p:nvSpPr>
        <p:spPr>
          <a:xfrm>
            <a:off x="4880338" y="5073648"/>
            <a:ext cx="3493219" cy="18814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C98B02"/>
              </a:solidFill>
            </a:endParaRPr>
          </a:p>
        </p:txBody>
      </p:sp>
      <p:grpSp>
        <p:nvGrpSpPr>
          <p:cNvPr id="21" name="Groupe 19">
            <a:extLst>
              <a:ext uri="{FF2B5EF4-FFF2-40B4-BE49-F238E27FC236}">
                <a16:creationId xmlns:a16="http://schemas.microsoft.com/office/drawing/2014/main" id="{2A829378-14EC-9A3C-C09D-2682B381FE7B}"/>
              </a:ext>
            </a:extLst>
          </p:cNvPr>
          <p:cNvGrpSpPr/>
          <p:nvPr/>
        </p:nvGrpSpPr>
        <p:grpSpPr>
          <a:xfrm>
            <a:off x="1693691" y="3718670"/>
            <a:ext cx="9386705" cy="369332"/>
            <a:chOff x="1325859" y="2810991"/>
            <a:chExt cx="9386705" cy="369332"/>
          </a:xfrm>
        </p:grpSpPr>
        <p:sp>
          <p:nvSpPr>
            <p:cNvPr id="30" name="Rectangle 29">
              <a:extLst>
                <a:ext uri="{FF2B5EF4-FFF2-40B4-BE49-F238E27FC236}">
                  <a16:creationId xmlns:a16="http://schemas.microsoft.com/office/drawing/2014/main" id="{1D5AB3D2-A170-C14B-9850-1A8F64D2BA68}"/>
                </a:ext>
              </a:extLst>
            </p:cNvPr>
            <p:cNvSpPr/>
            <p:nvPr/>
          </p:nvSpPr>
          <p:spPr>
            <a:xfrm>
              <a:off x="8192564" y="2901032"/>
              <a:ext cx="2520000" cy="219898"/>
            </a:xfrm>
            <a:prstGeom prst="rect">
              <a:avLst/>
            </a:prstGeom>
            <a:solidFill>
              <a:schemeClr val="tx2">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2">
                    <a:lumMod val="85000"/>
                    <a:lumOff val="15000"/>
                  </a:schemeClr>
                </a:solidFill>
              </a:endParaRPr>
            </a:p>
          </p:txBody>
        </p:sp>
        <p:sp>
          <p:nvSpPr>
            <p:cNvPr id="31" name="ZoneTexte 14">
              <a:extLst>
                <a:ext uri="{FF2B5EF4-FFF2-40B4-BE49-F238E27FC236}">
                  <a16:creationId xmlns:a16="http://schemas.microsoft.com/office/drawing/2014/main" id="{05728FAC-B934-93A1-25CD-B2C6753A86C2}"/>
                </a:ext>
              </a:extLst>
            </p:cNvPr>
            <p:cNvSpPr txBox="1"/>
            <p:nvPr/>
          </p:nvSpPr>
          <p:spPr>
            <a:xfrm>
              <a:off x="1325859" y="2810991"/>
              <a:ext cx="21535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endParaRPr lang="en-US">
                <a:solidFill>
                  <a:schemeClr val="tx2">
                    <a:lumMod val="85000"/>
                    <a:lumOff val="15000"/>
                  </a:schemeClr>
                </a:solidFill>
                <a:latin typeface="Avenir Next LT Pro"/>
                <a:cs typeface="Calibri"/>
              </a:endParaRPr>
            </a:p>
          </p:txBody>
        </p:sp>
      </p:grpSp>
      <p:sp>
        <p:nvSpPr>
          <p:cNvPr id="32" name="Ellipse 31">
            <a:extLst>
              <a:ext uri="{FF2B5EF4-FFF2-40B4-BE49-F238E27FC236}">
                <a16:creationId xmlns:a16="http://schemas.microsoft.com/office/drawing/2014/main" id="{9E004BA6-331B-4F03-CE69-471B561D2BF4}"/>
              </a:ext>
            </a:extLst>
          </p:cNvPr>
          <p:cNvSpPr/>
          <p:nvPr/>
        </p:nvSpPr>
        <p:spPr>
          <a:xfrm>
            <a:off x="0" y="3478050"/>
            <a:ext cx="1091258" cy="10993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43" name="Rectangle 42">
            <a:extLst>
              <a:ext uri="{FF2B5EF4-FFF2-40B4-BE49-F238E27FC236}">
                <a16:creationId xmlns:a16="http://schemas.microsoft.com/office/drawing/2014/main" id="{681C307F-88C1-E02B-64FB-37682D25C356}"/>
              </a:ext>
            </a:extLst>
          </p:cNvPr>
          <p:cNvSpPr/>
          <p:nvPr/>
        </p:nvSpPr>
        <p:spPr>
          <a:xfrm>
            <a:off x="1" y="-7895"/>
            <a:ext cx="641046" cy="68658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7" name="Image 121">
            <a:extLst>
              <a:ext uri="{FF2B5EF4-FFF2-40B4-BE49-F238E27FC236}">
                <a16:creationId xmlns:a16="http://schemas.microsoft.com/office/drawing/2014/main" id="{C094A206-1ED5-3AED-88A2-2E992DF59CDF}"/>
              </a:ext>
            </a:extLst>
          </p:cNvPr>
          <p:cNvPicPr>
            <a:picLocks noChangeAspect="1"/>
          </p:cNvPicPr>
          <p:nvPr/>
        </p:nvPicPr>
        <p:blipFill>
          <a:blip r:embed="rId3"/>
          <a:stretch>
            <a:fillRect/>
          </a:stretch>
        </p:blipFill>
        <p:spPr>
          <a:xfrm>
            <a:off x="103382" y="1418240"/>
            <a:ext cx="455442" cy="429473"/>
          </a:xfrm>
          <a:prstGeom prst="rect">
            <a:avLst/>
          </a:prstGeom>
        </p:spPr>
      </p:pic>
      <p:pic>
        <p:nvPicPr>
          <p:cNvPr id="52" name="Image 124" descr="Une image contenant texte&#10;&#10;Description générée automatiquement">
            <a:extLst>
              <a:ext uri="{FF2B5EF4-FFF2-40B4-BE49-F238E27FC236}">
                <a16:creationId xmlns:a16="http://schemas.microsoft.com/office/drawing/2014/main" id="{BF3C6EE1-8024-E077-2497-CF9C84B1B6FC}"/>
              </a:ext>
            </a:extLst>
          </p:cNvPr>
          <p:cNvPicPr>
            <a:picLocks noChangeAspect="1"/>
          </p:cNvPicPr>
          <p:nvPr/>
        </p:nvPicPr>
        <p:blipFill>
          <a:blip r:embed="rId4"/>
          <a:stretch>
            <a:fillRect/>
          </a:stretch>
        </p:blipFill>
        <p:spPr>
          <a:xfrm>
            <a:off x="160156" y="5068236"/>
            <a:ext cx="320732" cy="396333"/>
          </a:xfrm>
          <a:prstGeom prst="rect">
            <a:avLst/>
          </a:prstGeom>
        </p:spPr>
      </p:pic>
      <p:pic>
        <p:nvPicPr>
          <p:cNvPr id="54" name="Picture 2">
            <a:extLst>
              <a:ext uri="{FF2B5EF4-FFF2-40B4-BE49-F238E27FC236}">
                <a16:creationId xmlns:a16="http://schemas.microsoft.com/office/drawing/2014/main" id="{E101501D-AD4B-439E-386E-918EDB28C183}"/>
              </a:ext>
            </a:extLst>
          </p:cNvPr>
          <p:cNvPicPr>
            <a:picLocks noChangeAspect="1"/>
          </p:cNvPicPr>
          <p:nvPr/>
        </p:nvPicPr>
        <p:blipFill>
          <a:blip r:embed="rId5"/>
          <a:stretch>
            <a:fillRect/>
          </a:stretch>
        </p:blipFill>
        <p:spPr>
          <a:xfrm>
            <a:off x="87388" y="6236245"/>
            <a:ext cx="464525" cy="472941"/>
          </a:xfrm>
          <a:prstGeom prst="rect">
            <a:avLst/>
          </a:prstGeom>
        </p:spPr>
      </p:pic>
      <p:pic>
        <p:nvPicPr>
          <p:cNvPr id="56" name="Image 2">
            <a:extLst>
              <a:ext uri="{FF2B5EF4-FFF2-40B4-BE49-F238E27FC236}">
                <a16:creationId xmlns:a16="http://schemas.microsoft.com/office/drawing/2014/main" id="{660D4BE7-D4AA-E350-43CF-7AACAE5FDA3F}"/>
              </a:ext>
            </a:extLst>
          </p:cNvPr>
          <p:cNvPicPr>
            <a:picLocks noChangeAspect="1"/>
          </p:cNvPicPr>
          <p:nvPr/>
        </p:nvPicPr>
        <p:blipFill>
          <a:blip r:embed="rId6"/>
          <a:stretch>
            <a:fillRect/>
          </a:stretch>
        </p:blipFill>
        <p:spPr>
          <a:xfrm>
            <a:off x="99483" y="2671234"/>
            <a:ext cx="446618" cy="467786"/>
          </a:xfrm>
          <a:prstGeom prst="rect">
            <a:avLst/>
          </a:prstGeom>
        </p:spPr>
      </p:pic>
      <p:pic>
        <p:nvPicPr>
          <p:cNvPr id="58" name="Image 2">
            <a:extLst>
              <a:ext uri="{FF2B5EF4-FFF2-40B4-BE49-F238E27FC236}">
                <a16:creationId xmlns:a16="http://schemas.microsoft.com/office/drawing/2014/main" id="{36FE8727-733C-A6A7-98C8-9F2B693859A3}"/>
              </a:ext>
            </a:extLst>
          </p:cNvPr>
          <p:cNvPicPr>
            <a:picLocks noChangeAspect="1"/>
          </p:cNvPicPr>
          <p:nvPr/>
        </p:nvPicPr>
        <p:blipFill>
          <a:blip r:embed="rId7"/>
          <a:stretch>
            <a:fillRect/>
          </a:stretch>
        </p:blipFill>
        <p:spPr>
          <a:xfrm>
            <a:off x="63762" y="116006"/>
            <a:ext cx="492361" cy="464139"/>
          </a:xfrm>
          <a:prstGeom prst="rect">
            <a:avLst/>
          </a:prstGeom>
        </p:spPr>
      </p:pic>
      <p:pic>
        <p:nvPicPr>
          <p:cNvPr id="48" name="Image 47">
            <a:extLst>
              <a:ext uri="{FF2B5EF4-FFF2-40B4-BE49-F238E27FC236}">
                <a16:creationId xmlns:a16="http://schemas.microsoft.com/office/drawing/2014/main" id="{A98A1420-85BE-1008-DF1A-22DE3A522489}"/>
              </a:ext>
            </a:extLst>
          </p:cNvPr>
          <p:cNvPicPr>
            <a:picLocks noChangeAspect="1"/>
          </p:cNvPicPr>
          <p:nvPr/>
        </p:nvPicPr>
        <p:blipFill>
          <a:blip r:embed="rId8"/>
          <a:stretch>
            <a:fillRect/>
          </a:stretch>
        </p:blipFill>
        <p:spPr>
          <a:xfrm>
            <a:off x="157448" y="3669785"/>
            <a:ext cx="706412" cy="680134"/>
          </a:xfrm>
          <a:prstGeom prst="rect">
            <a:avLst/>
          </a:prstGeom>
        </p:spPr>
      </p:pic>
      <p:sp>
        <p:nvSpPr>
          <p:cNvPr id="95" name="Rectangle 94">
            <a:extLst>
              <a:ext uri="{FF2B5EF4-FFF2-40B4-BE49-F238E27FC236}">
                <a16:creationId xmlns:a16="http://schemas.microsoft.com/office/drawing/2014/main" id="{560C868A-2F13-D74C-9208-210A1CB06967}"/>
              </a:ext>
            </a:extLst>
          </p:cNvPr>
          <p:cNvSpPr/>
          <p:nvPr/>
        </p:nvSpPr>
        <p:spPr>
          <a:xfrm>
            <a:off x="8366612" y="4683370"/>
            <a:ext cx="2723764" cy="187214"/>
          </a:xfrm>
          <a:prstGeom prst="rect">
            <a:avLst/>
          </a:prstGeom>
          <a:solidFill>
            <a:srgbClr val="22A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C98B02"/>
              </a:solidFill>
            </a:endParaRPr>
          </a:p>
        </p:txBody>
      </p:sp>
      <p:sp>
        <p:nvSpPr>
          <p:cNvPr id="2" name="Rectangle 1">
            <a:extLst>
              <a:ext uri="{FF2B5EF4-FFF2-40B4-BE49-F238E27FC236}">
                <a16:creationId xmlns:a16="http://schemas.microsoft.com/office/drawing/2014/main" id="{C9C2B493-327F-E1FA-6E08-698681B089EA}"/>
              </a:ext>
            </a:extLst>
          </p:cNvPr>
          <p:cNvSpPr/>
          <p:nvPr/>
        </p:nvSpPr>
        <p:spPr>
          <a:xfrm>
            <a:off x="3881028" y="4265157"/>
            <a:ext cx="4490331" cy="185649"/>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C98B02"/>
              </a:solidFill>
            </a:endParaRPr>
          </a:p>
        </p:txBody>
      </p:sp>
      <p:grpSp>
        <p:nvGrpSpPr>
          <p:cNvPr id="37" name="Groupe 36">
            <a:extLst>
              <a:ext uri="{FF2B5EF4-FFF2-40B4-BE49-F238E27FC236}">
                <a16:creationId xmlns:a16="http://schemas.microsoft.com/office/drawing/2014/main" id="{A2149763-6B15-6F8D-5AAD-C4E63929489C}"/>
              </a:ext>
            </a:extLst>
          </p:cNvPr>
          <p:cNvGrpSpPr/>
          <p:nvPr/>
        </p:nvGrpSpPr>
        <p:grpSpPr>
          <a:xfrm>
            <a:off x="11384452" y="2936631"/>
            <a:ext cx="555240" cy="180000"/>
            <a:chOff x="11109707" y="2851217"/>
            <a:chExt cx="555240" cy="180000"/>
          </a:xfrm>
        </p:grpSpPr>
        <p:sp>
          <p:nvSpPr>
            <p:cNvPr id="34" name="Ellipse 33">
              <a:extLst>
                <a:ext uri="{FF2B5EF4-FFF2-40B4-BE49-F238E27FC236}">
                  <a16:creationId xmlns:a16="http://schemas.microsoft.com/office/drawing/2014/main" id="{E55C1CC3-F9C2-6F6D-DE7B-4E50042DB3A4}"/>
                </a:ext>
              </a:extLst>
            </p:cNvPr>
            <p:cNvSpPr/>
            <p:nvPr/>
          </p:nvSpPr>
          <p:spPr>
            <a:xfrm>
              <a:off x="11109707" y="2851217"/>
              <a:ext cx="180000" cy="180000"/>
            </a:xfrm>
            <a:prstGeom prst="ellipse">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Ellipse 34">
              <a:extLst>
                <a:ext uri="{FF2B5EF4-FFF2-40B4-BE49-F238E27FC236}">
                  <a16:creationId xmlns:a16="http://schemas.microsoft.com/office/drawing/2014/main" id="{2BEC0EEA-5756-FFC7-D54F-01FAA56065F9}"/>
                </a:ext>
              </a:extLst>
            </p:cNvPr>
            <p:cNvSpPr/>
            <p:nvPr/>
          </p:nvSpPr>
          <p:spPr>
            <a:xfrm>
              <a:off x="11289707" y="2851217"/>
              <a:ext cx="180000" cy="180000"/>
            </a:xfrm>
            <a:prstGeom prst="ellipse">
              <a:avLst/>
            </a:prstGeom>
            <a:solidFill>
              <a:srgbClr val="EEEEEE"/>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Ellipse 35">
              <a:extLst>
                <a:ext uri="{FF2B5EF4-FFF2-40B4-BE49-F238E27FC236}">
                  <a16:creationId xmlns:a16="http://schemas.microsoft.com/office/drawing/2014/main" id="{EE401379-5D11-2D95-39B2-ABD9C91247C2}"/>
                </a:ext>
              </a:extLst>
            </p:cNvPr>
            <p:cNvSpPr/>
            <p:nvPr/>
          </p:nvSpPr>
          <p:spPr>
            <a:xfrm>
              <a:off x="11484947" y="2851217"/>
              <a:ext cx="180000" cy="180000"/>
            </a:xfrm>
            <a:prstGeom prst="ellipse">
              <a:avLst/>
            </a:prstGeom>
            <a:solidFill>
              <a:srgbClr val="FF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e 37">
            <a:extLst>
              <a:ext uri="{FF2B5EF4-FFF2-40B4-BE49-F238E27FC236}">
                <a16:creationId xmlns:a16="http://schemas.microsoft.com/office/drawing/2014/main" id="{EF3123C6-DC41-0FE5-564B-18B9C9D75054}"/>
              </a:ext>
            </a:extLst>
          </p:cNvPr>
          <p:cNvGrpSpPr/>
          <p:nvPr/>
        </p:nvGrpSpPr>
        <p:grpSpPr>
          <a:xfrm>
            <a:off x="11388817" y="3355747"/>
            <a:ext cx="555240" cy="180000"/>
            <a:chOff x="11109707" y="2851217"/>
            <a:chExt cx="555240" cy="180000"/>
          </a:xfrm>
        </p:grpSpPr>
        <p:sp>
          <p:nvSpPr>
            <p:cNvPr id="39" name="Ellipse 38">
              <a:extLst>
                <a:ext uri="{FF2B5EF4-FFF2-40B4-BE49-F238E27FC236}">
                  <a16:creationId xmlns:a16="http://schemas.microsoft.com/office/drawing/2014/main" id="{CA4C8E76-CB89-D08D-6821-999D12DF1254}"/>
                </a:ext>
              </a:extLst>
            </p:cNvPr>
            <p:cNvSpPr/>
            <p:nvPr/>
          </p:nvSpPr>
          <p:spPr>
            <a:xfrm>
              <a:off x="11109707" y="2851217"/>
              <a:ext cx="180000" cy="180000"/>
            </a:xfrm>
            <a:prstGeom prst="ellipse">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Ellipse 41">
              <a:extLst>
                <a:ext uri="{FF2B5EF4-FFF2-40B4-BE49-F238E27FC236}">
                  <a16:creationId xmlns:a16="http://schemas.microsoft.com/office/drawing/2014/main" id="{5616752D-34CF-9F5A-CF88-490BAA0317A3}"/>
                </a:ext>
              </a:extLst>
            </p:cNvPr>
            <p:cNvSpPr/>
            <p:nvPr/>
          </p:nvSpPr>
          <p:spPr>
            <a:xfrm>
              <a:off x="11289707" y="2851217"/>
              <a:ext cx="180000" cy="180000"/>
            </a:xfrm>
            <a:prstGeom prst="ellipse">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Ellipse 43">
              <a:extLst>
                <a:ext uri="{FF2B5EF4-FFF2-40B4-BE49-F238E27FC236}">
                  <a16:creationId xmlns:a16="http://schemas.microsoft.com/office/drawing/2014/main" id="{C39F949F-5CF2-33FF-0498-795054724C4C}"/>
                </a:ext>
              </a:extLst>
            </p:cNvPr>
            <p:cNvSpPr/>
            <p:nvPr/>
          </p:nvSpPr>
          <p:spPr>
            <a:xfrm>
              <a:off x="11484947" y="2851217"/>
              <a:ext cx="180000" cy="180000"/>
            </a:xfrm>
            <a:prstGeom prst="ellipse">
              <a:avLst/>
            </a:prstGeom>
            <a:solidFill>
              <a:srgbClr val="EEEEEE"/>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e 58">
            <a:extLst>
              <a:ext uri="{FF2B5EF4-FFF2-40B4-BE49-F238E27FC236}">
                <a16:creationId xmlns:a16="http://schemas.microsoft.com/office/drawing/2014/main" id="{83F2381F-589E-D03E-4FD9-5FDDFE73816D}"/>
              </a:ext>
            </a:extLst>
          </p:cNvPr>
          <p:cNvGrpSpPr/>
          <p:nvPr/>
        </p:nvGrpSpPr>
        <p:grpSpPr>
          <a:xfrm>
            <a:off x="11366944" y="4686318"/>
            <a:ext cx="555240" cy="180000"/>
            <a:chOff x="11109707" y="2851217"/>
            <a:chExt cx="555240" cy="180000"/>
          </a:xfrm>
        </p:grpSpPr>
        <p:sp>
          <p:nvSpPr>
            <p:cNvPr id="60" name="Ellipse 59">
              <a:extLst>
                <a:ext uri="{FF2B5EF4-FFF2-40B4-BE49-F238E27FC236}">
                  <a16:creationId xmlns:a16="http://schemas.microsoft.com/office/drawing/2014/main" id="{FC9F567E-AC49-0F67-E1CF-ACFD945027E2}"/>
                </a:ext>
              </a:extLst>
            </p:cNvPr>
            <p:cNvSpPr/>
            <p:nvPr/>
          </p:nvSpPr>
          <p:spPr>
            <a:xfrm>
              <a:off x="11109707" y="2851217"/>
              <a:ext cx="180000" cy="180000"/>
            </a:xfrm>
            <a:prstGeom prst="ellipse">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Ellipse 60">
              <a:extLst>
                <a:ext uri="{FF2B5EF4-FFF2-40B4-BE49-F238E27FC236}">
                  <a16:creationId xmlns:a16="http://schemas.microsoft.com/office/drawing/2014/main" id="{D115FFF7-0D4E-E1D6-7A53-F557CD806BC6}"/>
                </a:ext>
              </a:extLst>
            </p:cNvPr>
            <p:cNvSpPr/>
            <p:nvPr/>
          </p:nvSpPr>
          <p:spPr>
            <a:xfrm>
              <a:off x="11289707" y="2851217"/>
              <a:ext cx="180000" cy="180000"/>
            </a:xfrm>
            <a:prstGeom prst="ellipse">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Ellipse 61">
              <a:extLst>
                <a:ext uri="{FF2B5EF4-FFF2-40B4-BE49-F238E27FC236}">
                  <a16:creationId xmlns:a16="http://schemas.microsoft.com/office/drawing/2014/main" id="{EC62A1C4-1FEA-B1FB-6169-DE45410F70EA}"/>
                </a:ext>
              </a:extLst>
            </p:cNvPr>
            <p:cNvSpPr/>
            <p:nvPr/>
          </p:nvSpPr>
          <p:spPr>
            <a:xfrm>
              <a:off x="11484947" y="2851217"/>
              <a:ext cx="180000" cy="180000"/>
            </a:xfrm>
            <a:prstGeom prst="ellipse">
              <a:avLst/>
            </a:prstGeom>
            <a:solidFill>
              <a:srgbClr val="EEEEEE"/>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e 62">
            <a:extLst>
              <a:ext uri="{FF2B5EF4-FFF2-40B4-BE49-F238E27FC236}">
                <a16:creationId xmlns:a16="http://schemas.microsoft.com/office/drawing/2014/main" id="{B70C7F82-9F4E-A802-4DBB-E1A3BD9C1502}"/>
              </a:ext>
            </a:extLst>
          </p:cNvPr>
          <p:cNvGrpSpPr/>
          <p:nvPr/>
        </p:nvGrpSpPr>
        <p:grpSpPr>
          <a:xfrm>
            <a:off x="11359324" y="5085371"/>
            <a:ext cx="555240" cy="180000"/>
            <a:chOff x="11109707" y="2851217"/>
            <a:chExt cx="555240" cy="180000"/>
          </a:xfrm>
        </p:grpSpPr>
        <p:sp>
          <p:nvSpPr>
            <p:cNvPr id="64" name="Ellipse 63">
              <a:extLst>
                <a:ext uri="{FF2B5EF4-FFF2-40B4-BE49-F238E27FC236}">
                  <a16:creationId xmlns:a16="http://schemas.microsoft.com/office/drawing/2014/main" id="{C640DDF5-0FD0-C789-C3BD-D7060A4123BF}"/>
                </a:ext>
              </a:extLst>
            </p:cNvPr>
            <p:cNvSpPr/>
            <p:nvPr/>
          </p:nvSpPr>
          <p:spPr>
            <a:xfrm>
              <a:off x="11109707" y="2851217"/>
              <a:ext cx="180000" cy="180000"/>
            </a:xfrm>
            <a:prstGeom prst="ellipse">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Ellipse 64">
              <a:extLst>
                <a:ext uri="{FF2B5EF4-FFF2-40B4-BE49-F238E27FC236}">
                  <a16:creationId xmlns:a16="http://schemas.microsoft.com/office/drawing/2014/main" id="{924B0294-26D6-6A22-72A0-3D9180E836DF}"/>
                </a:ext>
              </a:extLst>
            </p:cNvPr>
            <p:cNvSpPr/>
            <p:nvPr/>
          </p:nvSpPr>
          <p:spPr>
            <a:xfrm>
              <a:off x="11289707" y="2851217"/>
              <a:ext cx="180000" cy="180000"/>
            </a:xfrm>
            <a:prstGeom prst="ellipse">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Ellipse 65">
              <a:extLst>
                <a:ext uri="{FF2B5EF4-FFF2-40B4-BE49-F238E27FC236}">
                  <a16:creationId xmlns:a16="http://schemas.microsoft.com/office/drawing/2014/main" id="{D7CCF646-3AC9-27FF-8195-A4A70BCD632A}"/>
                </a:ext>
              </a:extLst>
            </p:cNvPr>
            <p:cNvSpPr/>
            <p:nvPr/>
          </p:nvSpPr>
          <p:spPr>
            <a:xfrm>
              <a:off x="11484947" y="2851217"/>
              <a:ext cx="180000" cy="180000"/>
            </a:xfrm>
            <a:prstGeom prst="ellipse">
              <a:avLst/>
            </a:prstGeom>
            <a:solidFill>
              <a:srgbClr val="FF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ZoneTexte 32">
            <a:extLst>
              <a:ext uri="{FF2B5EF4-FFF2-40B4-BE49-F238E27FC236}">
                <a16:creationId xmlns:a16="http://schemas.microsoft.com/office/drawing/2014/main" id="{C745F607-EABB-C7A6-94DC-388C966EFAF6}"/>
              </a:ext>
            </a:extLst>
          </p:cNvPr>
          <p:cNvSpPr txBox="1"/>
          <p:nvPr/>
        </p:nvSpPr>
        <p:spPr>
          <a:xfrm>
            <a:off x="11000976" y="5349215"/>
            <a:ext cx="125823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b="1" err="1">
                <a:solidFill>
                  <a:schemeClr val="tx2"/>
                </a:solidFill>
                <a:latin typeface="Avenir Next LT Pro"/>
                <a:cs typeface="Calibri"/>
              </a:rPr>
              <a:t>Task</a:t>
            </a:r>
            <a:r>
              <a:rPr lang="fr-FR" b="1">
                <a:solidFill>
                  <a:schemeClr val="tx2"/>
                </a:solidFill>
                <a:latin typeface="Avenir Next LT Pro"/>
                <a:cs typeface="Calibri"/>
              </a:rPr>
              <a:t> </a:t>
            </a:r>
            <a:r>
              <a:rPr lang="fr-FR" b="1" err="1">
                <a:solidFill>
                  <a:schemeClr val="tx2"/>
                </a:solidFill>
                <a:latin typeface="Avenir Next LT Pro"/>
                <a:cs typeface="Calibri"/>
              </a:rPr>
              <a:t>difficulty</a:t>
            </a:r>
            <a:endParaRPr lang="fr-FR" b="1">
              <a:solidFill>
                <a:schemeClr val="tx2"/>
              </a:solidFill>
              <a:latin typeface="Avenir Next LT Pro"/>
              <a:cs typeface="Calibri"/>
            </a:endParaRPr>
          </a:p>
        </p:txBody>
      </p:sp>
      <p:sp>
        <p:nvSpPr>
          <p:cNvPr id="11" name="ZoneTexte 1">
            <a:extLst>
              <a:ext uri="{FF2B5EF4-FFF2-40B4-BE49-F238E27FC236}">
                <a16:creationId xmlns:a16="http://schemas.microsoft.com/office/drawing/2014/main" id="{2A2073DF-C661-2C6B-F2CE-C1F098E4967D}"/>
              </a:ext>
            </a:extLst>
          </p:cNvPr>
          <p:cNvSpPr txBox="1"/>
          <p:nvPr/>
        </p:nvSpPr>
        <p:spPr>
          <a:xfrm>
            <a:off x="2883136" y="2167660"/>
            <a:ext cx="1991032"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solidFill>
                  <a:schemeClr val="accent1">
                    <a:lumMod val="75000"/>
                  </a:schemeClr>
                </a:solidFill>
                <a:latin typeface="Avenir Next LT Pro"/>
                <a:cs typeface="Calibri"/>
              </a:rPr>
              <a:t>First week</a:t>
            </a:r>
          </a:p>
        </p:txBody>
      </p:sp>
      <p:sp>
        <p:nvSpPr>
          <p:cNvPr id="67" name="ZoneTexte 2">
            <a:extLst>
              <a:ext uri="{FF2B5EF4-FFF2-40B4-BE49-F238E27FC236}">
                <a16:creationId xmlns:a16="http://schemas.microsoft.com/office/drawing/2014/main" id="{2D190C47-7E47-5809-2F4B-6A25009B2182}"/>
              </a:ext>
            </a:extLst>
          </p:cNvPr>
          <p:cNvSpPr txBox="1"/>
          <p:nvPr/>
        </p:nvSpPr>
        <p:spPr>
          <a:xfrm>
            <a:off x="7922168" y="2167659"/>
            <a:ext cx="1991032"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solidFill>
                  <a:schemeClr val="accent1">
                    <a:lumMod val="75000"/>
                  </a:schemeClr>
                </a:solidFill>
                <a:latin typeface="Avenir Next LT Pro"/>
                <a:cs typeface="Calibri"/>
              </a:rPr>
              <a:t>Second  week</a:t>
            </a:r>
          </a:p>
        </p:txBody>
      </p:sp>
      <p:cxnSp>
        <p:nvCxnSpPr>
          <p:cNvPr id="68" name="Connecteur droit avec flèche 67">
            <a:extLst>
              <a:ext uri="{FF2B5EF4-FFF2-40B4-BE49-F238E27FC236}">
                <a16:creationId xmlns:a16="http://schemas.microsoft.com/office/drawing/2014/main" id="{1B7209B0-4716-AC9E-A043-E63C541B735A}"/>
              </a:ext>
            </a:extLst>
          </p:cNvPr>
          <p:cNvCxnSpPr/>
          <p:nvPr/>
        </p:nvCxnSpPr>
        <p:spPr>
          <a:xfrm flipH="1">
            <a:off x="6128572" y="2085413"/>
            <a:ext cx="1492" cy="349045"/>
          </a:xfrm>
          <a:prstGeom prst="straightConnector1">
            <a:avLst/>
          </a:prstGeom>
          <a:ln w="28575"/>
        </p:spPr>
        <p:style>
          <a:lnRef idx="1">
            <a:schemeClr val="accent1"/>
          </a:lnRef>
          <a:fillRef idx="0">
            <a:schemeClr val="accent1"/>
          </a:fillRef>
          <a:effectRef idx="0">
            <a:schemeClr val="accent1"/>
          </a:effectRef>
          <a:fontRef idx="minor">
            <a:schemeClr val="tx1"/>
          </a:fontRef>
        </p:style>
      </p:cxnSp>
      <p:graphicFrame>
        <p:nvGraphicFramePr>
          <p:cNvPr id="70" name="Tableau 69">
            <a:extLst>
              <a:ext uri="{FF2B5EF4-FFF2-40B4-BE49-F238E27FC236}">
                <a16:creationId xmlns:a16="http://schemas.microsoft.com/office/drawing/2014/main" id="{201BAC62-5AE1-4634-3155-74785C1E7C88}"/>
              </a:ext>
            </a:extLst>
          </p:cNvPr>
          <p:cNvGraphicFramePr>
            <a:graphicFrameLocks noGrp="1"/>
          </p:cNvGraphicFramePr>
          <p:nvPr>
            <p:extLst>
              <p:ext uri="{D42A27DB-BD31-4B8C-83A1-F6EECF244321}">
                <p14:modId xmlns:p14="http://schemas.microsoft.com/office/powerpoint/2010/main" val="2415599317"/>
              </p:ext>
            </p:extLst>
          </p:nvPr>
        </p:nvGraphicFramePr>
        <p:xfrm>
          <a:off x="1666875" y="1690370"/>
          <a:ext cx="6381750" cy="365760"/>
        </p:xfrm>
        <a:graphic>
          <a:graphicData uri="http://schemas.openxmlformats.org/drawingml/2006/table">
            <a:tbl>
              <a:tblPr firstRow="1" bandRow="1">
                <a:tableStyleId>{5C22544A-7EE6-4342-B048-85BDC9FD1C3A}</a:tableStyleId>
              </a:tblPr>
              <a:tblGrid>
                <a:gridCol w="638175">
                  <a:extLst>
                    <a:ext uri="{9D8B030D-6E8A-4147-A177-3AD203B41FA5}">
                      <a16:colId xmlns:a16="http://schemas.microsoft.com/office/drawing/2014/main" val="2581423862"/>
                    </a:ext>
                  </a:extLst>
                </a:gridCol>
                <a:gridCol w="638175">
                  <a:extLst>
                    <a:ext uri="{9D8B030D-6E8A-4147-A177-3AD203B41FA5}">
                      <a16:colId xmlns:a16="http://schemas.microsoft.com/office/drawing/2014/main" val="3448686921"/>
                    </a:ext>
                  </a:extLst>
                </a:gridCol>
                <a:gridCol w="638175">
                  <a:extLst>
                    <a:ext uri="{9D8B030D-6E8A-4147-A177-3AD203B41FA5}">
                      <a16:colId xmlns:a16="http://schemas.microsoft.com/office/drawing/2014/main" val="4042438972"/>
                    </a:ext>
                  </a:extLst>
                </a:gridCol>
                <a:gridCol w="638175">
                  <a:extLst>
                    <a:ext uri="{9D8B030D-6E8A-4147-A177-3AD203B41FA5}">
                      <a16:colId xmlns:a16="http://schemas.microsoft.com/office/drawing/2014/main" val="2076344618"/>
                    </a:ext>
                  </a:extLst>
                </a:gridCol>
                <a:gridCol w="638175">
                  <a:extLst>
                    <a:ext uri="{9D8B030D-6E8A-4147-A177-3AD203B41FA5}">
                      <a16:colId xmlns:a16="http://schemas.microsoft.com/office/drawing/2014/main" val="49185796"/>
                    </a:ext>
                  </a:extLst>
                </a:gridCol>
                <a:gridCol w="638175">
                  <a:extLst>
                    <a:ext uri="{9D8B030D-6E8A-4147-A177-3AD203B41FA5}">
                      <a16:colId xmlns:a16="http://schemas.microsoft.com/office/drawing/2014/main" val="813987705"/>
                    </a:ext>
                  </a:extLst>
                </a:gridCol>
                <a:gridCol w="638175">
                  <a:extLst>
                    <a:ext uri="{9D8B030D-6E8A-4147-A177-3AD203B41FA5}">
                      <a16:colId xmlns:a16="http://schemas.microsoft.com/office/drawing/2014/main" val="1883359082"/>
                    </a:ext>
                  </a:extLst>
                </a:gridCol>
                <a:gridCol w="638175">
                  <a:extLst>
                    <a:ext uri="{9D8B030D-6E8A-4147-A177-3AD203B41FA5}">
                      <a16:colId xmlns:a16="http://schemas.microsoft.com/office/drawing/2014/main" val="3900779187"/>
                    </a:ext>
                  </a:extLst>
                </a:gridCol>
                <a:gridCol w="638175">
                  <a:extLst>
                    <a:ext uri="{9D8B030D-6E8A-4147-A177-3AD203B41FA5}">
                      <a16:colId xmlns:a16="http://schemas.microsoft.com/office/drawing/2014/main" val="2757503553"/>
                    </a:ext>
                  </a:extLst>
                </a:gridCol>
                <a:gridCol w="638175">
                  <a:extLst>
                    <a:ext uri="{9D8B030D-6E8A-4147-A177-3AD203B41FA5}">
                      <a16:colId xmlns:a16="http://schemas.microsoft.com/office/drawing/2014/main" val="1786179077"/>
                    </a:ext>
                  </a:extLst>
                </a:gridCol>
              </a:tblGrid>
              <a:tr h="361950">
                <a:tc>
                  <a:txBody>
                    <a:bodyPr/>
                    <a:lstStyle/>
                    <a:p>
                      <a:pPr algn="ctr" fontAlgn="base"/>
                      <a:r>
                        <a:rPr lang="fr-FR" sz="1800">
                          <a:effectLst/>
                        </a:rPr>
                        <a:t>​29</a:t>
                      </a:r>
                      <a:endParaRPr lang="fr-FR" b="1">
                        <a:solidFill>
                          <a:srgbClr val="FFFFFF"/>
                        </a:solidFill>
                        <a:effectLst/>
                      </a:endParaRPr>
                    </a:p>
                  </a:txBody>
                  <a:tcPr anchor="ctr"/>
                </a:tc>
                <a:tc>
                  <a:txBody>
                    <a:bodyPr/>
                    <a:lstStyle/>
                    <a:p>
                      <a:pPr lvl="0" algn="ctr">
                        <a:buNone/>
                      </a:pPr>
                      <a:r>
                        <a:rPr lang="fr-FR" sz="1800">
                          <a:effectLst/>
                        </a:rPr>
                        <a:t>30</a:t>
                      </a:r>
                      <a:endParaRPr lang="fr-FR"/>
                    </a:p>
                  </a:txBody>
                  <a:tcPr anchor="ctr"/>
                </a:tc>
                <a:tc>
                  <a:txBody>
                    <a:bodyPr/>
                    <a:lstStyle/>
                    <a:p>
                      <a:pPr lvl="0" algn="ctr">
                        <a:buNone/>
                      </a:pPr>
                      <a:r>
                        <a:rPr lang="fr-FR" sz="1800">
                          <a:effectLst/>
                        </a:rPr>
                        <a:t>1</a:t>
                      </a:r>
                      <a:endParaRPr lang="fr-FR"/>
                    </a:p>
                  </a:txBody>
                  <a:tcPr anchor="ctr"/>
                </a:tc>
                <a:tc>
                  <a:txBody>
                    <a:bodyPr/>
                    <a:lstStyle/>
                    <a:p>
                      <a:pPr lvl="0" algn="ctr">
                        <a:buNone/>
                      </a:pPr>
                      <a:r>
                        <a:rPr lang="fr-FR" sz="1800">
                          <a:effectLst/>
                        </a:rPr>
                        <a:t>2</a:t>
                      </a:r>
                      <a:endParaRPr lang="fr-FR"/>
                    </a:p>
                  </a:txBody>
                  <a:tcPr anchor="ctr"/>
                </a:tc>
                <a:tc>
                  <a:txBody>
                    <a:bodyPr/>
                    <a:lstStyle/>
                    <a:p>
                      <a:pPr lvl="0" algn="ctr">
                        <a:buNone/>
                      </a:pPr>
                      <a:r>
                        <a:rPr lang="fr-FR" sz="1800">
                          <a:effectLst/>
                        </a:rPr>
                        <a:t>3</a:t>
                      </a:r>
                      <a:endParaRPr lang="fr-FR"/>
                    </a:p>
                  </a:txBody>
                  <a:tcPr anchor="ctr"/>
                </a:tc>
                <a:tc>
                  <a:txBody>
                    <a:bodyPr/>
                    <a:lstStyle/>
                    <a:p>
                      <a:pPr lvl="0" algn="ctr">
                        <a:buNone/>
                      </a:pPr>
                      <a:r>
                        <a:rPr lang="fr-FR" sz="1800">
                          <a:effectLst/>
                        </a:rPr>
                        <a:t>4</a:t>
                      </a:r>
                      <a:endParaRPr lang="fr-FR"/>
                    </a:p>
                  </a:txBody>
                  <a:tcPr anchor="ctr"/>
                </a:tc>
                <a:tc>
                  <a:txBody>
                    <a:bodyPr/>
                    <a:lstStyle/>
                    <a:p>
                      <a:pPr lvl="0" algn="ctr">
                        <a:buNone/>
                      </a:pPr>
                      <a:r>
                        <a:rPr lang="fr-FR" sz="1800">
                          <a:effectLst/>
                        </a:rPr>
                        <a:t>5</a:t>
                      </a:r>
                      <a:endParaRPr lang="fr-FR"/>
                    </a:p>
                  </a:txBody>
                  <a:tcPr anchor="ctr"/>
                </a:tc>
                <a:tc>
                  <a:txBody>
                    <a:bodyPr/>
                    <a:lstStyle/>
                    <a:p>
                      <a:pPr lvl="0" algn="ctr">
                        <a:buNone/>
                      </a:pPr>
                      <a:r>
                        <a:rPr lang="fr-FR" sz="1800">
                          <a:effectLst/>
                        </a:rPr>
                        <a:t>3</a:t>
                      </a:r>
                    </a:p>
                  </a:txBody>
                  <a:tcPr anchor="ctr"/>
                </a:tc>
                <a:tc>
                  <a:txBody>
                    <a:bodyPr/>
                    <a:lstStyle/>
                    <a:p>
                      <a:pPr lvl="0" algn="ctr">
                        <a:buNone/>
                      </a:pPr>
                      <a:r>
                        <a:rPr lang="fr-FR" sz="1800">
                          <a:effectLst/>
                        </a:rPr>
                        <a:t>4</a:t>
                      </a:r>
                    </a:p>
                  </a:txBody>
                  <a:tcPr anchor="ctr"/>
                </a:tc>
                <a:tc>
                  <a:txBody>
                    <a:bodyPr/>
                    <a:lstStyle/>
                    <a:p>
                      <a:pPr lvl="0" algn="ctr">
                        <a:buNone/>
                      </a:pPr>
                      <a:r>
                        <a:rPr lang="fr-FR" sz="1800">
                          <a:effectLst/>
                        </a:rPr>
                        <a:t>8</a:t>
                      </a:r>
                      <a:endParaRPr lang="fr-FR"/>
                    </a:p>
                  </a:txBody>
                  <a:tcPr anchor="ctr"/>
                </a:tc>
                <a:extLst>
                  <a:ext uri="{0D108BD9-81ED-4DB2-BD59-A6C34878D82A}">
                    <a16:rowId xmlns:a16="http://schemas.microsoft.com/office/drawing/2014/main" val="1953030947"/>
                  </a:ext>
                </a:extLst>
              </a:tr>
            </a:tbl>
          </a:graphicData>
        </a:graphic>
      </p:graphicFrame>
      <p:graphicFrame>
        <p:nvGraphicFramePr>
          <p:cNvPr id="72" name="Tableau 71">
            <a:extLst>
              <a:ext uri="{FF2B5EF4-FFF2-40B4-BE49-F238E27FC236}">
                <a16:creationId xmlns:a16="http://schemas.microsoft.com/office/drawing/2014/main" id="{7FB9A1AF-BCA1-1222-B16C-265BDB1A6E8B}"/>
              </a:ext>
            </a:extLst>
          </p:cNvPr>
          <p:cNvGraphicFramePr>
            <a:graphicFrameLocks noGrp="1"/>
          </p:cNvGraphicFramePr>
          <p:nvPr>
            <p:extLst>
              <p:ext uri="{D42A27DB-BD31-4B8C-83A1-F6EECF244321}">
                <p14:modId xmlns:p14="http://schemas.microsoft.com/office/powerpoint/2010/main" val="1769381372"/>
              </p:ext>
            </p:extLst>
          </p:nvPr>
        </p:nvGraphicFramePr>
        <p:xfrm>
          <a:off x="8067146" y="1690371"/>
          <a:ext cx="3190875" cy="365760"/>
        </p:xfrm>
        <a:graphic>
          <a:graphicData uri="http://schemas.openxmlformats.org/drawingml/2006/table">
            <a:tbl>
              <a:tblPr firstRow="1" bandRow="1">
                <a:tableStyleId>{5C22544A-7EE6-4342-B048-85BDC9FD1C3A}</a:tableStyleId>
              </a:tblPr>
              <a:tblGrid>
                <a:gridCol w="638175">
                  <a:extLst>
                    <a:ext uri="{9D8B030D-6E8A-4147-A177-3AD203B41FA5}">
                      <a16:colId xmlns:a16="http://schemas.microsoft.com/office/drawing/2014/main" val="2907863396"/>
                    </a:ext>
                  </a:extLst>
                </a:gridCol>
                <a:gridCol w="638175">
                  <a:extLst>
                    <a:ext uri="{9D8B030D-6E8A-4147-A177-3AD203B41FA5}">
                      <a16:colId xmlns:a16="http://schemas.microsoft.com/office/drawing/2014/main" val="4125955692"/>
                    </a:ext>
                  </a:extLst>
                </a:gridCol>
                <a:gridCol w="638175">
                  <a:extLst>
                    <a:ext uri="{9D8B030D-6E8A-4147-A177-3AD203B41FA5}">
                      <a16:colId xmlns:a16="http://schemas.microsoft.com/office/drawing/2014/main" val="2194054209"/>
                    </a:ext>
                  </a:extLst>
                </a:gridCol>
                <a:gridCol w="638175">
                  <a:extLst>
                    <a:ext uri="{9D8B030D-6E8A-4147-A177-3AD203B41FA5}">
                      <a16:colId xmlns:a16="http://schemas.microsoft.com/office/drawing/2014/main" val="2564270051"/>
                    </a:ext>
                  </a:extLst>
                </a:gridCol>
                <a:gridCol w="638175">
                  <a:extLst>
                    <a:ext uri="{9D8B030D-6E8A-4147-A177-3AD203B41FA5}">
                      <a16:colId xmlns:a16="http://schemas.microsoft.com/office/drawing/2014/main" val="3521283487"/>
                    </a:ext>
                  </a:extLst>
                </a:gridCol>
              </a:tblGrid>
              <a:tr h="361950">
                <a:tc>
                  <a:txBody>
                    <a:bodyPr/>
                    <a:lstStyle/>
                    <a:p>
                      <a:pPr algn="ctr" fontAlgn="base"/>
                      <a:r>
                        <a:rPr lang="fr-FR" sz="1800">
                          <a:effectLst/>
                        </a:rPr>
                        <a:t>9​</a:t>
                      </a:r>
                      <a:endParaRPr lang="fr-FR" b="1">
                        <a:solidFill>
                          <a:srgbClr val="FFFFFF"/>
                        </a:solidFill>
                        <a:effectLst/>
                      </a:endParaRPr>
                    </a:p>
                  </a:txBody>
                  <a:tcPr anchor="ctr"/>
                </a:tc>
                <a:tc>
                  <a:txBody>
                    <a:bodyPr/>
                    <a:lstStyle/>
                    <a:p>
                      <a:pPr lvl="0" algn="ctr">
                        <a:buNone/>
                      </a:pPr>
                      <a:r>
                        <a:rPr lang="fr-FR" sz="1800">
                          <a:effectLst/>
                        </a:rPr>
                        <a:t>10</a:t>
                      </a:r>
                      <a:endParaRPr lang="fr-FR"/>
                    </a:p>
                  </a:txBody>
                  <a:tcPr anchor="ctr"/>
                </a:tc>
                <a:tc>
                  <a:txBody>
                    <a:bodyPr/>
                    <a:lstStyle/>
                    <a:p>
                      <a:pPr lvl="0" algn="ctr">
                        <a:buNone/>
                      </a:pPr>
                      <a:r>
                        <a:rPr lang="fr-FR" sz="1800">
                          <a:effectLst/>
                        </a:rPr>
                        <a:t>11</a:t>
                      </a:r>
                      <a:endParaRPr lang="fr-FR"/>
                    </a:p>
                  </a:txBody>
                  <a:tcPr anchor="ctr"/>
                </a:tc>
                <a:tc>
                  <a:txBody>
                    <a:bodyPr/>
                    <a:lstStyle/>
                    <a:p>
                      <a:pPr lvl="0" algn="ctr">
                        <a:buNone/>
                      </a:pPr>
                      <a:r>
                        <a:rPr lang="fr-FR" sz="1800">
                          <a:effectLst/>
                        </a:rPr>
                        <a:t>12</a:t>
                      </a:r>
                      <a:endParaRPr lang="fr-FR"/>
                    </a:p>
                  </a:txBody>
                  <a:tcPr anchor="ctr"/>
                </a:tc>
                <a:tc>
                  <a:txBody>
                    <a:bodyPr/>
                    <a:lstStyle/>
                    <a:p>
                      <a:pPr lvl="0" algn="ctr">
                        <a:buNone/>
                      </a:pPr>
                      <a:r>
                        <a:rPr lang="fr-FR" sz="1800">
                          <a:effectLst/>
                        </a:rPr>
                        <a:t>13</a:t>
                      </a:r>
                      <a:endParaRPr lang="fr-FR"/>
                    </a:p>
                  </a:txBody>
                  <a:tcPr anchor="ctr"/>
                </a:tc>
                <a:extLst>
                  <a:ext uri="{0D108BD9-81ED-4DB2-BD59-A6C34878D82A}">
                    <a16:rowId xmlns:a16="http://schemas.microsoft.com/office/drawing/2014/main" val="314194421"/>
                  </a:ext>
                </a:extLst>
              </a:tr>
            </a:tbl>
          </a:graphicData>
        </a:graphic>
      </p:graphicFrame>
      <p:sp>
        <p:nvSpPr>
          <p:cNvPr id="4" name="ZoneTexte 3">
            <a:extLst>
              <a:ext uri="{FF2B5EF4-FFF2-40B4-BE49-F238E27FC236}">
                <a16:creationId xmlns:a16="http://schemas.microsoft.com/office/drawing/2014/main" id="{3763D562-80F6-0BAA-911A-1D465F8DCA32}"/>
              </a:ext>
            </a:extLst>
          </p:cNvPr>
          <p:cNvSpPr txBox="1"/>
          <p:nvPr/>
        </p:nvSpPr>
        <p:spPr>
          <a:xfrm>
            <a:off x="1162244" y="2836788"/>
            <a:ext cx="271510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600">
                <a:solidFill>
                  <a:srgbClr val="981437"/>
                </a:solidFill>
                <a:latin typeface="Avenir Next LT Pro" panose="020B0504020202020204" pitchFamily="34" charset="0"/>
                <a:cs typeface="Calibri"/>
              </a:rPr>
              <a:t>Implementing behavior</a:t>
            </a:r>
          </a:p>
        </p:txBody>
      </p:sp>
      <p:sp>
        <p:nvSpPr>
          <p:cNvPr id="5" name="ZoneTexte 4">
            <a:extLst>
              <a:ext uri="{FF2B5EF4-FFF2-40B4-BE49-F238E27FC236}">
                <a16:creationId xmlns:a16="http://schemas.microsoft.com/office/drawing/2014/main" id="{F5836679-525D-2F60-EE1C-F0ADE7AAB0DD}"/>
              </a:ext>
            </a:extLst>
          </p:cNvPr>
          <p:cNvSpPr txBox="1"/>
          <p:nvPr/>
        </p:nvSpPr>
        <p:spPr>
          <a:xfrm>
            <a:off x="1393172" y="3276374"/>
            <a:ext cx="2464853"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600">
                <a:solidFill>
                  <a:srgbClr val="C98C03"/>
                </a:solidFill>
                <a:latin typeface="Avenir Next LT Pro" panose="020B0504020202020204" pitchFamily="34" charset="0"/>
                <a:cs typeface="Calibri"/>
              </a:rPr>
              <a:t>Distances’ calculation</a:t>
            </a:r>
          </a:p>
        </p:txBody>
      </p:sp>
      <p:sp>
        <p:nvSpPr>
          <p:cNvPr id="7" name="ZoneTexte 6">
            <a:extLst>
              <a:ext uri="{FF2B5EF4-FFF2-40B4-BE49-F238E27FC236}">
                <a16:creationId xmlns:a16="http://schemas.microsoft.com/office/drawing/2014/main" id="{4D34F8ED-FBCF-814E-8BFF-AD81F65ABB26}"/>
              </a:ext>
            </a:extLst>
          </p:cNvPr>
          <p:cNvSpPr txBox="1"/>
          <p:nvPr/>
        </p:nvSpPr>
        <p:spPr>
          <a:xfrm>
            <a:off x="844486" y="3718670"/>
            <a:ext cx="3021142"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600">
                <a:solidFill>
                  <a:schemeClr val="tx2"/>
                </a:solidFill>
                <a:latin typeface="Avenir Next LT Pro" panose="020B0504020202020204" pitchFamily="34" charset="0"/>
                <a:cs typeface="Calibri"/>
              </a:rPr>
              <a:t>Merge distance + behavior</a:t>
            </a:r>
          </a:p>
        </p:txBody>
      </p:sp>
      <p:grpSp>
        <p:nvGrpSpPr>
          <p:cNvPr id="73" name="Groupe 72">
            <a:extLst>
              <a:ext uri="{FF2B5EF4-FFF2-40B4-BE49-F238E27FC236}">
                <a16:creationId xmlns:a16="http://schemas.microsoft.com/office/drawing/2014/main" id="{6BFD4421-A2B3-4765-BDF7-5D4D33F38D61}"/>
              </a:ext>
            </a:extLst>
          </p:cNvPr>
          <p:cNvGrpSpPr/>
          <p:nvPr/>
        </p:nvGrpSpPr>
        <p:grpSpPr>
          <a:xfrm>
            <a:off x="11389835" y="4265560"/>
            <a:ext cx="555240" cy="180000"/>
            <a:chOff x="11109707" y="2851217"/>
            <a:chExt cx="555240" cy="180000"/>
          </a:xfrm>
        </p:grpSpPr>
        <p:sp>
          <p:nvSpPr>
            <p:cNvPr id="74" name="Ellipse 73">
              <a:extLst>
                <a:ext uri="{FF2B5EF4-FFF2-40B4-BE49-F238E27FC236}">
                  <a16:creationId xmlns:a16="http://schemas.microsoft.com/office/drawing/2014/main" id="{DD3C9381-26E0-4A06-B4CE-CC883F5FBEA1}"/>
                </a:ext>
              </a:extLst>
            </p:cNvPr>
            <p:cNvSpPr/>
            <p:nvPr/>
          </p:nvSpPr>
          <p:spPr>
            <a:xfrm>
              <a:off x="11109707" y="2851217"/>
              <a:ext cx="180000" cy="180000"/>
            </a:xfrm>
            <a:prstGeom prst="ellipse">
              <a:avLst/>
            </a:prstGeom>
            <a:solidFill>
              <a:srgbClr val="92D05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Ellipse 74">
              <a:extLst>
                <a:ext uri="{FF2B5EF4-FFF2-40B4-BE49-F238E27FC236}">
                  <a16:creationId xmlns:a16="http://schemas.microsoft.com/office/drawing/2014/main" id="{7E0B0638-590C-4728-9D34-CFC9F61A106B}"/>
                </a:ext>
              </a:extLst>
            </p:cNvPr>
            <p:cNvSpPr/>
            <p:nvPr/>
          </p:nvSpPr>
          <p:spPr>
            <a:xfrm>
              <a:off x="11289707" y="2851217"/>
              <a:ext cx="180000" cy="180000"/>
            </a:xfrm>
            <a:prstGeom prst="ellipse">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Ellipse 75">
              <a:extLst>
                <a:ext uri="{FF2B5EF4-FFF2-40B4-BE49-F238E27FC236}">
                  <a16:creationId xmlns:a16="http://schemas.microsoft.com/office/drawing/2014/main" id="{44206680-847F-427E-A254-7533FCEAE39B}"/>
                </a:ext>
              </a:extLst>
            </p:cNvPr>
            <p:cNvSpPr/>
            <p:nvPr/>
          </p:nvSpPr>
          <p:spPr>
            <a:xfrm>
              <a:off x="11484947" y="2851217"/>
              <a:ext cx="180000" cy="180000"/>
            </a:xfrm>
            <a:prstGeom prst="ellipse">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e 37">
            <a:extLst>
              <a:ext uri="{FF2B5EF4-FFF2-40B4-BE49-F238E27FC236}">
                <a16:creationId xmlns:a16="http://schemas.microsoft.com/office/drawing/2014/main" id="{840318D9-1D67-EA9F-608E-4E42A4EE0592}"/>
              </a:ext>
            </a:extLst>
          </p:cNvPr>
          <p:cNvGrpSpPr/>
          <p:nvPr/>
        </p:nvGrpSpPr>
        <p:grpSpPr>
          <a:xfrm>
            <a:off x="11388816" y="3805451"/>
            <a:ext cx="555240" cy="180000"/>
            <a:chOff x="11109707" y="2851217"/>
            <a:chExt cx="555240" cy="180000"/>
          </a:xfrm>
        </p:grpSpPr>
        <p:sp>
          <p:nvSpPr>
            <p:cNvPr id="9" name="Ellipse 38">
              <a:extLst>
                <a:ext uri="{FF2B5EF4-FFF2-40B4-BE49-F238E27FC236}">
                  <a16:creationId xmlns:a16="http://schemas.microsoft.com/office/drawing/2014/main" id="{1A5D00AA-B606-E40C-810B-994F091B1DD0}"/>
                </a:ext>
              </a:extLst>
            </p:cNvPr>
            <p:cNvSpPr/>
            <p:nvPr/>
          </p:nvSpPr>
          <p:spPr>
            <a:xfrm>
              <a:off x="11109707" y="2851217"/>
              <a:ext cx="180000" cy="180000"/>
            </a:xfrm>
            <a:prstGeom prst="ellipse">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Ellipse 41">
              <a:extLst>
                <a:ext uri="{FF2B5EF4-FFF2-40B4-BE49-F238E27FC236}">
                  <a16:creationId xmlns:a16="http://schemas.microsoft.com/office/drawing/2014/main" id="{6923CCF3-0993-BC67-6FEE-EF4646D01248}"/>
                </a:ext>
              </a:extLst>
            </p:cNvPr>
            <p:cNvSpPr/>
            <p:nvPr/>
          </p:nvSpPr>
          <p:spPr>
            <a:xfrm>
              <a:off x="11289707" y="2851217"/>
              <a:ext cx="180000" cy="180000"/>
            </a:xfrm>
            <a:prstGeom prst="ellipse">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Ellipse 43">
              <a:extLst>
                <a:ext uri="{FF2B5EF4-FFF2-40B4-BE49-F238E27FC236}">
                  <a16:creationId xmlns:a16="http://schemas.microsoft.com/office/drawing/2014/main" id="{C22B51E9-F906-653F-3836-A87FF162E392}"/>
                </a:ext>
              </a:extLst>
            </p:cNvPr>
            <p:cNvSpPr/>
            <p:nvPr/>
          </p:nvSpPr>
          <p:spPr>
            <a:xfrm>
              <a:off x="11484947" y="2851217"/>
              <a:ext cx="180000" cy="180000"/>
            </a:xfrm>
            <a:prstGeom prst="ellipse">
              <a:avLst/>
            </a:prstGeom>
            <a:solidFill>
              <a:srgbClr val="EEEEEE"/>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41931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numéro de diapositive 5">
            <a:extLst>
              <a:ext uri="{FF2B5EF4-FFF2-40B4-BE49-F238E27FC236}">
                <a16:creationId xmlns:a16="http://schemas.microsoft.com/office/drawing/2014/main" id="{366283C9-7833-C91E-890F-49B0B1BB6D77}"/>
              </a:ext>
            </a:extLst>
          </p:cNvPr>
          <p:cNvSpPr>
            <a:spLocks noGrp="1"/>
          </p:cNvSpPr>
          <p:nvPr/>
        </p:nvSpPr>
        <p:spPr>
          <a:xfrm>
            <a:off x="10948086"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7A9633-343E-4A90-A07B-C619048A2403}" type="slidenum">
              <a:rPr lang="fr-FR" sz="2000" b="1" dirty="0" smtClean="0">
                <a:latin typeface="Avenir Next LT Pro"/>
              </a:rPr>
              <a:pPr/>
              <a:t>14</a:t>
            </a:fld>
            <a:endParaRPr lang="fr-FR" sz="2000" b="1">
              <a:latin typeface="Avenir Next LT Pro"/>
              <a:cs typeface="Calibri"/>
            </a:endParaRPr>
          </a:p>
        </p:txBody>
      </p:sp>
      <p:sp>
        <p:nvSpPr>
          <p:cNvPr id="98" name="TextBox 4">
            <a:extLst>
              <a:ext uri="{FF2B5EF4-FFF2-40B4-BE49-F238E27FC236}">
                <a16:creationId xmlns:a16="http://schemas.microsoft.com/office/drawing/2014/main" id="{B013B359-2B44-FA94-AC64-8F3889B416D8}"/>
              </a:ext>
            </a:extLst>
          </p:cNvPr>
          <p:cNvSpPr txBox="1"/>
          <p:nvPr/>
        </p:nvSpPr>
        <p:spPr>
          <a:xfrm>
            <a:off x="2610885" y="112946"/>
            <a:ext cx="6975811" cy="646331"/>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lgn="ctr">
              <a:defRPr/>
            </a:pPr>
            <a:r>
              <a:rPr lang="fr-FR" sz="3600">
                <a:solidFill>
                  <a:schemeClr val="tx2"/>
                </a:solidFill>
                <a:latin typeface="Avenir Next LT Pro"/>
                <a:cs typeface="Calibri"/>
              </a:rPr>
              <a:t>SCHEDULE CONTROL</a:t>
            </a:r>
          </a:p>
        </p:txBody>
      </p:sp>
      <p:cxnSp>
        <p:nvCxnSpPr>
          <p:cNvPr id="101" name="Connecteur droit avec flèche 100">
            <a:extLst>
              <a:ext uri="{FF2B5EF4-FFF2-40B4-BE49-F238E27FC236}">
                <a16:creationId xmlns:a16="http://schemas.microsoft.com/office/drawing/2014/main" id="{65369928-E398-15BA-C152-008AE731261C}"/>
              </a:ext>
            </a:extLst>
          </p:cNvPr>
          <p:cNvCxnSpPr/>
          <p:nvPr/>
        </p:nvCxnSpPr>
        <p:spPr>
          <a:xfrm flipV="1">
            <a:off x="1774739" y="856220"/>
            <a:ext cx="8637371" cy="2059"/>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6" name="Espace réservé du numéro de diapositive 14">
            <a:extLst>
              <a:ext uri="{FF2B5EF4-FFF2-40B4-BE49-F238E27FC236}">
                <a16:creationId xmlns:a16="http://schemas.microsoft.com/office/drawing/2014/main" id="{A9AEAC3F-A2D1-9AD0-C452-5A865293EF64}"/>
              </a:ext>
            </a:extLst>
          </p:cNvPr>
          <p:cNvSpPr>
            <a:spLocks noGrp="1"/>
          </p:cNvSpPr>
          <p:nvPr/>
        </p:nvSpPr>
        <p:spPr>
          <a:xfrm>
            <a:off x="861060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7A9633-343E-4A90-A07B-C619048A2403}" type="slidenum">
              <a:rPr lang="fr-FR" sz="2000" b="1" dirty="0" smtClean="0">
                <a:latin typeface="Avenir Next LT Pro"/>
              </a:rPr>
              <a:pPr/>
              <a:t>14</a:t>
            </a:fld>
            <a:endParaRPr lang="fr-FR" sz="2000" b="1">
              <a:latin typeface="Avenir Next LT Pro"/>
            </a:endParaRPr>
          </a:p>
        </p:txBody>
      </p:sp>
      <p:grpSp>
        <p:nvGrpSpPr>
          <p:cNvPr id="12" name="Groupe 11">
            <a:extLst>
              <a:ext uri="{FF2B5EF4-FFF2-40B4-BE49-F238E27FC236}">
                <a16:creationId xmlns:a16="http://schemas.microsoft.com/office/drawing/2014/main" id="{969C2FB0-242A-14BE-7A85-5F8286A6DCDC}"/>
              </a:ext>
            </a:extLst>
          </p:cNvPr>
          <p:cNvGrpSpPr/>
          <p:nvPr/>
        </p:nvGrpSpPr>
        <p:grpSpPr>
          <a:xfrm>
            <a:off x="1519496" y="2323649"/>
            <a:ext cx="3543113" cy="2487369"/>
            <a:chOff x="4593771" y="740227"/>
            <a:chExt cx="3004458" cy="2014427"/>
          </a:xfrm>
        </p:grpSpPr>
        <p:sp>
          <p:nvSpPr>
            <p:cNvPr id="9" name="ZoneTexte 8">
              <a:extLst>
                <a:ext uri="{FF2B5EF4-FFF2-40B4-BE49-F238E27FC236}">
                  <a16:creationId xmlns:a16="http://schemas.microsoft.com/office/drawing/2014/main" id="{A4C535C9-95C0-19F5-D3ED-AEFAB39E617B}"/>
                </a:ext>
              </a:extLst>
            </p:cNvPr>
            <p:cNvSpPr txBox="1"/>
            <p:nvPr/>
          </p:nvSpPr>
          <p:spPr>
            <a:xfrm>
              <a:off x="4593771" y="740227"/>
              <a:ext cx="3004458" cy="299109"/>
            </a:xfrm>
            <a:prstGeom prst="rect">
              <a:avLst/>
            </a:prstGeom>
            <a:solidFill>
              <a:srgbClr val="007A7D">
                <a:alpha val="34902"/>
              </a:srgbClr>
            </a:solidFill>
          </p:spPr>
          <p:txBody>
            <a:bodyPr wrap="square" lIns="91440" tIns="45720" rIns="91440" bIns="45720" rtlCol="0" anchor="t">
              <a:spAutoFit/>
            </a:bodyPr>
            <a:lstStyle/>
            <a:p>
              <a:pPr algn="ctr"/>
              <a:r>
                <a:rPr lang="en-US" b="1">
                  <a:latin typeface="Avenir Next LT Pro"/>
                </a:rPr>
                <a:t>PLANNED</a:t>
              </a:r>
            </a:p>
          </p:txBody>
        </p:sp>
        <p:sp>
          <p:nvSpPr>
            <p:cNvPr id="11" name="ZoneTexte 10">
              <a:extLst>
                <a:ext uri="{FF2B5EF4-FFF2-40B4-BE49-F238E27FC236}">
                  <a16:creationId xmlns:a16="http://schemas.microsoft.com/office/drawing/2014/main" id="{06395804-682F-1A77-13B6-D242FF01FA93}"/>
                </a:ext>
              </a:extLst>
            </p:cNvPr>
            <p:cNvSpPr txBox="1"/>
            <p:nvPr/>
          </p:nvSpPr>
          <p:spPr>
            <a:xfrm>
              <a:off x="4593771" y="1109559"/>
              <a:ext cx="3004458" cy="1645095"/>
            </a:xfrm>
            <a:prstGeom prst="rect">
              <a:avLst/>
            </a:prstGeom>
            <a:solidFill>
              <a:srgbClr val="007A7D">
                <a:alpha val="7059"/>
              </a:srgbClr>
            </a:solidFill>
          </p:spPr>
          <p:txBody>
            <a:bodyPr wrap="square" lIns="91440" tIns="45720" rIns="91440" bIns="45720" rtlCol="0" anchor="t">
              <a:spAutoFit/>
            </a:bodyPr>
            <a:lstStyle/>
            <a:p>
              <a:pPr algn="ctr"/>
              <a:r>
                <a:rPr lang="en-US">
                  <a:solidFill>
                    <a:srgbClr val="22A0C9"/>
                  </a:solidFill>
                  <a:latin typeface="Avenir Next LT Pro"/>
                </a:rPr>
                <a:t>• </a:t>
              </a:r>
              <a:r>
                <a:rPr lang="en-US" b="1">
                  <a:solidFill>
                    <a:srgbClr val="22A0C9"/>
                  </a:solidFill>
                  <a:latin typeface="Avenir Next LT Pro"/>
                </a:rPr>
                <a:t>Train AI Model</a:t>
              </a:r>
              <a:r>
                <a:rPr lang="en-US">
                  <a:latin typeface="Avenir Next LT Pro"/>
                </a:rPr>
                <a:t> with new road sign datasets </a:t>
              </a:r>
              <a:endParaRPr lang="en-US">
                <a:solidFill>
                  <a:srgbClr val="282F39"/>
                </a:solidFill>
                <a:latin typeface="Avenir Next LT Pro"/>
                <a:sym typeface="Wingdings" panose="05000000000000000000" pitchFamily="2" charset="2"/>
              </a:endParaRPr>
            </a:p>
            <a:p>
              <a:pPr algn="ctr"/>
              <a:r>
                <a:rPr lang="en-US">
                  <a:solidFill>
                    <a:srgbClr val="22A0C9"/>
                  </a:solidFill>
                  <a:latin typeface="Avenir Next LT Pro"/>
                  <a:sym typeface="Wingdings" panose="05000000000000000000" pitchFamily="2" charset="2"/>
                </a:rPr>
                <a:t>•</a:t>
              </a:r>
              <a:r>
                <a:rPr lang="en-US">
                  <a:latin typeface="Avenir Next LT Pro"/>
                  <a:sym typeface="Wingdings" panose="05000000000000000000" pitchFamily="2" charset="2"/>
                </a:rPr>
                <a:t> </a:t>
              </a:r>
              <a:r>
                <a:rPr lang="en-US" b="1">
                  <a:solidFill>
                    <a:srgbClr val="22A0C9"/>
                  </a:solidFill>
                  <a:latin typeface="Avenir Next LT Pro"/>
                  <a:sym typeface="Wingdings" panose="05000000000000000000" pitchFamily="2" charset="2"/>
                </a:rPr>
                <a:t>Road sign detection</a:t>
              </a:r>
              <a:r>
                <a:rPr lang="en-US">
                  <a:latin typeface="Avenir Next LT Pro"/>
                  <a:sym typeface="Wingdings" panose="05000000000000000000" pitchFamily="2" charset="2"/>
                </a:rPr>
                <a:t> using new AI models</a:t>
              </a:r>
            </a:p>
            <a:p>
              <a:pPr algn="ctr"/>
              <a:r>
                <a:rPr lang="en-US">
                  <a:solidFill>
                    <a:srgbClr val="22A0C9"/>
                  </a:solidFill>
                  <a:latin typeface="Avenir Next LT Pro"/>
                  <a:sym typeface="Wingdings" panose="05000000000000000000" pitchFamily="2" charset="2"/>
                </a:rPr>
                <a:t>•</a:t>
              </a:r>
              <a:r>
                <a:rPr lang="en-US">
                  <a:latin typeface="Avenir Next LT Pro"/>
                  <a:sym typeface="Wingdings" panose="05000000000000000000" pitchFamily="2" charset="2"/>
                </a:rPr>
                <a:t> </a:t>
              </a:r>
              <a:r>
                <a:rPr lang="en-US" b="1">
                  <a:solidFill>
                    <a:srgbClr val="22A0C9"/>
                  </a:solidFill>
                  <a:latin typeface="Avenir Next LT Pro"/>
                  <a:sym typeface="Wingdings" panose="05000000000000000000" pitchFamily="2" charset="2"/>
                </a:rPr>
                <a:t>Implement car behavior </a:t>
              </a:r>
              <a:r>
                <a:rPr lang="en-US">
                  <a:latin typeface="Avenir Next LT Pro"/>
                  <a:sym typeface="Wingdings" panose="05000000000000000000" pitchFamily="2" charset="2"/>
                </a:rPr>
                <a:t>using state machines</a:t>
              </a:r>
            </a:p>
            <a:p>
              <a:pPr algn="ctr"/>
              <a:r>
                <a:rPr lang="en-US">
                  <a:solidFill>
                    <a:srgbClr val="22A0C9"/>
                  </a:solidFill>
                  <a:latin typeface="Avenir Next LT Pro"/>
                  <a:sym typeface="Wingdings" panose="05000000000000000000" pitchFamily="2" charset="2"/>
                </a:rPr>
                <a:t>•</a:t>
              </a:r>
              <a:r>
                <a:rPr lang="en-US">
                  <a:latin typeface="Avenir Next LT Pro"/>
                  <a:sym typeface="Wingdings" panose="05000000000000000000" pitchFamily="2" charset="2"/>
                </a:rPr>
                <a:t> </a:t>
              </a:r>
              <a:r>
                <a:rPr lang="en-US" b="1">
                  <a:solidFill>
                    <a:srgbClr val="22A0C9"/>
                  </a:solidFill>
                  <a:latin typeface="Avenir Next LT Pro"/>
                  <a:sym typeface="Wingdings" panose="05000000000000000000" pitchFamily="2" charset="2"/>
                </a:rPr>
                <a:t>Link </a:t>
              </a:r>
              <a:r>
                <a:rPr lang="en-US">
                  <a:latin typeface="Avenir Next LT Pro"/>
                  <a:sym typeface="Wingdings" panose="05000000000000000000" pitchFamily="2" charset="2"/>
                </a:rPr>
                <a:t>camera to car behavior</a:t>
              </a:r>
            </a:p>
          </p:txBody>
        </p:sp>
      </p:grpSp>
      <p:grpSp>
        <p:nvGrpSpPr>
          <p:cNvPr id="21" name="Groupe 20">
            <a:extLst>
              <a:ext uri="{FF2B5EF4-FFF2-40B4-BE49-F238E27FC236}">
                <a16:creationId xmlns:a16="http://schemas.microsoft.com/office/drawing/2014/main" id="{A93502C3-D880-1C5F-1A0F-4D684958245F}"/>
              </a:ext>
            </a:extLst>
          </p:cNvPr>
          <p:cNvGrpSpPr/>
          <p:nvPr/>
        </p:nvGrpSpPr>
        <p:grpSpPr>
          <a:xfrm>
            <a:off x="7171059" y="1418541"/>
            <a:ext cx="3227802" cy="2123658"/>
            <a:chOff x="4593771" y="740227"/>
            <a:chExt cx="3004458" cy="2123658"/>
          </a:xfrm>
          <a:solidFill>
            <a:schemeClr val="accent1">
              <a:lumMod val="60000"/>
              <a:lumOff val="40000"/>
            </a:schemeClr>
          </a:solidFill>
        </p:grpSpPr>
        <p:sp>
          <p:nvSpPr>
            <p:cNvPr id="19" name="ZoneTexte 18">
              <a:extLst>
                <a:ext uri="{FF2B5EF4-FFF2-40B4-BE49-F238E27FC236}">
                  <a16:creationId xmlns:a16="http://schemas.microsoft.com/office/drawing/2014/main" id="{64C37352-D451-355E-CF73-6325650DB9BD}"/>
                </a:ext>
              </a:extLst>
            </p:cNvPr>
            <p:cNvSpPr txBox="1"/>
            <p:nvPr/>
          </p:nvSpPr>
          <p:spPr>
            <a:xfrm>
              <a:off x="4593771" y="740227"/>
              <a:ext cx="3004458" cy="369332"/>
            </a:xfrm>
            <a:prstGeom prst="rect">
              <a:avLst/>
            </a:prstGeom>
            <a:grpFill/>
          </p:spPr>
          <p:txBody>
            <a:bodyPr wrap="square" lIns="91440" tIns="45720" rIns="91440" bIns="45720" rtlCol="0" anchor="t">
              <a:spAutoFit/>
            </a:bodyPr>
            <a:lstStyle/>
            <a:p>
              <a:pPr algn="ctr"/>
              <a:r>
                <a:rPr lang="en-US" b="1">
                  <a:latin typeface="Avenir Next LT Pro"/>
                </a:rPr>
                <a:t>DONE</a:t>
              </a:r>
            </a:p>
          </p:txBody>
        </p:sp>
        <p:sp>
          <p:nvSpPr>
            <p:cNvPr id="20" name="ZoneTexte 19">
              <a:extLst>
                <a:ext uri="{FF2B5EF4-FFF2-40B4-BE49-F238E27FC236}">
                  <a16:creationId xmlns:a16="http://schemas.microsoft.com/office/drawing/2014/main" id="{D863AB1A-2278-BC28-4D3F-E8D3D87576F6}"/>
                </a:ext>
              </a:extLst>
            </p:cNvPr>
            <p:cNvSpPr txBox="1"/>
            <p:nvPr/>
          </p:nvSpPr>
          <p:spPr>
            <a:xfrm>
              <a:off x="4593771" y="1109559"/>
              <a:ext cx="3004458" cy="1754326"/>
            </a:xfrm>
            <a:prstGeom prst="rect">
              <a:avLst/>
            </a:prstGeom>
            <a:solidFill>
              <a:srgbClr val="E2E773">
                <a:alpha val="40000"/>
              </a:srgbClr>
            </a:solidFill>
          </p:spPr>
          <p:txBody>
            <a:bodyPr wrap="square" lIns="91440" tIns="45720" rIns="91440" bIns="45720" rtlCol="0" anchor="t">
              <a:spAutoFit/>
            </a:bodyPr>
            <a:lstStyle/>
            <a:p>
              <a:pPr algn="ctr"/>
              <a:r>
                <a:rPr lang="en-US">
                  <a:solidFill>
                    <a:schemeClr val="accent1">
                      <a:lumMod val="75000"/>
                    </a:schemeClr>
                  </a:solidFill>
                  <a:latin typeface="Avenir Next LT Pro"/>
                  <a:ea typeface="+mn-lt"/>
                  <a:cs typeface="+mn-lt"/>
                </a:rPr>
                <a:t>• </a:t>
              </a:r>
              <a:r>
                <a:rPr lang="en-US" b="1">
                  <a:solidFill>
                    <a:schemeClr val="accent1">
                      <a:lumMod val="75000"/>
                    </a:schemeClr>
                  </a:solidFill>
                  <a:latin typeface="Avenir Next LT Pro"/>
                  <a:ea typeface="+mn-lt"/>
                  <a:cs typeface="+mn-lt"/>
                </a:rPr>
                <a:t>Train AI Model</a:t>
              </a:r>
              <a:r>
                <a:rPr lang="en-US">
                  <a:solidFill>
                    <a:schemeClr val="accent1">
                      <a:lumMod val="75000"/>
                    </a:schemeClr>
                  </a:solidFill>
                  <a:latin typeface="Avenir Next LT Pro"/>
                  <a:ea typeface="+mn-lt"/>
                  <a:cs typeface="+mn-lt"/>
                </a:rPr>
                <a:t> </a:t>
              </a:r>
              <a:r>
                <a:rPr lang="en-US">
                  <a:latin typeface="Avenir Next LT Pro"/>
                  <a:ea typeface="+mn-lt"/>
                  <a:cs typeface="+mn-lt"/>
                </a:rPr>
                <a:t>with new road sign datasets </a:t>
              </a:r>
            </a:p>
            <a:p>
              <a:pPr algn="ctr"/>
              <a:r>
                <a:rPr lang="en-US">
                  <a:solidFill>
                    <a:schemeClr val="accent1">
                      <a:lumMod val="75000"/>
                    </a:schemeClr>
                  </a:solidFill>
                  <a:latin typeface="Avenir Next LT Pro"/>
                  <a:ea typeface="+mn-lt"/>
                  <a:cs typeface="+mn-lt"/>
                </a:rPr>
                <a:t>• </a:t>
              </a:r>
              <a:r>
                <a:rPr lang="en-US" b="1">
                  <a:solidFill>
                    <a:schemeClr val="accent1">
                      <a:lumMod val="75000"/>
                    </a:schemeClr>
                  </a:solidFill>
                  <a:latin typeface="Avenir Next LT Pro"/>
                  <a:ea typeface="+mn-lt"/>
                  <a:cs typeface="+mn-lt"/>
                </a:rPr>
                <a:t>Road sign detection</a:t>
              </a:r>
              <a:r>
                <a:rPr lang="en-US">
                  <a:solidFill>
                    <a:srgbClr val="92D050"/>
                  </a:solidFill>
                  <a:latin typeface="Avenir Next LT Pro"/>
                  <a:ea typeface="+mn-lt"/>
                  <a:cs typeface="+mn-lt"/>
                </a:rPr>
                <a:t> </a:t>
              </a:r>
              <a:r>
                <a:rPr lang="en-US">
                  <a:latin typeface="Avenir Next LT Pro"/>
                  <a:ea typeface="+mn-lt"/>
                  <a:cs typeface="+mn-lt"/>
                </a:rPr>
                <a:t>using new AI models</a:t>
              </a:r>
            </a:p>
            <a:p>
              <a:pPr algn="ctr"/>
              <a:r>
                <a:rPr lang="en-US" b="1">
                  <a:solidFill>
                    <a:schemeClr val="accent1">
                      <a:lumMod val="75000"/>
                    </a:schemeClr>
                  </a:solidFill>
                  <a:latin typeface="Avenir Next LT Pro"/>
                  <a:ea typeface="+mn-lt"/>
                  <a:cs typeface="+mn-lt"/>
                </a:rPr>
                <a:t>• Implement car behavior</a:t>
              </a:r>
              <a:r>
                <a:rPr lang="en-US" b="1">
                  <a:solidFill>
                    <a:srgbClr val="22A0C9"/>
                  </a:solidFill>
                  <a:latin typeface="Avenir Next LT Pro"/>
                  <a:ea typeface="+mn-lt"/>
                  <a:cs typeface="+mn-lt"/>
                </a:rPr>
                <a:t> </a:t>
              </a:r>
              <a:r>
                <a:rPr lang="en-US">
                  <a:latin typeface="Avenir Next LT Pro"/>
                  <a:ea typeface="+mn-lt"/>
                  <a:cs typeface="+mn-lt"/>
                </a:rPr>
                <a:t>using state machines</a:t>
              </a:r>
              <a:endParaRPr lang="en-US">
                <a:latin typeface="Avenir Next LT Pro"/>
              </a:endParaRPr>
            </a:p>
          </p:txBody>
        </p:sp>
      </p:grpSp>
      <p:grpSp>
        <p:nvGrpSpPr>
          <p:cNvPr id="22" name="Groupe 21">
            <a:extLst>
              <a:ext uri="{FF2B5EF4-FFF2-40B4-BE49-F238E27FC236}">
                <a16:creationId xmlns:a16="http://schemas.microsoft.com/office/drawing/2014/main" id="{B51C1C72-8DB9-4EB8-E829-59B02E1D9AE7}"/>
              </a:ext>
            </a:extLst>
          </p:cNvPr>
          <p:cNvGrpSpPr/>
          <p:nvPr/>
        </p:nvGrpSpPr>
        <p:grpSpPr>
          <a:xfrm>
            <a:off x="7208535" y="4299334"/>
            <a:ext cx="3214663" cy="1029805"/>
            <a:chOff x="4593771" y="740227"/>
            <a:chExt cx="3004458" cy="991828"/>
          </a:xfrm>
          <a:solidFill>
            <a:schemeClr val="accent1">
              <a:lumMod val="60000"/>
              <a:lumOff val="40000"/>
            </a:schemeClr>
          </a:solidFill>
        </p:grpSpPr>
        <p:sp>
          <p:nvSpPr>
            <p:cNvPr id="23" name="ZoneTexte 22">
              <a:extLst>
                <a:ext uri="{FF2B5EF4-FFF2-40B4-BE49-F238E27FC236}">
                  <a16:creationId xmlns:a16="http://schemas.microsoft.com/office/drawing/2014/main" id="{362A55DD-E2BA-A6CC-C5DD-BA2E34EC8E60}"/>
                </a:ext>
              </a:extLst>
            </p:cNvPr>
            <p:cNvSpPr txBox="1"/>
            <p:nvPr/>
          </p:nvSpPr>
          <p:spPr>
            <a:xfrm>
              <a:off x="4593771" y="740227"/>
              <a:ext cx="3004458" cy="361974"/>
            </a:xfrm>
            <a:prstGeom prst="rect">
              <a:avLst/>
            </a:prstGeom>
            <a:grpFill/>
          </p:spPr>
          <p:txBody>
            <a:bodyPr wrap="square" lIns="91440" tIns="45720" rIns="91440" bIns="45720" rtlCol="0" anchor="t">
              <a:spAutoFit/>
            </a:bodyPr>
            <a:lstStyle/>
            <a:p>
              <a:pPr algn="ctr"/>
              <a:r>
                <a:rPr lang="en-US" b="1">
                  <a:latin typeface="Avenir Next LT Pro"/>
                </a:rPr>
                <a:t>PLANNED BUT NOT DONE</a:t>
              </a:r>
            </a:p>
          </p:txBody>
        </p:sp>
        <p:sp>
          <p:nvSpPr>
            <p:cNvPr id="24" name="ZoneTexte 23">
              <a:extLst>
                <a:ext uri="{FF2B5EF4-FFF2-40B4-BE49-F238E27FC236}">
                  <a16:creationId xmlns:a16="http://schemas.microsoft.com/office/drawing/2014/main" id="{62B27AC7-A7FB-C07F-672D-53DAF70E88B2}"/>
                </a:ext>
              </a:extLst>
            </p:cNvPr>
            <p:cNvSpPr txBox="1"/>
            <p:nvPr/>
          </p:nvSpPr>
          <p:spPr>
            <a:xfrm>
              <a:off x="4593771" y="1109559"/>
              <a:ext cx="3004458" cy="622496"/>
            </a:xfrm>
            <a:prstGeom prst="rect">
              <a:avLst/>
            </a:prstGeom>
            <a:solidFill>
              <a:srgbClr val="E2E773">
                <a:alpha val="40000"/>
              </a:srgbClr>
            </a:solidFill>
          </p:spPr>
          <p:txBody>
            <a:bodyPr wrap="square" lIns="91440" tIns="45720" rIns="91440" bIns="45720" rtlCol="0" anchor="t">
              <a:spAutoFit/>
            </a:bodyPr>
            <a:lstStyle/>
            <a:p>
              <a:pPr algn="ctr"/>
              <a:r>
                <a:rPr lang="en-US">
                  <a:solidFill>
                    <a:schemeClr val="accent1">
                      <a:lumMod val="75000"/>
                    </a:schemeClr>
                  </a:solidFill>
                  <a:latin typeface="Avenir Next LT Pro"/>
                  <a:ea typeface="+mn-lt"/>
                  <a:cs typeface="+mn-lt"/>
                </a:rPr>
                <a:t>• </a:t>
              </a:r>
              <a:r>
                <a:rPr lang="en-US" b="1">
                  <a:solidFill>
                    <a:schemeClr val="accent1">
                      <a:lumMod val="75000"/>
                    </a:schemeClr>
                  </a:solidFill>
                  <a:latin typeface="Avenir Next LT Pro"/>
                  <a:ea typeface="+mn-lt"/>
                  <a:cs typeface="+mn-lt"/>
                </a:rPr>
                <a:t>Fully linking </a:t>
              </a:r>
              <a:r>
                <a:rPr lang="en-US">
                  <a:latin typeface="Avenir Next LT Pro"/>
                  <a:ea typeface="+mn-lt"/>
                  <a:cs typeface="+mn-lt"/>
                </a:rPr>
                <a:t>Camera detection to car behavior</a:t>
              </a:r>
            </a:p>
          </p:txBody>
        </p:sp>
      </p:grpSp>
      <p:pic>
        <p:nvPicPr>
          <p:cNvPr id="28" name="Graphique 28" descr="Retour avec un remplissage uni">
            <a:extLst>
              <a:ext uri="{FF2B5EF4-FFF2-40B4-BE49-F238E27FC236}">
                <a16:creationId xmlns:a16="http://schemas.microsoft.com/office/drawing/2014/main" id="{7E16B3A2-7C7E-C29E-F289-CF970504E06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16928" y="2214700"/>
            <a:ext cx="914400" cy="914400"/>
          </a:xfrm>
          <a:prstGeom prst="rect">
            <a:avLst/>
          </a:prstGeom>
        </p:spPr>
      </p:pic>
      <p:pic>
        <p:nvPicPr>
          <p:cNvPr id="29" name="Graphique 29" descr="Retour avec un remplissage uni">
            <a:extLst>
              <a:ext uri="{FF2B5EF4-FFF2-40B4-BE49-F238E27FC236}">
                <a16:creationId xmlns:a16="http://schemas.microsoft.com/office/drawing/2014/main" id="{946DCA9D-2981-4493-B235-8D0F9847996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0800000">
            <a:off x="5720212" y="4120831"/>
            <a:ext cx="914400" cy="914400"/>
          </a:xfrm>
          <a:prstGeom prst="rect">
            <a:avLst/>
          </a:prstGeom>
        </p:spPr>
      </p:pic>
      <p:sp>
        <p:nvSpPr>
          <p:cNvPr id="18" name="Ellipse 17">
            <a:extLst>
              <a:ext uri="{FF2B5EF4-FFF2-40B4-BE49-F238E27FC236}">
                <a16:creationId xmlns:a16="http://schemas.microsoft.com/office/drawing/2014/main" id="{8DA3A761-9C4B-8143-D61C-B182FCAC5CC4}"/>
              </a:ext>
            </a:extLst>
          </p:cNvPr>
          <p:cNvSpPr/>
          <p:nvPr/>
        </p:nvSpPr>
        <p:spPr>
          <a:xfrm>
            <a:off x="0" y="4697251"/>
            <a:ext cx="1091258" cy="10993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29">
            <a:extLst>
              <a:ext uri="{FF2B5EF4-FFF2-40B4-BE49-F238E27FC236}">
                <a16:creationId xmlns:a16="http://schemas.microsoft.com/office/drawing/2014/main" id="{130E2BB5-8095-6EF0-242A-FE5908FFFBB1}"/>
              </a:ext>
            </a:extLst>
          </p:cNvPr>
          <p:cNvSpPr/>
          <p:nvPr/>
        </p:nvSpPr>
        <p:spPr>
          <a:xfrm>
            <a:off x="1" y="-7895"/>
            <a:ext cx="641046" cy="68658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4" name="Image 121">
            <a:extLst>
              <a:ext uri="{FF2B5EF4-FFF2-40B4-BE49-F238E27FC236}">
                <a16:creationId xmlns:a16="http://schemas.microsoft.com/office/drawing/2014/main" id="{2FA8E200-B862-D12B-F7E9-40A654641488}"/>
              </a:ext>
            </a:extLst>
          </p:cNvPr>
          <p:cNvPicPr>
            <a:picLocks noChangeAspect="1"/>
          </p:cNvPicPr>
          <p:nvPr/>
        </p:nvPicPr>
        <p:blipFill>
          <a:blip r:embed="rId7"/>
          <a:stretch>
            <a:fillRect/>
          </a:stretch>
        </p:blipFill>
        <p:spPr>
          <a:xfrm>
            <a:off x="103382" y="1418240"/>
            <a:ext cx="455442" cy="429473"/>
          </a:xfrm>
          <a:prstGeom prst="rect">
            <a:avLst/>
          </a:prstGeom>
        </p:spPr>
      </p:pic>
      <p:pic>
        <p:nvPicPr>
          <p:cNvPr id="38" name="Image 10">
            <a:extLst>
              <a:ext uri="{FF2B5EF4-FFF2-40B4-BE49-F238E27FC236}">
                <a16:creationId xmlns:a16="http://schemas.microsoft.com/office/drawing/2014/main" id="{B095A753-E715-62C6-CA2C-482E19F9ECFE}"/>
              </a:ext>
            </a:extLst>
          </p:cNvPr>
          <p:cNvPicPr>
            <a:picLocks noChangeAspect="1"/>
          </p:cNvPicPr>
          <p:nvPr/>
        </p:nvPicPr>
        <p:blipFill>
          <a:blip r:embed="rId8">
            <a:duotone>
              <a:schemeClr val="bg2">
                <a:shade val="45000"/>
                <a:satMod val="135000"/>
              </a:schemeClr>
              <a:prstClr val="white"/>
            </a:duotone>
          </a:blip>
          <a:stretch>
            <a:fillRect/>
          </a:stretch>
        </p:blipFill>
        <p:spPr>
          <a:xfrm>
            <a:off x="77675" y="3850509"/>
            <a:ext cx="464525" cy="443312"/>
          </a:xfrm>
          <a:prstGeom prst="rect">
            <a:avLst/>
          </a:prstGeom>
        </p:spPr>
      </p:pic>
      <p:pic>
        <p:nvPicPr>
          <p:cNvPr id="43" name="Picture 2">
            <a:extLst>
              <a:ext uri="{FF2B5EF4-FFF2-40B4-BE49-F238E27FC236}">
                <a16:creationId xmlns:a16="http://schemas.microsoft.com/office/drawing/2014/main" id="{D1B1CCAA-8F74-BD76-9EAE-DEF3E56521C5}"/>
              </a:ext>
            </a:extLst>
          </p:cNvPr>
          <p:cNvPicPr>
            <a:picLocks noChangeAspect="1"/>
          </p:cNvPicPr>
          <p:nvPr/>
        </p:nvPicPr>
        <p:blipFill>
          <a:blip r:embed="rId9"/>
          <a:stretch>
            <a:fillRect/>
          </a:stretch>
        </p:blipFill>
        <p:spPr>
          <a:xfrm>
            <a:off x="87388" y="6236245"/>
            <a:ext cx="464525" cy="472941"/>
          </a:xfrm>
          <a:prstGeom prst="rect">
            <a:avLst/>
          </a:prstGeom>
        </p:spPr>
      </p:pic>
      <p:pic>
        <p:nvPicPr>
          <p:cNvPr id="45" name="Image 2">
            <a:extLst>
              <a:ext uri="{FF2B5EF4-FFF2-40B4-BE49-F238E27FC236}">
                <a16:creationId xmlns:a16="http://schemas.microsoft.com/office/drawing/2014/main" id="{2AFEE29A-DE36-7A6A-23DB-F4FA9AD5911A}"/>
              </a:ext>
            </a:extLst>
          </p:cNvPr>
          <p:cNvPicPr>
            <a:picLocks noChangeAspect="1"/>
          </p:cNvPicPr>
          <p:nvPr/>
        </p:nvPicPr>
        <p:blipFill>
          <a:blip r:embed="rId10"/>
          <a:stretch>
            <a:fillRect/>
          </a:stretch>
        </p:blipFill>
        <p:spPr>
          <a:xfrm>
            <a:off x="99483" y="2671234"/>
            <a:ext cx="446618" cy="467786"/>
          </a:xfrm>
          <a:prstGeom prst="rect">
            <a:avLst/>
          </a:prstGeom>
        </p:spPr>
      </p:pic>
      <p:pic>
        <p:nvPicPr>
          <p:cNvPr id="47" name="Image 2">
            <a:extLst>
              <a:ext uri="{FF2B5EF4-FFF2-40B4-BE49-F238E27FC236}">
                <a16:creationId xmlns:a16="http://schemas.microsoft.com/office/drawing/2014/main" id="{70F77C6F-B34B-4620-6A22-EE243AF6ACCE}"/>
              </a:ext>
            </a:extLst>
          </p:cNvPr>
          <p:cNvPicPr>
            <a:picLocks noChangeAspect="1"/>
          </p:cNvPicPr>
          <p:nvPr/>
        </p:nvPicPr>
        <p:blipFill>
          <a:blip r:embed="rId11"/>
          <a:stretch>
            <a:fillRect/>
          </a:stretch>
        </p:blipFill>
        <p:spPr>
          <a:xfrm>
            <a:off x="63762" y="116006"/>
            <a:ext cx="492361" cy="464139"/>
          </a:xfrm>
          <a:prstGeom prst="rect">
            <a:avLst/>
          </a:prstGeom>
        </p:spPr>
      </p:pic>
      <p:pic>
        <p:nvPicPr>
          <p:cNvPr id="39" name="Image 39">
            <a:extLst>
              <a:ext uri="{FF2B5EF4-FFF2-40B4-BE49-F238E27FC236}">
                <a16:creationId xmlns:a16="http://schemas.microsoft.com/office/drawing/2014/main" id="{43733C18-250B-B851-ACB5-1A9A8654A66F}"/>
              </a:ext>
            </a:extLst>
          </p:cNvPr>
          <p:cNvPicPr>
            <a:picLocks noChangeAspect="1"/>
          </p:cNvPicPr>
          <p:nvPr/>
        </p:nvPicPr>
        <p:blipFill>
          <a:blip r:embed="rId12"/>
          <a:stretch>
            <a:fillRect/>
          </a:stretch>
        </p:blipFill>
        <p:spPr>
          <a:xfrm>
            <a:off x="175077" y="4940287"/>
            <a:ext cx="595748" cy="615776"/>
          </a:xfrm>
          <a:prstGeom prst="rect">
            <a:avLst/>
          </a:prstGeom>
        </p:spPr>
      </p:pic>
    </p:spTree>
    <p:extLst>
      <p:ext uri="{BB962C8B-B14F-4D97-AF65-F5344CB8AC3E}">
        <p14:creationId xmlns:p14="http://schemas.microsoft.com/office/powerpoint/2010/main" val="2844026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numéro de diapositive 5">
            <a:extLst>
              <a:ext uri="{FF2B5EF4-FFF2-40B4-BE49-F238E27FC236}">
                <a16:creationId xmlns:a16="http://schemas.microsoft.com/office/drawing/2014/main" id="{366283C9-7833-C91E-890F-49B0B1BB6D77}"/>
              </a:ext>
            </a:extLst>
          </p:cNvPr>
          <p:cNvSpPr>
            <a:spLocks noGrp="1"/>
          </p:cNvSpPr>
          <p:nvPr/>
        </p:nvSpPr>
        <p:spPr>
          <a:xfrm>
            <a:off x="10948086"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7A9633-343E-4A90-A07B-C619048A2403}" type="slidenum">
              <a:rPr lang="fr-FR" sz="2000" b="1" dirty="0" smtClean="0">
                <a:latin typeface="Avenir Next LT Pro"/>
              </a:rPr>
              <a:pPr/>
              <a:t>15</a:t>
            </a:fld>
            <a:endParaRPr lang="fr-FR" sz="2000" b="1">
              <a:latin typeface="Avenir Next LT Pro"/>
              <a:cs typeface="Calibri"/>
            </a:endParaRPr>
          </a:p>
        </p:txBody>
      </p:sp>
      <p:sp>
        <p:nvSpPr>
          <p:cNvPr id="16" name="Espace réservé du numéro de diapositive 14">
            <a:extLst>
              <a:ext uri="{FF2B5EF4-FFF2-40B4-BE49-F238E27FC236}">
                <a16:creationId xmlns:a16="http://schemas.microsoft.com/office/drawing/2014/main" id="{A9AEAC3F-A2D1-9AD0-C452-5A865293EF64}"/>
              </a:ext>
            </a:extLst>
          </p:cNvPr>
          <p:cNvSpPr>
            <a:spLocks noGrp="1"/>
          </p:cNvSpPr>
          <p:nvPr/>
        </p:nvSpPr>
        <p:spPr>
          <a:xfrm>
            <a:off x="861060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7A9633-343E-4A90-A07B-C619048A2403}" type="slidenum">
              <a:rPr lang="fr-FR" sz="2000" b="1" dirty="0" smtClean="0">
                <a:latin typeface="Avenir Next LT Pro"/>
              </a:rPr>
              <a:pPr/>
              <a:t>15</a:t>
            </a:fld>
            <a:endParaRPr lang="fr-FR" sz="2000" b="1">
              <a:latin typeface="Avenir Next LT Pro"/>
            </a:endParaRPr>
          </a:p>
        </p:txBody>
      </p:sp>
      <p:sp>
        <p:nvSpPr>
          <p:cNvPr id="18" name="Ellipse 17">
            <a:extLst>
              <a:ext uri="{FF2B5EF4-FFF2-40B4-BE49-F238E27FC236}">
                <a16:creationId xmlns:a16="http://schemas.microsoft.com/office/drawing/2014/main" id="{8DA3A761-9C4B-8143-D61C-B182FCAC5CC4}"/>
              </a:ext>
            </a:extLst>
          </p:cNvPr>
          <p:cNvSpPr/>
          <p:nvPr/>
        </p:nvSpPr>
        <p:spPr>
          <a:xfrm>
            <a:off x="0" y="4697251"/>
            <a:ext cx="1091258" cy="10993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29">
            <a:extLst>
              <a:ext uri="{FF2B5EF4-FFF2-40B4-BE49-F238E27FC236}">
                <a16:creationId xmlns:a16="http://schemas.microsoft.com/office/drawing/2014/main" id="{130E2BB5-8095-6EF0-242A-FE5908FFFBB1}"/>
              </a:ext>
            </a:extLst>
          </p:cNvPr>
          <p:cNvSpPr/>
          <p:nvPr/>
        </p:nvSpPr>
        <p:spPr>
          <a:xfrm>
            <a:off x="1" y="-7895"/>
            <a:ext cx="641046" cy="68658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4" name="Image 121">
            <a:extLst>
              <a:ext uri="{FF2B5EF4-FFF2-40B4-BE49-F238E27FC236}">
                <a16:creationId xmlns:a16="http://schemas.microsoft.com/office/drawing/2014/main" id="{2FA8E200-B862-D12B-F7E9-40A654641488}"/>
              </a:ext>
            </a:extLst>
          </p:cNvPr>
          <p:cNvPicPr>
            <a:picLocks noChangeAspect="1"/>
          </p:cNvPicPr>
          <p:nvPr/>
        </p:nvPicPr>
        <p:blipFill>
          <a:blip r:embed="rId3"/>
          <a:stretch>
            <a:fillRect/>
          </a:stretch>
        </p:blipFill>
        <p:spPr>
          <a:xfrm>
            <a:off x="103382" y="1418240"/>
            <a:ext cx="455442" cy="429473"/>
          </a:xfrm>
          <a:prstGeom prst="rect">
            <a:avLst/>
          </a:prstGeom>
        </p:spPr>
      </p:pic>
      <p:pic>
        <p:nvPicPr>
          <p:cNvPr id="38" name="Image 10">
            <a:extLst>
              <a:ext uri="{FF2B5EF4-FFF2-40B4-BE49-F238E27FC236}">
                <a16:creationId xmlns:a16="http://schemas.microsoft.com/office/drawing/2014/main" id="{B095A753-E715-62C6-CA2C-482E19F9ECFE}"/>
              </a:ext>
            </a:extLst>
          </p:cNvPr>
          <p:cNvPicPr>
            <a:picLocks noChangeAspect="1"/>
          </p:cNvPicPr>
          <p:nvPr/>
        </p:nvPicPr>
        <p:blipFill>
          <a:blip r:embed="rId4">
            <a:duotone>
              <a:schemeClr val="bg2">
                <a:shade val="45000"/>
                <a:satMod val="135000"/>
              </a:schemeClr>
              <a:prstClr val="white"/>
            </a:duotone>
          </a:blip>
          <a:stretch>
            <a:fillRect/>
          </a:stretch>
        </p:blipFill>
        <p:spPr>
          <a:xfrm>
            <a:off x="77675" y="3850509"/>
            <a:ext cx="464525" cy="443312"/>
          </a:xfrm>
          <a:prstGeom prst="rect">
            <a:avLst/>
          </a:prstGeom>
        </p:spPr>
      </p:pic>
      <p:pic>
        <p:nvPicPr>
          <p:cNvPr id="43" name="Picture 2">
            <a:extLst>
              <a:ext uri="{FF2B5EF4-FFF2-40B4-BE49-F238E27FC236}">
                <a16:creationId xmlns:a16="http://schemas.microsoft.com/office/drawing/2014/main" id="{D1B1CCAA-8F74-BD76-9EAE-DEF3E56521C5}"/>
              </a:ext>
            </a:extLst>
          </p:cNvPr>
          <p:cNvPicPr>
            <a:picLocks noChangeAspect="1"/>
          </p:cNvPicPr>
          <p:nvPr/>
        </p:nvPicPr>
        <p:blipFill>
          <a:blip r:embed="rId5"/>
          <a:stretch>
            <a:fillRect/>
          </a:stretch>
        </p:blipFill>
        <p:spPr>
          <a:xfrm>
            <a:off x="87388" y="6236245"/>
            <a:ext cx="464525" cy="472941"/>
          </a:xfrm>
          <a:prstGeom prst="rect">
            <a:avLst/>
          </a:prstGeom>
        </p:spPr>
      </p:pic>
      <p:pic>
        <p:nvPicPr>
          <p:cNvPr id="45" name="Image 2">
            <a:extLst>
              <a:ext uri="{FF2B5EF4-FFF2-40B4-BE49-F238E27FC236}">
                <a16:creationId xmlns:a16="http://schemas.microsoft.com/office/drawing/2014/main" id="{2AFEE29A-DE36-7A6A-23DB-F4FA9AD5911A}"/>
              </a:ext>
            </a:extLst>
          </p:cNvPr>
          <p:cNvPicPr>
            <a:picLocks noChangeAspect="1"/>
          </p:cNvPicPr>
          <p:nvPr/>
        </p:nvPicPr>
        <p:blipFill>
          <a:blip r:embed="rId6"/>
          <a:stretch>
            <a:fillRect/>
          </a:stretch>
        </p:blipFill>
        <p:spPr>
          <a:xfrm>
            <a:off x="99483" y="2671234"/>
            <a:ext cx="446618" cy="467786"/>
          </a:xfrm>
          <a:prstGeom prst="rect">
            <a:avLst/>
          </a:prstGeom>
        </p:spPr>
      </p:pic>
      <p:pic>
        <p:nvPicPr>
          <p:cNvPr id="47" name="Image 2">
            <a:extLst>
              <a:ext uri="{FF2B5EF4-FFF2-40B4-BE49-F238E27FC236}">
                <a16:creationId xmlns:a16="http://schemas.microsoft.com/office/drawing/2014/main" id="{70F77C6F-B34B-4620-6A22-EE243AF6ACCE}"/>
              </a:ext>
            </a:extLst>
          </p:cNvPr>
          <p:cNvPicPr>
            <a:picLocks noChangeAspect="1"/>
          </p:cNvPicPr>
          <p:nvPr/>
        </p:nvPicPr>
        <p:blipFill>
          <a:blip r:embed="rId7"/>
          <a:stretch>
            <a:fillRect/>
          </a:stretch>
        </p:blipFill>
        <p:spPr>
          <a:xfrm>
            <a:off x="63762" y="116006"/>
            <a:ext cx="492361" cy="464139"/>
          </a:xfrm>
          <a:prstGeom prst="rect">
            <a:avLst/>
          </a:prstGeom>
        </p:spPr>
      </p:pic>
      <p:pic>
        <p:nvPicPr>
          <p:cNvPr id="39" name="Image 39">
            <a:extLst>
              <a:ext uri="{FF2B5EF4-FFF2-40B4-BE49-F238E27FC236}">
                <a16:creationId xmlns:a16="http://schemas.microsoft.com/office/drawing/2014/main" id="{43733C18-250B-B851-ACB5-1A9A8654A66F}"/>
              </a:ext>
            </a:extLst>
          </p:cNvPr>
          <p:cNvPicPr>
            <a:picLocks noChangeAspect="1"/>
          </p:cNvPicPr>
          <p:nvPr/>
        </p:nvPicPr>
        <p:blipFill>
          <a:blip r:embed="rId8"/>
          <a:stretch>
            <a:fillRect/>
          </a:stretch>
        </p:blipFill>
        <p:spPr>
          <a:xfrm>
            <a:off x="175077" y="4940287"/>
            <a:ext cx="595748" cy="615776"/>
          </a:xfrm>
          <a:prstGeom prst="rect">
            <a:avLst/>
          </a:prstGeom>
        </p:spPr>
      </p:pic>
      <p:graphicFrame>
        <p:nvGraphicFramePr>
          <p:cNvPr id="3" name="Graphique 3" title="Velocity chart">
            <a:extLst>
              <a:ext uri="{FF2B5EF4-FFF2-40B4-BE49-F238E27FC236}">
                <a16:creationId xmlns:a16="http://schemas.microsoft.com/office/drawing/2014/main" id="{5017F737-6AA6-515F-0760-E10A59735B6D}"/>
              </a:ext>
              <a:ext uri="{147F2762-F138-4A5C-976F-8EAC2B608ADB}">
                <a16:predDERef xmlns:a16="http://schemas.microsoft.com/office/drawing/2014/main" pred="{2CA174EB-2E31-BEAD-B561-15F5F8B868BE}"/>
              </a:ext>
            </a:extLst>
          </p:cNvPr>
          <p:cNvGraphicFramePr>
            <a:graphicFrameLocks/>
          </p:cNvGraphicFramePr>
          <p:nvPr>
            <p:extLst>
              <p:ext uri="{D42A27DB-BD31-4B8C-83A1-F6EECF244321}">
                <p14:modId xmlns:p14="http://schemas.microsoft.com/office/powerpoint/2010/main" val="4062011573"/>
              </p:ext>
            </p:extLst>
          </p:nvPr>
        </p:nvGraphicFramePr>
        <p:xfrm>
          <a:off x="1201516" y="301322"/>
          <a:ext cx="10268111" cy="6345401"/>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683926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lèche : pentagone 29">
            <a:extLst>
              <a:ext uri="{FF2B5EF4-FFF2-40B4-BE49-F238E27FC236}">
                <a16:creationId xmlns:a16="http://schemas.microsoft.com/office/drawing/2014/main" id="{60A7C47B-89D6-8723-F553-E24D0052F2AD}"/>
              </a:ext>
            </a:extLst>
          </p:cNvPr>
          <p:cNvSpPr/>
          <p:nvPr/>
        </p:nvSpPr>
        <p:spPr>
          <a:xfrm>
            <a:off x="4694297" y="4868334"/>
            <a:ext cx="6359407" cy="893704"/>
          </a:xfrm>
          <a:prstGeom prst="homePlate">
            <a:avLst/>
          </a:prstGeom>
          <a:solidFill>
            <a:srgbClr val="EEEEEE">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Flèche : pentagone 28">
            <a:extLst>
              <a:ext uri="{FF2B5EF4-FFF2-40B4-BE49-F238E27FC236}">
                <a16:creationId xmlns:a16="http://schemas.microsoft.com/office/drawing/2014/main" id="{FF6AB1AA-97C1-3D1A-1FF3-F2759C2778B2}"/>
              </a:ext>
            </a:extLst>
          </p:cNvPr>
          <p:cNvSpPr/>
          <p:nvPr/>
        </p:nvSpPr>
        <p:spPr>
          <a:xfrm>
            <a:off x="3932297" y="3259667"/>
            <a:ext cx="6415851" cy="903111"/>
          </a:xfrm>
          <a:prstGeom prst="homePlate">
            <a:avLst/>
          </a:prstGeom>
          <a:solidFill>
            <a:srgbClr val="EEEEEE">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Flèche : pentagone 27">
            <a:extLst>
              <a:ext uri="{FF2B5EF4-FFF2-40B4-BE49-F238E27FC236}">
                <a16:creationId xmlns:a16="http://schemas.microsoft.com/office/drawing/2014/main" id="{E088E9FF-201F-D90C-280C-80E9A76D393F}"/>
              </a:ext>
            </a:extLst>
          </p:cNvPr>
          <p:cNvSpPr/>
          <p:nvPr/>
        </p:nvSpPr>
        <p:spPr>
          <a:xfrm>
            <a:off x="3283186" y="1810926"/>
            <a:ext cx="6406444" cy="931333"/>
          </a:xfrm>
          <a:prstGeom prst="homePlate">
            <a:avLst/>
          </a:prstGeom>
          <a:solidFill>
            <a:srgbClr val="EEEEEE">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Flèche : pentagone 26">
            <a:extLst>
              <a:ext uri="{FF2B5EF4-FFF2-40B4-BE49-F238E27FC236}">
                <a16:creationId xmlns:a16="http://schemas.microsoft.com/office/drawing/2014/main" id="{D6AC50C1-6012-23A8-C7B2-E398E36ACD1D}"/>
              </a:ext>
            </a:extLst>
          </p:cNvPr>
          <p:cNvSpPr/>
          <p:nvPr/>
        </p:nvSpPr>
        <p:spPr>
          <a:xfrm>
            <a:off x="4600221" y="4642555"/>
            <a:ext cx="6491110" cy="978370"/>
          </a:xfrm>
          <a:prstGeom prst="homePlate">
            <a:avLst/>
          </a:prstGeom>
          <a:solidFill>
            <a:srgbClr val="58C5ED">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Flèche : pentagone 25">
            <a:extLst>
              <a:ext uri="{FF2B5EF4-FFF2-40B4-BE49-F238E27FC236}">
                <a16:creationId xmlns:a16="http://schemas.microsoft.com/office/drawing/2014/main" id="{0E83EC49-1156-D567-6907-F50A77BF71C5}"/>
              </a:ext>
            </a:extLst>
          </p:cNvPr>
          <p:cNvSpPr/>
          <p:nvPr/>
        </p:nvSpPr>
        <p:spPr>
          <a:xfrm>
            <a:off x="3847629" y="3062110"/>
            <a:ext cx="6491110" cy="978370"/>
          </a:xfrm>
          <a:prstGeom prst="homePlate">
            <a:avLst/>
          </a:prstGeom>
          <a:solidFill>
            <a:srgbClr val="58C5ED">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Flèche : pentagone 23">
            <a:extLst>
              <a:ext uri="{FF2B5EF4-FFF2-40B4-BE49-F238E27FC236}">
                <a16:creationId xmlns:a16="http://schemas.microsoft.com/office/drawing/2014/main" id="{B30F26FC-348A-5762-8F1F-D087EB989C05}"/>
              </a:ext>
            </a:extLst>
          </p:cNvPr>
          <p:cNvSpPr/>
          <p:nvPr/>
        </p:nvSpPr>
        <p:spPr>
          <a:xfrm>
            <a:off x="3198519" y="1603963"/>
            <a:ext cx="6491110" cy="978370"/>
          </a:xfrm>
          <a:prstGeom prst="homePlate">
            <a:avLst/>
          </a:prstGeom>
          <a:solidFill>
            <a:srgbClr val="58C5ED">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space réservé du numéro de diapositive 5">
            <a:extLst>
              <a:ext uri="{FF2B5EF4-FFF2-40B4-BE49-F238E27FC236}">
                <a16:creationId xmlns:a16="http://schemas.microsoft.com/office/drawing/2014/main" id="{366283C9-7833-C91E-890F-49B0B1BB6D77}"/>
              </a:ext>
            </a:extLst>
          </p:cNvPr>
          <p:cNvSpPr>
            <a:spLocks noGrp="1"/>
          </p:cNvSpPr>
          <p:nvPr/>
        </p:nvSpPr>
        <p:spPr>
          <a:xfrm>
            <a:off x="10948086"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7A9633-343E-4A90-A07B-C619048A2403}" type="slidenum">
              <a:rPr lang="fr-FR" sz="2000" b="1" dirty="0" smtClean="0">
                <a:latin typeface="Avenir Next LT Pro"/>
              </a:rPr>
              <a:pPr/>
              <a:t>16</a:t>
            </a:fld>
            <a:endParaRPr lang="fr-FR" sz="2000" b="1">
              <a:latin typeface="Avenir Next LT Pro"/>
              <a:cs typeface="Calibri"/>
            </a:endParaRPr>
          </a:p>
        </p:txBody>
      </p:sp>
      <p:sp>
        <p:nvSpPr>
          <p:cNvPr id="98" name="TextBox 4">
            <a:extLst>
              <a:ext uri="{FF2B5EF4-FFF2-40B4-BE49-F238E27FC236}">
                <a16:creationId xmlns:a16="http://schemas.microsoft.com/office/drawing/2014/main" id="{B013B359-2B44-FA94-AC64-8F3889B416D8}"/>
              </a:ext>
            </a:extLst>
          </p:cNvPr>
          <p:cNvSpPr txBox="1"/>
          <p:nvPr/>
        </p:nvSpPr>
        <p:spPr>
          <a:xfrm>
            <a:off x="2610885" y="112946"/>
            <a:ext cx="6975811" cy="646331"/>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lgn="ctr">
              <a:defRPr/>
            </a:pPr>
            <a:r>
              <a:rPr lang="fr-FR" sz="3600">
                <a:solidFill>
                  <a:schemeClr val="tx2"/>
                </a:solidFill>
                <a:latin typeface="Avenir Next LT Pro"/>
                <a:cs typeface="Calibri"/>
              </a:rPr>
              <a:t>OBJECTIVES OF SPRINT 4</a:t>
            </a:r>
          </a:p>
        </p:txBody>
      </p:sp>
      <p:cxnSp>
        <p:nvCxnSpPr>
          <p:cNvPr id="101" name="Connecteur droit avec flèche 100">
            <a:extLst>
              <a:ext uri="{FF2B5EF4-FFF2-40B4-BE49-F238E27FC236}">
                <a16:creationId xmlns:a16="http://schemas.microsoft.com/office/drawing/2014/main" id="{65369928-E398-15BA-C152-008AE731261C}"/>
              </a:ext>
            </a:extLst>
          </p:cNvPr>
          <p:cNvCxnSpPr/>
          <p:nvPr/>
        </p:nvCxnSpPr>
        <p:spPr>
          <a:xfrm flipV="1">
            <a:off x="1774739" y="856220"/>
            <a:ext cx="8637371" cy="2059"/>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5" name="文本框 17">
            <a:extLst>
              <a:ext uri="{FF2B5EF4-FFF2-40B4-BE49-F238E27FC236}">
                <a16:creationId xmlns:a16="http://schemas.microsoft.com/office/drawing/2014/main" id="{0D6047EB-0629-6220-CE7E-4CF2AF1AF94D}"/>
              </a:ext>
            </a:extLst>
          </p:cNvPr>
          <p:cNvSpPr txBox="1"/>
          <p:nvPr/>
        </p:nvSpPr>
        <p:spPr>
          <a:xfrm>
            <a:off x="3848893" y="3089369"/>
            <a:ext cx="6077329"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b="1">
              <a:latin typeface="Avenir Next LT Pro"/>
              <a:cs typeface="Calibri"/>
            </a:endParaRPr>
          </a:p>
        </p:txBody>
      </p:sp>
      <p:sp>
        <p:nvSpPr>
          <p:cNvPr id="16" name="Espace réservé du numéro de diapositive 14">
            <a:extLst>
              <a:ext uri="{FF2B5EF4-FFF2-40B4-BE49-F238E27FC236}">
                <a16:creationId xmlns:a16="http://schemas.microsoft.com/office/drawing/2014/main" id="{A9AEAC3F-A2D1-9AD0-C452-5A865293EF64}"/>
              </a:ext>
            </a:extLst>
          </p:cNvPr>
          <p:cNvSpPr>
            <a:spLocks noGrp="1"/>
          </p:cNvSpPr>
          <p:nvPr/>
        </p:nvSpPr>
        <p:spPr>
          <a:xfrm>
            <a:off x="861060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7A9633-343E-4A90-A07B-C619048A2403}" type="slidenum">
              <a:rPr lang="fr-FR" sz="2000" b="1" dirty="0" smtClean="0">
                <a:latin typeface="Avenir Next LT Pro"/>
              </a:rPr>
              <a:pPr/>
              <a:t>16</a:t>
            </a:fld>
            <a:endParaRPr lang="fr-FR" sz="2000" b="1">
              <a:latin typeface="Avenir Next LT Pro"/>
            </a:endParaRPr>
          </a:p>
        </p:txBody>
      </p:sp>
      <p:sp>
        <p:nvSpPr>
          <p:cNvPr id="19" name="文本框 3">
            <a:extLst>
              <a:ext uri="{FF2B5EF4-FFF2-40B4-BE49-F238E27FC236}">
                <a16:creationId xmlns:a16="http://schemas.microsoft.com/office/drawing/2014/main" id="{B9290E30-F6F4-DDF1-E457-FB8953D479CA}"/>
              </a:ext>
            </a:extLst>
          </p:cNvPr>
          <p:cNvSpPr txBox="1"/>
          <p:nvPr/>
        </p:nvSpPr>
        <p:spPr>
          <a:xfrm>
            <a:off x="4711565" y="4690809"/>
            <a:ext cx="5776171"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ltLang="zh-CN" b="1">
              <a:latin typeface="Avenir Next LT Pro"/>
              <a:ea typeface="等线" panose="02010600030101010101" pitchFamily="2" charset="-122"/>
              <a:cs typeface="+mn-lt"/>
            </a:endParaRPr>
          </a:p>
        </p:txBody>
      </p:sp>
      <p:sp>
        <p:nvSpPr>
          <p:cNvPr id="21" name="文本框 3">
            <a:extLst>
              <a:ext uri="{FF2B5EF4-FFF2-40B4-BE49-F238E27FC236}">
                <a16:creationId xmlns:a16="http://schemas.microsoft.com/office/drawing/2014/main" id="{FC8452C8-BB5E-291A-788C-4D0080648948}"/>
              </a:ext>
            </a:extLst>
          </p:cNvPr>
          <p:cNvSpPr txBox="1"/>
          <p:nvPr/>
        </p:nvSpPr>
        <p:spPr>
          <a:xfrm>
            <a:off x="3847629" y="3196685"/>
            <a:ext cx="6053524"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b="1">
                <a:latin typeface="Avenir Next LT Pro"/>
                <a:ea typeface="+mn-lt"/>
                <a:cs typeface="+mn-lt"/>
              </a:rPr>
              <a:t>Optimisation of </a:t>
            </a:r>
            <a:r>
              <a:rPr lang="fr-FR" b="1" err="1">
                <a:latin typeface="Avenir Next LT Pro"/>
                <a:ea typeface="+mn-lt"/>
                <a:cs typeface="+mn-lt"/>
              </a:rPr>
              <a:t>datasets</a:t>
            </a:r>
            <a:endParaRPr lang="zh-CN" altLang="en-US" b="1">
              <a:latin typeface="Avenir Next LT Pro"/>
            </a:endParaRPr>
          </a:p>
          <a:p>
            <a:r>
              <a:rPr lang="fr-FR" err="1">
                <a:latin typeface="Avenir Next LT Pro"/>
                <a:ea typeface="+mn-lt"/>
                <a:cs typeface="+mn-lt"/>
              </a:rPr>
              <a:t>Increase</a:t>
            </a:r>
            <a:r>
              <a:rPr lang="fr-FR">
                <a:latin typeface="Avenir Next LT Pro"/>
                <a:ea typeface="+mn-lt"/>
                <a:cs typeface="+mn-lt"/>
              </a:rPr>
              <a:t> the </a:t>
            </a:r>
            <a:r>
              <a:rPr lang="fr-FR" err="1">
                <a:latin typeface="Avenir Next LT Pro"/>
                <a:ea typeface="+mn-lt"/>
                <a:cs typeface="+mn-lt"/>
              </a:rPr>
              <a:t>diversity</a:t>
            </a:r>
            <a:r>
              <a:rPr lang="fr-FR">
                <a:latin typeface="Avenir Next LT Pro"/>
                <a:ea typeface="+mn-lt"/>
                <a:cs typeface="+mn-lt"/>
              </a:rPr>
              <a:t> of data</a:t>
            </a:r>
            <a:endParaRPr lang="zh-CN" altLang="en-US">
              <a:latin typeface="Avenir Next LT Pro"/>
              <a:ea typeface="等线"/>
            </a:endParaRPr>
          </a:p>
        </p:txBody>
      </p:sp>
      <p:sp>
        <p:nvSpPr>
          <p:cNvPr id="3" name="Rectangle 2">
            <a:extLst>
              <a:ext uri="{FF2B5EF4-FFF2-40B4-BE49-F238E27FC236}">
                <a16:creationId xmlns:a16="http://schemas.microsoft.com/office/drawing/2014/main" id="{85D4555F-DC02-B9DB-D27A-4454171DA458}"/>
              </a:ext>
            </a:extLst>
          </p:cNvPr>
          <p:cNvSpPr/>
          <p:nvPr/>
        </p:nvSpPr>
        <p:spPr>
          <a:xfrm>
            <a:off x="1" y="-7895"/>
            <a:ext cx="641046" cy="68658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121">
            <a:extLst>
              <a:ext uri="{FF2B5EF4-FFF2-40B4-BE49-F238E27FC236}">
                <a16:creationId xmlns:a16="http://schemas.microsoft.com/office/drawing/2014/main" id="{9E52E121-243D-CDEE-EFDF-5C03C476B2E8}"/>
              </a:ext>
            </a:extLst>
          </p:cNvPr>
          <p:cNvPicPr>
            <a:picLocks noChangeAspect="1"/>
          </p:cNvPicPr>
          <p:nvPr/>
        </p:nvPicPr>
        <p:blipFill>
          <a:blip r:embed="rId3"/>
          <a:stretch>
            <a:fillRect/>
          </a:stretch>
        </p:blipFill>
        <p:spPr>
          <a:xfrm>
            <a:off x="103382" y="1418240"/>
            <a:ext cx="455442" cy="429473"/>
          </a:xfrm>
          <a:prstGeom prst="rect">
            <a:avLst/>
          </a:prstGeom>
        </p:spPr>
      </p:pic>
      <p:pic>
        <p:nvPicPr>
          <p:cNvPr id="7" name="Image 10">
            <a:extLst>
              <a:ext uri="{FF2B5EF4-FFF2-40B4-BE49-F238E27FC236}">
                <a16:creationId xmlns:a16="http://schemas.microsoft.com/office/drawing/2014/main" id="{850BBBF1-29C9-239C-25AC-DFAA46C4F23A}"/>
              </a:ext>
            </a:extLst>
          </p:cNvPr>
          <p:cNvPicPr>
            <a:picLocks noChangeAspect="1"/>
          </p:cNvPicPr>
          <p:nvPr/>
        </p:nvPicPr>
        <p:blipFill>
          <a:blip r:embed="rId4">
            <a:duotone>
              <a:schemeClr val="bg2">
                <a:shade val="45000"/>
                <a:satMod val="135000"/>
              </a:schemeClr>
              <a:prstClr val="white"/>
            </a:duotone>
          </a:blip>
          <a:stretch>
            <a:fillRect/>
          </a:stretch>
        </p:blipFill>
        <p:spPr>
          <a:xfrm>
            <a:off x="77675" y="3850509"/>
            <a:ext cx="464525" cy="443312"/>
          </a:xfrm>
          <a:prstGeom prst="rect">
            <a:avLst/>
          </a:prstGeom>
        </p:spPr>
      </p:pic>
      <p:pic>
        <p:nvPicPr>
          <p:cNvPr id="9" name="Image 124" descr="Une image contenant texte&#10;&#10;Description générée automatiquement">
            <a:extLst>
              <a:ext uri="{FF2B5EF4-FFF2-40B4-BE49-F238E27FC236}">
                <a16:creationId xmlns:a16="http://schemas.microsoft.com/office/drawing/2014/main" id="{D80C1945-9BA6-BF75-77A6-F347BBEFE013}"/>
              </a:ext>
            </a:extLst>
          </p:cNvPr>
          <p:cNvPicPr>
            <a:picLocks noChangeAspect="1"/>
          </p:cNvPicPr>
          <p:nvPr/>
        </p:nvPicPr>
        <p:blipFill>
          <a:blip r:embed="rId5"/>
          <a:stretch>
            <a:fillRect/>
          </a:stretch>
        </p:blipFill>
        <p:spPr>
          <a:xfrm>
            <a:off x="160156" y="5068236"/>
            <a:ext cx="320732" cy="396333"/>
          </a:xfrm>
          <a:prstGeom prst="rect">
            <a:avLst/>
          </a:prstGeom>
        </p:spPr>
      </p:pic>
      <p:pic>
        <p:nvPicPr>
          <p:cNvPr id="12" name="Picture 2">
            <a:extLst>
              <a:ext uri="{FF2B5EF4-FFF2-40B4-BE49-F238E27FC236}">
                <a16:creationId xmlns:a16="http://schemas.microsoft.com/office/drawing/2014/main" id="{EA3A0E57-52BA-0E4C-50FB-DE8B8E173227}"/>
              </a:ext>
            </a:extLst>
          </p:cNvPr>
          <p:cNvPicPr>
            <a:picLocks noChangeAspect="1"/>
          </p:cNvPicPr>
          <p:nvPr/>
        </p:nvPicPr>
        <p:blipFill>
          <a:blip r:embed="rId6"/>
          <a:stretch>
            <a:fillRect/>
          </a:stretch>
        </p:blipFill>
        <p:spPr>
          <a:xfrm>
            <a:off x="87388" y="6236245"/>
            <a:ext cx="464525" cy="472941"/>
          </a:xfrm>
          <a:prstGeom prst="rect">
            <a:avLst/>
          </a:prstGeom>
        </p:spPr>
      </p:pic>
      <p:pic>
        <p:nvPicPr>
          <p:cNvPr id="37" name="Image 2">
            <a:extLst>
              <a:ext uri="{FF2B5EF4-FFF2-40B4-BE49-F238E27FC236}">
                <a16:creationId xmlns:a16="http://schemas.microsoft.com/office/drawing/2014/main" id="{8E58A3D8-5466-91AD-A9D2-E680552D0E54}"/>
              </a:ext>
            </a:extLst>
          </p:cNvPr>
          <p:cNvPicPr>
            <a:picLocks noChangeAspect="1"/>
          </p:cNvPicPr>
          <p:nvPr/>
        </p:nvPicPr>
        <p:blipFill>
          <a:blip r:embed="rId7"/>
          <a:stretch>
            <a:fillRect/>
          </a:stretch>
        </p:blipFill>
        <p:spPr>
          <a:xfrm>
            <a:off x="99483" y="2671234"/>
            <a:ext cx="446618" cy="467786"/>
          </a:xfrm>
          <a:prstGeom prst="rect">
            <a:avLst/>
          </a:prstGeom>
        </p:spPr>
      </p:pic>
      <p:pic>
        <p:nvPicPr>
          <p:cNvPr id="39" name="Image 2">
            <a:extLst>
              <a:ext uri="{FF2B5EF4-FFF2-40B4-BE49-F238E27FC236}">
                <a16:creationId xmlns:a16="http://schemas.microsoft.com/office/drawing/2014/main" id="{AB363569-6A18-90B7-4B4E-8CF783C9F824}"/>
              </a:ext>
            </a:extLst>
          </p:cNvPr>
          <p:cNvPicPr>
            <a:picLocks noChangeAspect="1"/>
          </p:cNvPicPr>
          <p:nvPr/>
        </p:nvPicPr>
        <p:blipFill>
          <a:blip r:embed="rId8"/>
          <a:stretch>
            <a:fillRect/>
          </a:stretch>
        </p:blipFill>
        <p:spPr>
          <a:xfrm>
            <a:off x="63762" y="116006"/>
            <a:ext cx="492361" cy="464139"/>
          </a:xfrm>
          <a:prstGeom prst="rect">
            <a:avLst/>
          </a:prstGeom>
        </p:spPr>
      </p:pic>
      <p:sp>
        <p:nvSpPr>
          <p:cNvPr id="31" name="Ellipse 30">
            <a:extLst>
              <a:ext uri="{FF2B5EF4-FFF2-40B4-BE49-F238E27FC236}">
                <a16:creationId xmlns:a16="http://schemas.microsoft.com/office/drawing/2014/main" id="{8E124C4D-3DE6-4288-A57D-3ECB1370E959}"/>
              </a:ext>
            </a:extLst>
          </p:cNvPr>
          <p:cNvSpPr/>
          <p:nvPr/>
        </p:nvSpPr>
        <p:spPr>
          <a:xfrm>
            <a:off x="0" y="5796707"/>
            <a:ext cx="1091258" cy="10993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2" name="Picture 6" descr="Une image contenant texte, clipart&#10;&#10;Description générée automatiquement">
            <a:extLst>
              <a:ext uri="{FF2B5EF4-FFF2-40B4-BE49-F238E27FC236}">
                <a16:creationId xmlns:a16="http://schemas.microsoft.com/office/drawing/2014/main" id="{3434C9A5-30CA-45DE-B9F8-B9EBCCABC7EF}"/>
              </a:ext>
            </a:extLst>
          </p:cNvPr>
          <p:cNvPicPr>
            <a:picLocks noChangeAspect="1"/>
          </p:cNvPicPr>
          <p:nvPr/>
        </p:nvPicPr>
        <p:blipFill>
          <a:blip r:embed="rId9"/>
          <a:stretch>
            <a:fillRect/>
          </a:stretch>
        </p:blipFill>
        <p:spPr>
          <a:xfrm>
            <a:off x="147778" y="6013500"/>
            <a:ext cx="666219" cy="677666"/>
          </a:xfrm>
          <a:prstGeom prst="rect">
            <a:avLst/>
          </a:prstGeom>
        </p:spPr>
      </p:pic>
      <p:pic>
        <p:nvPicPr>
          <p:cNvPr id="2" name="图片 3">
            <a:extLst>
              <a:ext uri="{FF2B5EF4-FFF2-40B4-BE49-F238E27FC236}">
                <a16:creationId xmlns:a16="http://schemas.microsoft.com/office/drawing/2014/main" id="{DC2AE6E4-0AFE-5230-031A-149EF5830496}"/>
              </a:ext>
            </a:extLst>
          </p:cNvPr>
          <p:cNvPicPr>
            <a:picLocks noChangeAspect="1"/>
          </p:cNvPicPr>
          <p:nvPr/>
        </p:nvPicPr>
        <p:blipFill>
          <a:blip r:embed="rId10"/>
          <a:stretch>
            <a:fillRect/>
          </a:stretch>
        </p:blipFill>
        <p:spPr>
          <a:xfrm>
            <a:off x="2359498" y="3011642"/>
            <a:ext cx="1130853" cy="1130853"/>
          </a:xfrm>
          <a:prstGeom prst="rect">
            <a:avLst/>
          </a:prstGeom>
        </p:spPr>
      </p:pic>
      <p:pic>
        <p:nvPicPr>
          <p:cNvPr id="25" name="Image 24">
            <a:extLst>
              <a:ext uri="{FF2B5EF4-FFF2-40B4-BE49-F238E27FC236}">
                <a16:creationId xmlns:a16="http://schemas.microsoft.com/office/drawing/2014/main" id="{F2E5D41D-2C09-41FE-BAAA-4E301FE6F2BE}"/>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746454" y="4439012"/>
            <a:ext cx="1816140" cy="1385455"/>
          </a:xfrm>
          <a:prstGeom prst="rect">
            <a:avLst/>
          </a:prstGeom>
        </p:spPr>
      </p:pic>
      <p:pic>
        <p:nvPicPr>
          <p:cNvPr id="33" name="图片 3">
            <a:extLst>
              <a:ext uri="{FF2B5EF4-FFF2-40B4-BE49-F238E27FC236}">
                <a16:creationId xmlns:a16="http://schemas.microsoft.com/office/drawing/2014/main" id="{32790A3E-D233-40B1-A45F-DBE9CE7C54F5}"/>
              </a:ext>
            </a:extLst>
          </p:cNvPr>
          <p:cNvPicPr>
            <a:picLocks noChangeAspect="1"/>
          </p:cNvPicPr>
          <p:nvPr/>
        </p:nvPicPr>
        <p:blipFill>
          <a:blip r:embed="rId12"/>
          <a:stretch>
            <a:fillRect/>
          </a:stretch>
        </p:blipFill>
        <p:spPr>
          <a:xfrm>
            <a:off x="1970767" y="1611501"/>
            <a:ext cx="954157" cy="909985"/>
          </a:xfrm>
          <a:prstGeom prst="rect">
            <a:avLst/>
          </a:prstGeom>
        </p:spPr>
      </p:pic>
      <p:sp>
        <p:nvSpPr>
          <p:cNvPr id="34" name="文本框 3">
            <a:extLst>
              <a:ext uri="{FF2B5EF4-FFF2-40B4-BE49-F238E27FC236}">
                <a16:creationId xmlns:a16="http://schemas.microsoft.com/office/drawing/2014/main" id="{7984F9A3-B8E1-4452-91A5-29F4D72193DD}"/>
              </a:ext>
            </a:extLst>
          </p:cNvPr>
          <p:cNvSpPr txBox="1"/>
          <p:nvPr/>
        </p:nvSpPr>
        <p:spPr>
          <a:xfrm>
            <a:off x="3198518" y="1764959"/>
            <a:ext cx="6053524"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b="1">
                <a:latin typeface="Avenir Next LT Pro"/>
                <a:ea typeface="+mn-lt"/>
                <a:cs typeface="+mn-lt"/>
              </a:rPr>
              <a:t>Finish </a:t>
            </a:r>
            <a:r>
              <a:rPr lang="fr-FR" b="1" err="1">
                <a:latin typeface="Avenir Next LT Pro"/>
                <a:ea typeface="+mn-lt"/>
                <a:cs typeface="+mn-lt"/>
              </a:rPr>
              <a:t>linking</a:t>
            </a:r>
            <a:r>
              <a:rPr lang="fr-FR" b="1">
                <a:latin typeface="Avenir Next LT Pro"/>
                <a:ea typeface="+mn-lt"/>
                <a:cs typeface="+mn-lt"/>
              </a:rPr>
              <a:t> camera to </a:t>
            </a:r>
            <a:r>
              <a:rPr lang="fr-FR" b="1" err="1">
                <a:latin typeface="Avenir Next LT Pro"/>
                <a:ea typeface="+mn-lt"/>
                <a:cs typeface="+mn-lt"/>
              </a:rPr>
              <a:t>Rasperry</a:t>
            </a:r>
            <a:r>
              <a:rPr lang="fr-FR" b="1">
                <a:latin typeface="Avenir Next LT Pro"/>
                <a:ea typeface="+mn-lt"/>
                <a:cs typeface="+mn-lt"/>
              </a:rPr>
              <a:t> Pi</a:t>
            </a:r>
          </a:p>
          <a:p>
            <a:r>
              <a:rPr lang="fr-FR" altLang="zh-CN" err="1">
                <a:latin typeface="Avenir Next LT Pro"/>
                <a:ea typeface="+mn-lt"/>
                <a:cs typeface="+mn-lt"/>
              </a:rPr>
              <a:t>Ensure</a:t>
            </a:r>
            <a:r>
              <a:rPr lang="fr-FR" altLang="zh-CN">
                <a:latin typeface="Avenir Next LT Pro"/>
                <a:ea typeface="+mn-lt"/>
                <a:cs typeface="+mn-lt"/>
              </a:rPr>
              <a:t> </a:t>
            </a:r>
            <a:r>
              <a:rPr lang="fr-FR" altLang="zh-CN" err="1">
                <a:latin typeface="Avenir Next LT Pro"/>
                <a:ea typeface="+mn-lt"/>
                <a:cs typeface="+mn-lt"/>
              </a:rPr>
              <a:t>working</a:t>
            </a:r>
            <a:r>
              <a:rPr lang="fr-FR" altLang="zh-CN">
                <a:latin typeface="Avenir Next LT Pro"/>
                <a:ea typeface="+mn-lt"/>
                <a:cs typeface="+mn-lt"/>
              </a:rPr>
              <a:t> </a:t>
            </a:r>
            <a:r>
              <a:rPr lang="fr-FR" altLang="zh-CN" err="1">
                <a:latin typeface="Avenir Next LT Pro"/>
                <a:ea typeface="+mn-lt"/>
                <a:cs typeface="+mn-lt"/>
              </a:rPr>
              <a:t>link</a:t>
            </a:r>
            <a:r>
              <a:rPr lang="fr-FR" altLang="zh-CN">
                <a:latin typeface="Avenir Next LT Pro"/>
                <a:ea typeface="+mn-lt"/>
                <a:cs typeface="+mn-lt"/>
              </a:rPr>
              <a:t>, </a:t>
            </a:r>
            <a:r>
              <a:rPr lang="fr-FR" altLang="zh-CN" err="1">
                <a:latin typeface="Avenir Next LT Pro"/>
                <a:ea typeface="+mn-lt"/>
                <a:cs typeface="+mn-lt"/>
              </a:rPr>
              <a:t>with</a:t>
            </a:r>
            <a:r>
              <a:rPr lang="fr-FR" altLang="zh-CN">
                <a:latin typeface="Avenir Next LT Pro"/>
                <a:ea typeface="+mn-lt"/>
                <a:cs typeface="+mn-lt"/>
              </a:rPr>
              <a:t> </a:t>
            </a:r>
            <a:r>
              <a:rPr lang="fr-FR" altLang="zh-CN" err="1">
                <a:latin typeface="Avenir Next LT Pro"/>
                <a:ea typeface="+mn-lt"/>
                <a:cs typeface="+mn-lt"/>
              </a:rPr>
              <a:t>readable</a:t>
            </a:r>
            <a:r>
              <a:rPr lang="fr-FR" altLang="zh-CN">
                <a:latin typeface="Avenir Next LT Pro"/>
                <a:ea typeface="+mn-lt"/>
                <a:cs typeface="+mn-lt"/>
              </a:rPr>
              <a:t> data</a:t>
            </a:r>
            <a:endParaRPr lang="zh-CN" altLang="en-US">
              <a:latin typeface="Avenir Next LT Pro"/>
            </a:endParaRPr>
          </a:p>
        </p:txBody>
      </p:sp>
      <p:sp>
        <p:nvSpPr>
          <p:cNvPr id="35" name="文本框 3">
            <a:extLst>
              <a:ext uri="{FF2B5EF4-FFF2-40B4-BE49-F238E27FC236}">
                <a16:creationId xmlns:a16="http://schemas.microsoft.com/office/drawing/2014/main" id="{EA217E33-D1F2-403C-ABAC-B7441B876648}"/>
              </a:ext>
            </a:extLst>
          </p:cNvPr>
          <p:cNvSpPr txBox="1"/>
          <p:nvPr/>
        </p:nvSpPr>
        <p:spPr>
          <a:xfrm>
            <a:off x="4600221" y="4798574"/>
            <a:ext cx="6053524"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b="1">
                <a:latin typeface="Avenir Next LT Pro"/>
                <a:ea typeface="+mn-lt"/>
                <a:cs typeface="+mn-lt"/>
              </a:rPr>
              <a:t>Lidar </a:t>
            </a:r>
            <a:r>
              <a:rPr lang="fr-FR" b="1" err="1">
                <a:latin typeface="Avenir Next LT Pro"/>
                <a:ea typeface="+mn-lt"/>
                <a:cs typeface="+mn-lt"/>
              </a:rPr>
              <a:t>detection</a:t>
            </a:r>
            <a:endParaRPr lang="zh-CN" altLang="en-US" b="1">
              <a:latin typeface="Avenir Next LT Pro"/>
            </a:endParaRPr>
          </a:p>
          <a:p>
            <a:r>
              <a:rPr lang="fr-FR" err="1">
                <a:latin typeface="Avenir Next LT Pro"/>
                <a:ea typeface="+mn-lt"/>
                <a:cs typeface="+mn-lt"/>
              </a:rPr>
              <a:t>Detect</a:t>
            </a:r>
            <a:r>
              <a:rPr lang="fr-FR">
                <a:latin typeface="Avenir Next LT Pro"/>
                <a:ea typeface="+mn-lt"/>
                <a:cs typeface="+mn-lt"/>
              </a:rPr>
              <a:t> obstacles </a:t>
            </a:r>
            <a:r>
              <a:rPr lang="fr-FR" err="1">
                <a:latin typeface="Avenir Next LT Pro"/>
                <a:ea typeface="+mn-lt"/>
                <a:cs typeface="+mn-lt"/>
              </a:rPr>
              <a:t>using</a:t>
            </a:r>
            <a:r>
              <a:rPr lang="fr-FR">
                <a:latin typeface="Avenir Next LT Pro"/>
                <a:ea typeface="+mn-lt"/>
                <a:cs typeface="+mn-lt"/>
              </a:rPr>
              <a:t> the Lidar</a:t>
            </a:r>
            <a:endParaRPr lang="zh-CN" altLang="en-US">
              <a:latin typeface="Avenir Next LT Pro"/>
              <a:ea typeface="等线"/>
            </a:endParaRPr>
          </a:p>
        </p:txBody>
      </p:sp>
    </p:spTree>
    <p:extLst>
      <p:ext uri="{BB962C8B-B14F-4D97-AF65-F5344CB8AC3E}">
        <p14:creationId xmlns:p14="http://schemas.microsoft.com/office/powerpoint/2010/main" val="456318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numéro de diapositive 5">
            <a:extLst>
              <a:ext uri="{FF2B5EF4-FFF2-40B4-BE49-F238E27FC236}">
                <a16:creationId xmlns:a16="http://schemas.microsoft.com/office/drawing/2014/main" id="{366283C9-7833-C91E-890F-49B0B1BB6D77}"/>
              </a:ext>
            </a:extLst>
          </p:cNvPr>
          <p:cNvSpPr>
            <a:spLocks noGrp="1"/>
          </p:cNvSpPr>
          <p:nvPr/>
        </p:nvSpPr>
        <p:spPr>
          <a:xfrm>
            <a:off x="10948086"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7A9633-343E-4A90-A07B-C619048A2403}" type="slidenum">
              <a:rPr lang="fr-FR" sz="2000" b="1" dirty="0" smtClean="0">
                <a:latin typeface="Avenir Next LT Pro"/>
              </a:rPr>
              <a:pPr/>
              <a:t>17</a:t>
            </a:fld>
            <a:endParaRPr lang="fr-FR" sz="2000" b="1">
              <a:latin typeface="Avenir Next LT Pro"/>
              <a:cs typeface="Calibri"/>
            </a:endParaRPr>
          </a:p>
        </p:txBody>
      </p:sp>
      <p:sp>
        <p:nvSpPr>
          <p:cNvPr id="98" name="TextBox 4">
            <a:extLst>
              <a:ext uri="{FF2B5EF4-FFF2-40B4-BE49-F238E27FC236}">
                <a16:creationId xmlns:a16="http://schemas.microsoft.com/office/drawing/2014/main" id="{B013B359-2B44-FA94-AC64-8F3889B416D8}"/>
              </a:ext>
            </a:extLst>
          </p:cNvPr>
          <p:cNvSpPr txBox="1"/>
          <p:nvPr/>
        </p:nvSpPr>
        <p:spPr>
          <a:xfrm>
            <a:off x="2610885" y="112946"/>
            <a:ext cx="6975811" cy="646331"/>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lgn="ctr">
              <a:defRPr/>
            </a:pPr>
            <a:r>
              <a:rPr lang="fr-FR" sz="3600">
                <a:solidFill>
                  <a:schemeClr val="tx2"/>
                </a:solidFill>
                <a:latin typeface="Avenir Next LT Pro"/>
                <a:cs typeface="Calibri"/>
              </a:rPr>
              <a:t>OBJECTIVES OF SPRINT 4</a:t>
            </a:r>
          </a:p>
        </p:txBody>
      </p:sp>
      <p:cxnSp>
        <p:nvCxnSpPr>
          <p:cNvPr id="101" name="Connecteur droit avec flèche 100">
            <a:extLst>
              <a:ext uri="{FF2B5EF4-FFF2-40B4-BE49-F238E27FC236}">
                <a16:creationId xmlns:a16="http://schemas.microsoft.com/office/drawing/2014/main" id="{65369928-E398-15BA-C152-008AE731261C}"/>
              </a:ext>
            </a:extLst>
          </p:cNvPr>
          <p:cNvCxnSpPr/>
          <p:nvPr/>
        </p:nvCxnSpPr>
        <p:spPr>
          <a:xfrm flipV="1">
            <a:off x="1774739" y="856220"/>
            <a:ext cx="8637371" cy="2059"/>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6" name="Espace réservé du numéro de diapositive 14">
            <a:extLst>
              <a:ext uri="{FF2B5EF4-FFF2-40B4-BE49-F238E27FC236}">
                <a16:creationId xmlns:a16="http://schemas.microsoft.com/office/drawing/2014/main" id="{A9AEAC3F-A2D1-9AD0-C452-5A865293EF64}"/>
              </a:ext>
            </a:extLst>
          </p:cNvPr>
          <p:cNvSpPr>
            <a:spLocks noGrp="1"/>
          </p:cNvSpPr>
          <p:nvPr/>
        </p:nvSpPr>
        <p:spPr>
          <a:xfrm>
            <a:off x="861060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7A9633-343E-4A90-A07B-C619048A2403}" type="slidenum">
              <a:rPr lang="fr-FR" sz="2000" b="1" dirty="0" smtClean="0">
                <a:latin typeface="Avenir Next LT Pro"/>
              </a:rPr>
              <a:pPr/>
              <a:t>17</a:t>
            </a:fld>
            <a:endParaRPr lang="fr-FR" sz="2000" b="1">
              <a:latin typeface="Avenir Next LT Pro"/>
            </a:endParaRPr>
          </a:p>
        </p:txBody>
      </p:sp>
      <p:sp>
        <p:nvSpPr>
          <p:cNvPr id="3" name="TextBox 4">
            <a:extLst>
              <a:ext uri="{FF2B5EF4-FFF2-40B4-BE49-F238E27FC236}">
                <a16:creationId xmlns:a16="http://schemas.microsoft.com/office/drawing/2014/main" id="{56A07EF1-682A-2AE4-ABED-DDB587BD3054}"/>
              </a:ext>
            </a:extLst>
          </p:cNvPr>
          <p:cNvSpPr txBox="1"/>
          <p:nvPr/>
        </p:nvSpPr>
        <p:spPr>
          <a:xfrm>
            <a:off x="1774739" y="1145790"/>
            <a:ext cx="9182984" cy="461665"/>
          </a:xfrm>
          <a:prstGeom prst="rect">
            <a:avLst/>
          </a:prstGeom>
          <a:solidFill>
            <a:srgbClr val="BFCBDB">
              <a:alpha val="63137"/>
            </a:srgbClr>
          </a:solidFill>
          <a:ln w="28575">
            <a:solidFill>
              <a:schemeClr val="bg1"/>
            </a:solid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lgn="ctr">
              <a:defRPr/>
            </a:pPr>
            <a:r>
              <a:rPr lang="fr-FR" sz="2400" b="1">
                <a:solidFill>
                  <a:srgbClr val="22A0C9"/>
                </a:solidFill>
                <a:latin typeface="Avenir Next LT Pro"/>
                <a:ea typeface="+mn-lt"/>
                <a:cs typeface="+mn-lt"/>
              </a:rPr>
              <a:t>User Story 1</a:t>
            </a:r>
            <a:r>
              <a:rPr lang="fr-FR" sz="2400">
                <a:solidFill>
                  <a:schemeClr val="tx2"/>
                </a:solidFill>
                <a:latin typeface="Avenir Next LT Pro"/>
                <a:ea typeface="+mn-lt"/>
                <a:cs typeface="+mn-lt"/>
              </a:rPr>
              <a:t>: </a:t>
            </a:r>
            <a:r>
              <a:rPr lang="fr-FR" sz="2400" b="1">
                <a:solidFill>
                  <a:schemeClr val="tx2"/>
                </a:solidFill>
                <a:latin typeface="Avenir Next LT Pro"/>
                <a:ea typeface="+mn-lt"/>
                <a:cs typeface="+mn-lt"/>
              </a:rPr>
              <a:t>Link</a:t>
            </a:r>
            <a:r>
              <a:rPr lang="fr-FR" sz="2400">
                <a:solidFill>
                  <a:schemeClr val="tx2"/>
                </a:solidFill>
                <a:latin typeface="Avenir Next LT Pro"/>
                <a:ea typeface="+mn-lt"/>
                <a:cs typeface="+mn-lt"/>
              </a:rPr>
              <a:t> camera to Raspberry Pi</a:t>
            </a:r>
          </a:p>
        </p:txBody>
      </p:sp>
      <p:sp>
        <p:nvSpPr>
          <p:cNvPr id="12" name="ZoneTexte 11">
            <a:extLst>
              <a:ext uri="{FF2B5EF4-FFF2-40B4-BE49-F238E27FC236}">
                <a16:creationId xmlns:a16="http://schemas.microsoft.com/office/drawing/2014/main" id="{98F10456-DE79-4C8E-1F98-8F47A267F764}"/>
              </a:ext>
            </a:extLst>
          </p:cNvPr>
          <p:cNvSpPr txBox="1"/>
          <p:nvPr/>
        </p:nvSpPr>
        <p:spPr>
          <a:xfrm>
            <a:off x="1664013" y="3257017"/>
            <a:ext cx="3543113" cy="923330"/>
          </a:xfrm>
          <a:prstGeom prst="rect">
            <a:avLst/>
          </a:prstGeom>
          <a:solidFill>
            <a:schemeClr val="tx1">
              <a:lumMod val="10000"/>
              <a:lumOff val="90000"/>
            </a:schemeClr>
          </a:solidFill>
        </p:spPr>
        <p:txBody>
          <a:bodyPr wrap="square" lIns="91440" tIns="45720" rIns="91440" bIns="45720" rtlCol="0" anchor="t">
            <a:spAutoFit/>
          </a:bodyPr>
          <a:lstStyle/>
          <a:p>
            <a:pPr algn="ctr"/>
            <a:r>
              <a:rPr lang="en-US">
                <a:latin typeface="Avenir Next LT Pro"/>
              </a:rPr>
              <a:t>Determine distance between Camera and road sign at detection time</a:t>
            </a:r>
          </a:p>
        </p:txBody>
      </p:sp>
      <p:sp>
        <p:nvSpPr>
          <p:cNvPr id="14" name="ZoneTexte 13">
            <a:extLst>
              <a:ext uri="{FF2B5EF4-FFF2-40B4-BE49-F238E27FC236}">
                <a16:creationId xmlns:a16="http://schemas.microsoft.com/office/drawing/2014/main" id="{56651DD6-8744-C43F-5CB2-E0AD20A648E4}"/>
              </a:ext>
            </a:extLst>
          </p:cNvPr>
          <p:cNvSpPr txBox="1"/>
          <p:nvPr/>
        </p:nvSpPr>
        <p:spPr>
          <a:xfrm>
            <a:off x="7414610" y="3332679"/>
            <a:ext cx="3543113" cy="646331"/>
          </a:xfrm>
          <a:prstGeom prst="rect">
            <a:avLst/>
          </a:prstGeom>
          <a:solidFill>
            <a:schemeClr val="tx1">
              <a:lumMod val="10000"/>
              <a:lumOff val="90000"/>
            </a:schemeClr>
          </a:solidFill>
        </p:spPr>
        <p:txBody>
          <a:bodyPr wrap="square" lIns="91440" tIns="45720" rIns="91440" bIns="45720" rtlCol="0" anchor="t">
            <a:spAutoFit/>
          </a:bodyPr>
          <a:lstStyle/>
          <a:p>
            <a:pPr algn="ctr"/>
            <a:r>
              <a:rPr lang="en-US">
                <a:latin typeface="Avenir Next LT Pro"/>
              </a:rPr>
              <a:t>Create a real environment outside with our road signs</a:t>
            </a:r>
          </a:p>
        </p:txBody>
      </p:sp>
      <p:sp>
        <p:nvSpPr>
          <p:cNvPr id="15" name="ZoneTexte 14">
            <a:extLst>
              <a:ext uri="{FF2B5EF4-FFF2-40B4-BE49-F238E27FC236}">
                <a16:creationId xmlns:a16="http://schemas.microsoft.com/office/drawing/2014/main" id="{30877253-F8AE-89D4-DABA-519A44921A83}"/>
              </a:ext>
            </a:extLst>
          </p:cNvPr>
          <p:cNvSpPr txBox="1"/>
          <p:nvPr/>
        </p:nvSpPr>
        <p:spPr>
          <a:xfrm>
            <a:off x="5132425" y="4702275"/>
            <a:ext cx="2268735" cy="646331"/>
          </a:xfrm>
          <a:prstGeom prst="rect">
            <a:avLst/>
          </a:prstGeom>
          <a:solidFill>
            <a:schemeClr val="tx1">
              <a:lumMod val="10000"/>
              <a:lumOff val="90000"/>
            </a:schemeClr>
          </a:solidFill>
        </p:spPr>
        <p:txBody>
          <a:bodyPr wrap="square" lIns="91440" tIns="45720" rIns="91440" bIns="45720" rtlCol="0" anchor="t">
            <a:spAutoFit/>
          </a:bodyPr>
          <a:lstStyle/>
          <a:p>
            <a:pPr algn="ctr"/>
            <a:r>
              <a:rPr lang="en-US">
                <a:latin typeface="Avenir Next LT Pro"/>
              </a:rPr>
              <a:t>Filter and select data</a:t>
            </a:r>
          </a:p>
        </p:txBody>
      </p:sp>
      <p:pic>
        <p:nvPicPr>
          <p:cNvPr id="17" name="Image 17">
            <a:extLst>
              <a:ext uri="{FF2B5EF4-FFF2-40B4-BE49-F238E27FC236}">
                <a16:creationId xmlns:a16="http://schemas.microsoft.com/office/drawing/2014/main" id="{794F957B-F976-326D-BC87-12E01FB61BF8}"/>
              </a:ext>
            </a:extLst>
          </p:cNvPr>
          <p:cNvPicPr>
            <a:picLocks noChangeAspect="1"/>
          </p:cNvPicPr>
          <p:nvPr/>
        </p:nvPicPr>
        <p:blipFill rotWithShape="1">
          <a:blip r:embed="rId3"/>
          <a:srcRect l="1961" t="-5882" r="-654" b="26797"/>
          <a:stretch/>
        </p:blipFill>
        <p:spPr>
          <a:xfrm rot="10800000">
            <a:off x="5276192" y="3172299"/>
            <a:ext cx="1987305" cy="1593873"/>
          </a:xfrm>
          <a:prstGeom prst="rect">
            <a:avLst/>
          </a:prstGeom>
        </p:spPr>
      </p:pic>
      <p:sp>
        <p:nvSpPr>
          <p:cNvPr id="19" name="Rectangle 18">
            <a:extLst>
              <a:ext uri="{FF2B5EF4-FFF2-40B4-BE49-F238E27FC236}">
                <a16:creationId xmlns:a16="http://schemas.microsoft.com/office/drawing/2014/main" id="{49AD946C-F8B1-1613-0353-8A4AE6241362}"/>
              </a:ext>
            </a:extLst>
          </p:cNvPr>
          <p:cNvSpPr/>
          <p:nvPr/>
        </p:nvSpPr>
        <p:spPr>
          <a:xfrm>
            <a:off x="1" y="-7895"/>
            <a:ext cx="641046" cy="68658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3" name="Image 121">
            <a:extLst>
              <a:ext uri="{FF2B5EF4-FFF2-40B4-BE49-F238E27FC236}">
                <a16:creationId xmlns:a16="http://schemas.microsoft.com/office/drawing/2014/main" id="{8E141C20-FB8F-458E-B7AD-8E368CA60590}"/>
              </a:ext>
            </a:extLst>
          </p:cNvPr>
          <p:cNvPicPr>
            <a:picLocks noChangeAspect="1"/>
          </p:cNvPicPr>
          <p:nvPr/>
        </p:nvPicPr>
        <p:blipFill>
          <a:blip r:embed="rId4"/>
          <a:stretch>
            <a:fillRect/>
          </a:stretch>
        </p:blipFill>
        <p:spPr>
          <a:xfrm>
            <a:off x="103382" y="1418240"/>
            <a:ext cx="455442" cy="429473"/>
          </a:xfrm>
          <a:prstGeom prst="rect">
            <a:avLst/>
          </a:prstGeom>
        </p:spPr>
      </p:pic>
      <p:pic>
        <p:nvPicPr>
          <p:cNvPr id="27" name="Image 10">
            <a:extLst>
              <a:ext uri="{FF2B5EF4-FFF2-40B4-BE49-F238E27FC236}">
                <a16:creationId xmlns:a16="http://schemas.microsoft.com/office/drawing/2014/main" id="{7540EC78-0BF1-83EB-154B-562D7FD70E48}"/>
              </a:ext>
            </a:extLst>
          </p:cNvPr>
          <p:cNvPicPr>
            <a:picLocks noChangeAspect="1"/>
          </p:cNvPicPr>
          <p:nvPr/>
        </p:nvPicPr>
        <p:blipFill>
          <a:blip r:embed="rId5">
            <a:duotone>
              <a:schemeClr val="bg2">
                <a:shade val="45000"/>
                <a:satMod val="135000"/>
              </a:schemeClr>
              <a:prstClr val="white"/>
            </a:duotone>
          </a:blip>
          <a:stretch>
            <a:fillRect/>
          </a:stretch>
        </p:blipFill>
        <p:spPr>
          <a:xfrm>
            <a:off x="77675" y="3850509"/>
            <a:ext cx="464525" cy="443312"/>
          </a:xfrm>
          <a:prstGeom prst="rect">
            <a:avLst/>
          </a:prstGeom>
        </p:spPr>
      </p:pic>
      <p:pic>
        <p:nvPicPr>
          <p:cNvPr id="31" name="Image 124" descr="Une image contenant texte&#10;&#10;Description générée automatiquement">
            <a:extLst>
              <a:ext uri="{FF2B5EF4-FFF2-40B4-BE49-F238E27FC236}">
                <a16:creationId xmlns:a16="http://schemas.microsoft.com/office/drawing/2014/main" id="{8FFE220C-B19E-5706-FA5A-446EFE67282D}"/>
              </a:ext>
            </a:extLst>
          </p:cNvPr>
          <p:cNvPicPr>
            <a:picLocks noChangeAspect="1"/>
          </p:cNvPicPr>
          <p:nvPr/>
        </p:nvPicPr>
        <p:blipFill>
          <a:blip r:embed="rId6"/>
          <a:stretch>
            <a:fillRect/>
          </a:stretch>
        </p:blipFill>
        <p:spPr>
          <a:xfrm>
            <a:off x="160156" y="5068236"/>
            <a:ext cx="320732" cy="396333"/>
          </a:xfrm>
          <a:prstGeom prst="rect">
            <a:avLst/>
          </a:prstGeom>
        </p:spPr>
      </p:pic>
      <p:pic>
        <p:nvPicPr>
          <p:cNvPr id="33" name="Picture 2">
            <a:extLst>
              <a:ext uri="{FF2B5EF4-FFF2-40B4-BE49-F238E27FC236}">
                <a16:creationId xmlns:a16="http://schemas.microsoft.com/office/drawing/2014/main" id="{D6D41B6D-8B0D-C871-512E-7C38AD4F69D1}"/>
              </a:ext>
            </a:extLst>
          </p:cNvPr>
          <p:cNvPicPr>
            <a:picLocks noChangeAspect="1"/>
          </p:cNvPicPr>
          <p:nvPr/>
        </p:nvPicPr>
        <p:blipFill>
          <a:blip r:embed="rId7"/>
          <a:stretch>
            <a:fillRect/>
          </a:stretch>
        </p:blipFill>
        <p:spPr>
          <a:xfrm>
            <a:off x="87388" y="6236245"/>
            <a:ext cx="464525" cy="472941"/>
          </a:xfrm>
          <a:prstGeom prst="rect">
            <a:avLst/>
          </a:prstGeom>
        </p:spPr>
      </p:pic>
      <p:pic>
        <p:nvPicPr>
          <p:cNvPr id="36" name="Image 2">
            <a:extLst>
              <a:ext uri="{FF2B5EF4-FFF2-40B4-BE49-F238E27FC236}">
                <a16:creationId xmlns:a16="http://schemas.microsoft.com/office/drawing/2014/main" id="{43485E1D-A17B-DEBA-E7CD-C6996EA252BE}"/>
              </a:ext>
            </a:extLst>
          </p:cNvPr>
          <p:cNvPicPr>
            <a:picLocks noChangeAspect="1"/>
          </p:cNvPicPr>
          <p:nvPr/>
        </p:nvPicPr>
        <p:blipFill>
          <a:blip r:embed="rId8"/>
          <a:stretch>
            <a:fillRect/>
          </a:stretch>
        </p:blipFill>
        <p:spPr>
          <a:xfrm>
            <a:off x="99483" y="2671234"/>
            <a:ext cx="446618" cy="467786"/>
          </a:xfrm>
          <a:prstGeom prst="rect">
            <a:avLst/>
          </a:prstGeom>
        </p:spPr>
      </p:pic>
      <p:pic>
        <p:nvPicPr>
          <p:cNvPr id="47" name="Image 2">
            <a:extLst>
              <a:ext uri="{FF2B5EF4-FFF2-40B4-BE49-F238E27FC236}">
                <a16:creationId xmlns:a16="http://schemas.microsoft.com/office/drawing/2014/main" id="{7A4598B7-F0F2-D9BB-D271-202FD43C8913}"/>
              </a:ext>
            </a:extLst>
          </p:cNvPr>
          <p:cNvPicPr>
            <a:picLocks noChangeAspect="1"/>
          </p:cNvPicPr>
          <p:nvPr/>
        </p:nvPicPr>
        <p:blipFill>
          <a:blip r:embed="rId9"/>
          <a:stretch>
            <a:fillRect/>
          </a:stretch>
        </p:blipFill>
        <p:spPr>
          <a:xfrm>
            <a:off x="63762" y="116006"/>
            <a:ext cx="492361" cy="464139"/>
          </a:xfrm>
          <a:prstGeom prst="rect">
            <a:avLst/>
          </a:prstGeom>
        </p:spPr>
      </p:pic>
      <p:sp>
        <p:nvSpPr>
          <p:cNvPr id="49" name="Ellipse 48">
            <a:extLst>
              <a:ext uri="{FF2B5EF4-FFF2-40B4-BE49-F238E27FC236}">
                <a16:creationId xmlns:a16="http://schemas.microsoft.com/office/drawing/2014/main" id="{C22954A2-F73E-F9C3-12B8-581C32D114B9}"/>
              </a:ext>
            </a:extLst>
          </p:cNvPr>
          <p:cNvSpPr/>
          <p:nvPr/>
        </p:nvSpPr>
        <p:spPr>
          <a:xfrm>
            <a:off x="0" y="5796707"/>
            <a:ext cx="1091258" cy="10993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1" name="Picture 6">
            <a:extLst>
              <a:ext uri="{FF2B5EF4-FFF2-40B4-BE49-F238E27FC236}">
                <a16:creationId xmlns:a16="http://schemas.microsoft.com/office/drawing/2014/main" id="{07034428-D43A-CAEA-C707-6B31C0F7C8DC}"/>
              </a:ext>
            </a:extLst>
          </p:cNvPr>
          <p:cNvPicPr>
            <a:picLocks noChangeAspect="1"/>
          </p:cNvPicPr>
          <p:nvPr/>
        </p:nvPicPr>
        <p:blipFill>
          <a:blip r:embed="rId10"/>
          <a:stretch>
            <a:fillRect/>
          </a:stretch>
        </p:blipFill>
        <p:spPr>
          <a:xfrm>
            <a:off x="147778" y="6013500"/>
            <a:ext cx="666219" cy="677666"/>
          </a:xfrm>
          <a:prstGeom prst="rect">
            <a:avLst/>
          </a:prstGeom>
        </p:spPr>
      </p:pic>
      <p:grpSp>
        <p:nvGrpSpPr>
          <p:cNvPr id="29" name="Groupe 28">
            <a:extLst>
              <a:ext uri="{FF2B5EF4-FFF2-40B4-BE49-F238E27FC236}">
                <a16:creationId xmlns:a16="http://schemas.microsoft.com/office/drawing/2014/main" id="{804670AF-5DB1-456C-8EF7-96A8943813EE}"/>
              </a:ext>
            </a:extLst>
          </p:cNvPr>
          <p:cNvGrpSpPr/>
          <p:nvPr/>
        </p:nvGrpSpPr>
        <p:grpSpPr>
          <a:xfrm>
            <a:off x="5999403" y="1754350"/>
            <a:ext cx="555240" cy="180000"/>
            <a:chOff x="11109707" y="2851217"/>
            <a:chExt cx="555240" cy="180000"/>
          </a:xfrm>
        </p:grpSpPr>
        <p:sp>
          <p:nvSpPr>
            <p:cNvPr id="30" name="Ellipse 29">
              <a:extLst>
                <a:ext uri="{FF2B5EF4-FFF2-40B4-BE49-F238E27FC236}">
                  <a16:creationId xmlns:a16="http://schemas.microsoft.com/office/drawing/2014/main" id="{7C1DE7E6-F268-43CC-AF52-32FB28F7A00C}"/>
                </a:ext>
              </a:extLst>
            </p:cNvPr>
            <p:cNvSpPr/>
            <p:nvPr/>
          </p:nvSpPr>
          <p:spPr>
            <a:xfrm>
              <a:off x="11109707" y="2851217"/>
              <a:ext cx="180000" cy="180000"/>
            </a:xfrm>
            <a:prstGeom prst="ellipse">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Ellipse 31">
              <a:extLst>
                <a:ext uri="{FF2B5EF4-FFF2-40B4-BE49-F238E27FC236}">
                  <a16:creationId xmlns:a16="http://schemas.microsoft.com/office/drawing/2014/main" id="{A9354447-BBF7-44C6-8A4D-00E607136E47}"/>
                </a:ext>
              </a:extLst>
            </p:cNvPr>
            <p:cNvSpPr/>
            <p:nvPr/>
          </p:nvSpPr>
          <p:spPr>
            <a:xfrm>
              <a:off x="11289707" y="2851217"/>
              <a:ext cx="180000" cy="180000"/>
            </a:xfrm>
            <a:prstGeom prst="ellipse">
              <a:avLst/>
            </a:prstGeom>
            <a:solidFill>
              <a:srgbClr val="FFC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Ellipse 33">
              <a:extLst>
                <a:ext uri="{FF2B5EF4-FFF2-40B4-BE49-F238E27FC236}">
                  <a16:creationId xmlns:a16="http://schemas.microsoft.com/office/drawing/2014/main" id="{AA6A2A0B-D0FC-49DE-B61F-0DE7BA87813C}"/>
                </a:ext>
              </a:extLst>
            </p:cNvPr>
            <p:cNvSpPr/>
            <p:nvPr/>
          </p:nvSpPr>
          <p:spPr>
            <a:xfrm>
              <a:off x="11484947" y="2851217"/>
              <a:ext cx="180000" cy="180000"/>
            </a:xfrm>
            <a:prstGeom prst="ellipse">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图片 3">
            <a:extLst>
              <a:ext uri="{FF2B5EF4-FFF2-40B4-BE49-F238E27FC236}">
                <a16:creationId xmlns:a16="http://schemas.microsoft.com/office/drawing/2014/main" id="{8197B0E2-E95A-5C5B-AFE0-08984E767AC4}"/>
              </a:ext>
            </a:extLst>
          </p:cNvPr>
          <p:cNvPicPr>
            <a:picLocks noChangeAspect="1"/>
          </p:cNvPicPr>
          <p:nvPr/>
        </p:nvPicPr>
        <p:blipFill>
          <a:blip r:embed="rId11"/>
          <a:stretch>
            <a:fillRect/>
          </a:stretch>
        </p:blipFill>
        <p:spPr>
          <a:xfrm>
            <a:off x="5806661" y="2090530"/>
            <a:ext cx="954157" cy="909985"/>
          </a:xfrm>
          <a:prstGeom prst="rect">
            <a:avLst/>
          </a:prstGeom>
        </p:spPr>
      </p:pic>
    </p:spTree>
    <p:extLst>
      <p:ext uri="{BB962C8B-B14F-4D97-AF65-F5344CB8AC3E}">
        <p14:creationId xmlns:p14="http://schemas.microsoft.com/office/powerpoint/2010/main" val="2396031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numéro de diapositive 5">
            <a:extLst>
              <a:ext uri="{FF2B5EF4-FFF2-40B4-BE49-F238E27FC236}">
                <a16:creationId xmlns:a16="http://schemas.microsoft.com/office/drawing/2014/main" id="{366283C9-7833-C91E-890F-49B0B1BB6D77}"/>
              </a:ext>
            </a:extLst>
          </p:cNvPr>
          <p:cNvSpPr>
            <a:spLocks noGrp="1"/>
          </p:cNvSpPr>
          <p:nvPr/>
        </p:nvSpPr>
        <p:spPr>
          <a:xfrm>
            <a:off x="10948086"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7A9633-343E-4A90-A07B-C619048A2403}" type="slidenum">
              <a:rPr lang="fr-FR" sz="2000" b="1" dirty="0" smtClean="0">
                <a:latin typeface="Avenir Next LT Pro"/>
              </a:rPr>
              <a:pPr/>
              <a:t>18</a:t>
            </a:fld>
            <a:endParaRPr lang="fr-FR" sz="2000" b="1">
              <a:latin typeface="Avenir Next LT Pro"/>
              <a:cs typeface="Calibri"/>
            </a:endParaRPr>
          </a:p>
        </p:txBody>
      </p:sp>
      <p:sp>
        <p:nvSpPr>
          <p:cNvPr id="98" name="TextBox 4">
            <a:extLst>
              <a:ext uri="{FF2B5EF4-FFF2-40B4-BE49-F238E27FC236}">
                <a16:creationId xmlns:a16="http://schemas.microsoft.com/office/drawing/2014/main" id="{B013B359-2B44-FA94-AC64-8F3889B416D8}"/>
              </a:ext>
            </a:extLst>
          </p:cNvPr>
          <p:cNvSpPr txBox="1"/>
          <p:nvPr/>
        </p:nvSpPr>
        <p:spPr>
          <a:xfrm>
            <a:off x="2610885" y="112946"/>
            <a:ext cx="6975811" cy="646331"/>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lgn="ctr">
              <a:defRPr/>
            </a:pPr>
            <a:r>
              <a:rPr lang="fr-FR" sz="3600">
                <a:solidFill>
                  <a:schemeClr val="tx2"/>
                </a:solidFill>
                <a:latin typeface="Avenir Next LT Pro"/>
                <a:cs typeface="Calibri"/>
              </a:rPr>
              <a:t>OBJECTIVES OF SPRINT 4</a:t>
            </a:r>
          </a:p>
        </p:txBody>
      </p:sp>
      <p:cxnSp>
        <p:nvCxnSpPr>
          <p:cNvPr id="101" name="Connecteur droit avec flèche 100">
            <a:extLst>
              <a:ext uri="{FF2B5EF4-FFF2-40B4-BE49-F238E27FC236}">
                <a16:creationId xmlns:a16="http://schemas.microsoft.com/office/drawing/2014/main" id="{65369928-E398-15BA-C152-008AE731261C}"/>
              </a:ext>
            </a:extLst>
          </p:cNvPr>
          <p:cNvCxnSpPr/>
          <p:nvPr/>
        </p:nvCxnSpPr>
        <p:spPr>
          <a:xfrm flipV="1">
            <a:off x="1774739" y="856220"/>
            <a:ext cx="8637371" cy="2059"/>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6" name="Espace réservé du numéro de diapositive 14">
            <a:extLst>
              <a:ext uri="{FF2B5EF4-FFF2-40B4-BE49-F238E27FC236}">
                <a16:creationId xmlns:a16="http://schemas.microsoft.com/office/drawing/2014/main" id="{A9AEAC3F-A2D1-9AD0-C452-5A865293EF64}"/>
              </a:ext>
            </a:extLst>
          </p:cNvPr>
          <p:cNvSpPr>
            <a:spLocks noGrp="1"/>
          </p:cNvSpPr>
          <p:nvPr/>
        </p:nvSpPr>
        <p:spPr>
          <a:xfrm>
            <a:off x="861060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7A9633-343E-4A90-A07B-C619048A2403}" type="slidenum">
              <a:rPr lang="fr-FR" sz="2000" b="1" dirty="0" smtClean="0">
                <a:latin typeface="Avenir Next LT Pro"/>
              </a:rPr>
              <a:pPr/>
              <a:t>18</a:t>
            </a:fld>
            <a:endParaRPr lang="fr-FR" sz="2000" b="1">
              <a:latin typeface="Avenir Next LT Pro"/>
            </a:endParaRPr>
          </a:p>
        </p:txBody>
      </p:sp>
      <p:sp>
        <p:nvSpPr>
          <p:cNvPr id="3" name="TextBox 4">
            <a:extLst>
              <a:ext uri="{FF2B5EF4-FFF2-40B4-BE49-F238E27FC236}">
                <a16:creationId xmlns:a16="http://schemas.microsoft.com/office/drawing/2014/main" id="{56A07EF1-682A-2AE4-ABED-DDB587BD3054}"/>
              </a:ext>
            </a:extLst>
          </p:cNvPr>
          <p:cNvSpPr txBox="1"/>
          <p:nvPr/>
        </p:nvSpPr>
        <p:spPr>
          <a:xfrm>
            <a:off x="1774739" y="1145790"/>
            <a:ext cx="9182984" cy="461665"/>
          </a:xfrm>
          <a:prstGeom prst="rect">
            <a:avLst/>
          </a:prstGeom>
          <a:solidFill>
            <a:srgbClr val="BFCBDB">
              <a:alpha val="63137"/>
            </a:srgbClr>
          </a:solidFill>
          <a:ln w="28575">
            <a:solidFill>
              <a:schemeClr val="bg1"/>
            </a:solid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lgn="ctr">
              <a:defRPr/>
            </a:pPr>
            <a:r>
              <a:rPr lang="fr-FR" sz="2400" b="1">
                <a:solidFill>
                  <a:srgbClr val="22A0C9"/>
                </a:solidFill>
                <a:latin typeface="Avenir Next LT Pro"/>
                <a:ea typeface="+mn-lt"/>
                <a:cs typeface="+mn-lt"/>
              </a:rPr>
              <a:t>User Story 2</a:t>
            </a:r>
            <a:r>
              <a:rPr lang="fr-FR" sz="2400">
                <a:solidFill>
                  <a:schemeClr val="tx2"/>
                </a:solidFill>
                <a:latin typeface="Avenir Next LT Pro"/>
                <a:ea typeface="+mn-lt"/>
                <a:cs typeface="+mn-lt"/>
              </a:rPr>
              <a:t>: </a:t>
            </a:r>
            <a:r>
              <a:rPr lang="fr-FR" sz="2400" b="1">
                <a:solidFill>
                  <a:schemeClr val="tx2"/>
                </a:solidFill>
                <a:latin typeface="Avenir Next LT Pro"/>
                <a:ea typeface="+mn-lt"/>
                <a:cs typeface="+mn-lt"/>
              </a:rPr>
              <a:t>Optimisation </a:t>
            </a:r>
            <a:r>
              <a:rPr lang="fr-FR" sz="2400">
                <a:solidFill>
                  <a:schemeClr val="tx2"/>
                </a:solidFill>
                <a:latin typeface="Avenir Next LT Pro"/>
                <a:ea typeface="+mn-lt"/>
                <a:cs typeface="+mn-lt"/>
              </a:rPr>
              <a:t>of </a:t>
            </a:r>
            <a:r>
              <a:rPr lang="fr-FR" sz="2400" err="1">
                <a:solidFill>
                  <a:schemeClr val="tx2"/>
                </a:solidFill>
                <a:latin typeface="Avenir Next LT Pro"/>
                <a:ea typeface="+mn-lt"/>
                <a:cs typeface="+mn-lt"/>
              </a:rPr>
              <a:t>datasets</a:t>
            </a:r>
            <a:endParaRPr lang="fr-FR" sz="2400">
              <a:solidFill>
                <a:schemeClr val="tx2"/>
              </a:solidFill>
              <a:latin typeface="Avenir Next LT Pro"/>
              <a:ea typeface="+mn-lt"/>
              <a:cs typeface="+mn-lt"/>
            </a:endParaRPr>
          </a:p>
        </p:txBody>
      </p:sp>
      <p:sp>
        <p:nvSpPr>
          <p:cNvPr id="12" name="ZoneTexte 11">
            <a:extLst>
              <a:ext uri="{FF2B5EF4-FFF2-40B4-BE49-F238E27FC236}">
                <a16:creationId xmlns:a16="http://schemas.microsoft.com/office/drawing/2014/main" id="{98F10456-DE79-4C8E-1F98-8F47A267F764}"/>
              </a:ext>
            </a:extLst>
          </p:cNvPr>
          <p:cNvSpPr txBox="1"/>
          <p:nvPr/>
        </p:nvSpPr>
        <p:spPr>
          <a:xfrm>
            <a:off x="1664013" y="3522491"/>
            <a:ext cx="3543113" cy="923330"/>
          </a:xfrm>
          <a:prstGeom prst="rect">
            <a:avLst/>
          </a:prstGeom>
          <a:solidFill>
            <a:schemeClr val="tx1">
              <a:lumMod val="10000"/>
              <a:lumOff val="90000"/>
            </a:schemeClr>
          </a:solidFill>
        </p:spPr>
        <p:txBody>
          <a:bodyPr wrap="square" lIns="91440" tIns="45720" rIns="91440" bIns="45720" rtlCol="0" anchor="t">
            <a:spAutoFit/>
          </a:bodyPr>
          <a:lstStyle/>
          <a:p>
            <a:pPr algn="ctr"/>
            <a:r>
              <a:rPr lang="en-US">
                <a:latin typeface="Avenir Next LT Pro"/>
                <a:ea typeface="+mn-lt"/>
                <a:cs typeface="+mn-lt"/>
              </a:rPr>
              <a:t>Add more samples to the dataset to increase sample diversity (size, color, clarity, etc.)</a:t>
            </a:r>
            <a:endParaRPr lang="zh-CN" altLang="en-US">
              <a:latin typeface="Avenir Next LT Pro"/>
            </a:endParaRPr>
          </a:p>
        </p:txBody>
      </p:sp>
      <p:sp>
        <p:nvSpPr>
          <p:cNvPr id="14" name="ZoneTexte 13">
            <a:extLst>
              <a:ext uri="{FF2B5EF4-FFF2-40B4-BE49-F238E27FC236}">
                <a16:creationId xmlns:a16="http://schemas.microsoft.com/office/drawing/2014/main" id="{56651DD6-8744-C43F-5CB2-E0AD20A648E4}"/>
              </a:ext>
            </a:extLst>
          </p:cNvPr>
          <p:cNvSpPr txBox="1"/>
          <p:nvPr/>
        </p:nvSpPr>
        <p:spPr>
          <a:xfrm>
            <a:off x="7392524" y="3480309"/>
            <a:ext cx="3797112" cy="923330"/>
          </a:xfrm>
          <a:prstGeom prst="rect">
            <a:avLst/>
          </a:prstGeom>
          <a:solidFill>
            <a:schemeClr val="tx1">
              <a:lumMod val="10000"/>
              <a:lumOff val="90000"/>
            </a:schemeClr>
          </a:solidFill>
        </p:spPr>
        <p:txBody>
          <a:bodyPr wrap="square" lIns="91440" tIns="45720" rIns="91440" bIns="45720" rtlCol="0" anchor="t">
            <a:spAutoFit/>
          </a:bodyPr>
          <a:lstStyle/>
          <a:p>
            <a:pPr algn="ctr"/>
            <a:r>
              <a:rPr lang="en-US">
                <a:latin typeface="Avenir Next LT Pro"/>
                <a:ea typeface="+mn-lt"/>
                <a:cs typeface="+mn-lt"/>
              </a:rPr>
              <a:t>Increased accuracy of detection in complex situations with mixed road signs and pedestrians</a:t>
            </a:r>
            <a:endParaRPr lang="zh-CN" altLang="en-US">
              <a:latin typeface="Avenir Next LT Pro"/>
            </a:endParaRPr>
          </a:p>
        </p:txBody>
      </p:sp>
      <p:sp>
        <p:nvSpPr>
          <p:cNvPr id="15" name="ZoneTexte 14">
            <a:extLst>
              <a:ext uri="{FF2B5EF4-FFF2-40B4-BE49-F238E27FC236}">
                <a16:creationId xmlns:a16="http://schemas.microsoft.com/office/drawing/2014/main" id="{30877253-F8AE-89D4-DABA-519A44921A83}"/>
              </a:ext>
            </a:extLst>
          </p:cNvPr>
          <p:cNvSpPr txBox="1"/>
          <p:nvPr/>
        </p:nvSpPr>
        <p:spPr>
          <a:xfrm>
            <a:off x="5132425" y="5007077"/>
            <a:ext cx="2268735" cy="369332"/>
          </a:xfrm>
          <a:prstGeom prst="rect">
            <a:avLst/>
          </a:prstGeom>
          <a:solidFill>
            <a:schemeClr val="tx1">
              <a:lumMod val="10000"/>
              <a:lumOff val="90000"/>
            </a:schemeClr>
          </a:solidFill>
        </p:spPr>
        <p:txBody>
          <a:bodyPr wrap="square" lIns="91440" tIns="45720" rIns="91440" bIns="45720" rtlCol="0" anchor="t">
            <a:spAutoFit/>
          </a:bodyPr>
          <a:lstStyle/>
          <a:p>
            <a:pPr algn="ctr"/>
            <a:r>
              <a:rPr lang="en-US">
                <a:latin typeface="Avenir Next LT Pro"/>
              </a:rPr>
              <a:t>Train AI model</a:t>
            </a:r>
          </a:p>
        </p:txBody>
      </p:sp>
      <p:pic>
        <p:nvPicPr>
          <p:cNvPr id="17" name="Image 17">
            <a:extLst>
              <a:ext uri="{FF2B5EF4-FFF2-40B4-BE49-F238E27FC236}">
                <a16:creationId xmlns:a16="http://schemas.microsoft.com/office/drawing/2014/main" id="{794F957B-F976-326D-BC87-12E01FB61BF8}"/>
              </a:ext>
            </a:extLst>
          </p:cNvPr>
          <p:cNvPicPr>
            <a:picLocks noChangeAspect="1"/>
          </p:cNvPicPr>
          <p:nvPr/>
        </p:nvPicPr>
        <p:blipFill rotWithShape="1">
          <a:blip r:embed="rId3"/>
          <a:srcRect l="1961" t="-5882" r="-654" b="26797"/>
          <a:stretch/>
        </p:blipFill>
        <p:spPr>
          <a:xfrm rot="10800000">
            <a:off x="5276192" y="3477101"/>
            <a:ext cx="1987305" cy="1593873"/>
          </a:xfrm>
          <a:prstGeom prst="rect">
            <a:avLst/>
          </a:prstGeom>
        </p:spPr>
      </p:pic>
      <p:sp>
        <p:nvSpPr>
          <p:cNvPr id="19" name="Rectangle 18">
            <a:extLst>
              <a:ext uri="{FF2B5EF4-FFF2-40B4-BE49-F238E27FC236}">
                <a16:creationId xmlns:a16="http://schemas.microsoft.com/office/drawing/2014/main" id="{49AD946C-F8B1-1613-0353-8A4AE6241362}"/>
              </a:ext>
            </a:extLst>
          </p:cNvPr>
          <p:cNvSpPr/>
          <p:nvPr/>
        </p:nvSpPr>
        <p:spPr>
          <a:xfrm>
            <a:off x="1" y="-7895"/>
            <a:ext cx="641046" cy="68658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3" name="Image 121">
            <a:extLst>
              <a:ext uri="{FF2B5EF4-FFF2-40B4-BE49-F238E27FC236}">
                <a16:creationId xmlns:a16="http://schemas.microsoft.com/office/drawing/2014/main" id="{8E141C20-FB8F-458E-B7AD-8E368CA60590}"/>
              </a:ext>
            </a:extLst>
          </p:cNvPr>
          <p:cNvPicPr>
            <a:picLocks noChangeAspect="1"/>
          </p:cNvPicPr>
          <p:nvPr/>
        </p:nvPicPr>
        <p:blipFill>
          <a:blip r:embed="rId4"/>
          <a:stretch>
            <a:fillRect/>
          </a:stretch>
        </p:blipFill>
        <p:spPr>
          <a:xfrm>
            <a:off x="103382" y="1418240"/>
            <a:ext cx="455442" cy="429473"/>
          </a:xfrm>
          <a:prstGeom prst="rect">
            <a:avLst/>
          </a:prstGeom>
        </p:spPr>
      </p:pic>
      <p:pic>
        <p:nvPicPr>
          <p:cNvPr id="27" name="Image 10">
            <a:extLst>
              <a:ext uri="{FF2B5EF4-FFF2-40B4-BE49-F238E27FC236}">
                <a16:creationId xmlns:a16="http://schemas.microsoft.com/office/drawing/2014/main" id="{7540EC78-0BF1-83EB-154B-562D7FD70E48}"/>
              </a:ext>
            </a:extLst>
          </p:cNvPr>
          <p:cNvPicPr>
            <a:picLocks noChangeAspect="1"/>
          </p:cNvPicPr>
          <p:nvPr/>
        </p:nvPicPr>
        <p:blipFill>
          <a:blip r:embed="rId5">
            <a:duotone>
              <a:schemeClr val="bg2">
                <a:shade val="45000"/>
                <a:satMod val="135000"/>
              </a:schemeClr>
              <a:prstClr val="white"/>
            </a:duotone>
          </a:blip>
          <a:stretch>
            <a:fillRect/>
          </a:stretch>
        </p:blipFill>
        <p:spPr>
          <a:xfrm>
            <a:off x="77675" y="3850509"/>
            <a:ext cx="464525" cy="443312"/>
          </a:xfrm>
          <a:prstGeom prst="rect">
            <a:avLst/>
          </a:prstGeom>
        </p:spPr>
      </p:pic>
      <p:pic>
        <p:nvPicPr>
          <p:cNvPr id="31" name="Image 124" descr="Une image contenant texte&#10;&#10;Description générée automatiquement">
            <a:extLst>
              <a:ext uri="{FF2B5EF4-FFF2-40B4-BE49-F238E27FC236}">
                <a16:creationId xmlns:a16="http://schemas.microsoft.com/office/drawing/2014/main" id="{8FFE220C-B19E-5706-FA5A-446EFE67282D}"/>
              </a:ext>
            </a:extLst>
          </p:cNvPr>
          <p:cNvPicPr>
            <a:picLocks noChangeAspect="1"/>
          </p:cNvPicPr>
          <p:nvPr/>
        </p:nvPicPr>
        <p:blipFill>
          <a:blip r:embed="rId6"/>
          <a:stretch>
            <a:fillRect/>
          </a:stretch>
        </p:blipFill>
        <p:spPr>
          <a:xfrm>
            <a:off x="160156" y="5068236"/>
            <a:ext cx="320732" cy="396333"/>
          </a:xfrm>
          <a:prstGeom prst="rect">
            <a:avLst/>
          </a:prstGeom>
        </p:spPr>
      </p:pic>
      <p:pic>
        <p:nvPicPr>
          <p:cNvPr id="33" name="Picture 2">
            <a:extLst>
              <a:ext uri="{FF2B5EF4-FFF2-40B4-BE49-F238E27FC236}">
                <a16:creationId xmlns:a16="http://schemas.microsoft.com/office/drawing/2014/main" id="{D6D41B6D-8B0D-C871-512E-7C38AD4F69D1}"/>
              </a:ext>
            </a:extLst>
          </p:cNvPr>
          <p:cNvPicPr>
            <a:picLocks noChangeAspect="1"/>
          </p:cNvPicPr>
          <p:nvPr/>
        </p:nvPicPr>
        <p:blipFill>
          <a:blip r:embed="rId7"/>
          <a:stretch>
            <a:fillRect/>
          </a:stretch>
        </p:blipFill>
        <p:spPr>
          <a:xfrm>
            <a:off x="87388" y="6236245"/>
            <a:ext cx="464525" cy="472941"/>
          </a:xfrm>
          <a:prstGeom prst="rect">
            <a:avLst/>
          </a:prstGeom>
        </p:spPr>
      </p:pic>
      <p:pic>
        <p:nvPicPr>
          <p:cNvPr id="36" name="Image 2">
            <a:extLst>
              <a:ext uri="{FF2B5EF4-FFF2-40B4-BE49-F238E27FC236}">
                <a16:creationId xmlns:a16="http://schemas.microsoft.com/office/drawing/2014/main" id="{43485E1D-A17B-DEBA-E7CD-C6996EA252BE}"/>
              </a:ext>
            </a:extLst>
          </p:cNvPr>
          <p:cNvPicPr>
            <a:picLocks noChangeAspect="1"/>
          </p:cNvPicPr>
          <p:nvPr/>
        </p:nvPicPr>
        <p:blipFill>
          <a:blip r:embed="rId8"/>
          <a:stretch>
            <a:fillRect/>
          </a:stretch>
        </p:blipFill>
        <p:spPr>
          <a:xfrm>
            <a:off x="99483" y="2671234"/>
            <a:ext cx="446618" cy="467786"/>
          </a:xfrm>
          <a:prstGeom prst="rect">
            <a:avLst/>
          </a:prstGeom>
        </p:spPr>
      </p:pic>
      <p:pic>
        <p:nvPicPr>
          <p:cNvPr id="47" name="Image 2">
            <a:extLst>
              <a:ext uri="{FF2B5EF4-FFF2-40B4-BE49-F238E27FC236}">
                <a16:creationId xmlns:a16="http://schemas.microsoft.com/office/drawing/2014/main" id="{7A4598B7-F0F2-D9BB-D271-202FD43C8913}"/>
              </a:ext>
            </a:extLst>
          </p:cNvPr>
          <p:cNvPicPr>
            <a:picLocks noChangeAspect="1"/>
          </p:cNvPicPr>
          <p:nvPr/>
        </p:nvPicPr>
        <p:blipFill>
          <a:blip r:embed="rId9"/>
          <a:stretch>
            <a:fillRect/>
          </a:stretch>
        </p:blipFill>
        <p:spPr>
          <a:xfrm>
            <a:off x="63762" y="116006"/>
            <a:ext cx="492361" cy="464139"/>
          </a:xfrm>
          <a:prstGeom prst="rect">
            <a:avLst/>
          </a:prstGeom>
        </p:spPr>
      </p:pic>
      <p:sp>
        <p:nvSpPr>
          <p:cNvPr id="49" name="Ellipse 48">
            <a:extLst>
              <a:ext uri="{FF2B5EF4-FFF2-40B4-BE49-F238E27FC236}">
                <a16:creationId xmlns:a16="http://schemas.microsoft.com/office/drawing/2014/main" id="{C22954A2-F73E-F9C3-12B8-581C32D114B9}"/>
              </a:ext>
            </a:extLst>
          </p:cNvPr>
          <p:cNvSpPr/>
          <p:nvPr/>
        </p:nvSpPr>
        <p:spPr>
          <a:xfrm>
            <a:off x="0" y="5796707"/>
            <a:ext cx="1091258" cy="10993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1" name="Picture 6">
            <a:extLst>
              <a:ext uri="{FF2B5EF4-FFF2-40B4-BE49-F238E27FC236}">
                <a16:creationId xmlns:a16="http://schemas.microsoft.com/office/drawing/2014/main" id="{07034428-D43A-CAEA-C707-6B31C0F7C8DC}"/>
              </a:ext>
            </a:extLst>
          </p:cNvPr>
          <p:cNvPicPr>
            <a:picLocks noChangeAspect="1"/>
          </p:cNvPicPr>
          <p:nvPr/>
        </p:nvPicPr>
        <p:blipFill>
          <a:blip r:embed="rId10"/>
          <a:stretch>
            <a:fillRect/>
          </a:stretch>
        </p:blipFill>
        <p:spPr>
          <a:xfrm>
            <a:off x="147778" y="6013500"/>
            <a:ext cx="666219" cy="677666"/>
          </a:xfrm>
          <a:prstGeom prst="rect">
            <a:avLst/>
          </a:prstGeom>
        </p:spPr>
      </p:pic>
      <p:pic>
        <p:nvPicPr>
          <p:cNvPr id="2" name="Image 51" descr="Une image contenant texte, signe, clipart, graphiques vectoriels&#10;&#10;Description générée automatiquement">
            <a:extLst>
              <a:ext uri="{FF2B5EF4-FFF2-40B4-BE49-F238E27FC236}">
                <a16:creationId xmlns:a16="http://schemas.microsoft.com/office/drawing/2014/main" id="{17E7A300-CAE9-FAAB-96CC-CBB56409671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953137" y="2336726"/>
            <a:ext cx="945226" cy="945226"/>
          </a:xfrm>
          <a:prstGeom prst="rect">
            <a:avLst/>
          </a:prstGeom>
        </p:spPr>
      </p:pic>
      <p:pic>
        <p:nvPicPr>
          <p:cNvPr id="4" name="Image 52" descr="Une image contenant texte, signe, clipart, graphiques vectoriels&#10;&#10;Description générée automatiquement">
            <a:extLst>
              <a:ext uri="{FF2B5EF4-FFF2-40B4-BE49-F238E27FC236}">
                <a16:creationId xmlns:a16="http://schemas.microsoft.com/office/drawing/2014/main" id="{9B63EB18-67BF-1255-1780-236A093EEB49}"/>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898845" y="2336726"/>
            <a:ext cx="945226" cy="945226"/>
          </a:xfrm>
          <a:prstGeom prst="rect">
            <a:avLst/>
          </a:prstGeom>
        </p:spPr>
      </p:pic>
      <p:pic>
        <p:nvPicPr>
          <p:cNvPr id="5" name="Image 53" descr="Une image contenant texte, clipart&#10;&#10;Description générée automatiquement">
            <a:extLst>
              <a:ext uri="{FF2B5EF4-FFF2-40B4-BE49-F238E27FC236}">
                <a16:creationId xmlns:a16="http://schemas.microsoft.com/office/drawing/2014/main" id="{08E3C49E-7177-8520-F173-B184C84EC5F9}"/>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863928" y="2427170"/>
            <a:ext cx="892721" cy="781945"/>
          </a:xfrm>
          <a:prstGeom prst="rect">
            <a:avLst/>
          </a:prstGeom>
        </p:spPr>
      </p:pic>
      <p:grpSp>
        <p:nvGrpSpPr>
          <p:cNvPr id="6" name="Groupe 28">
            <a:extLst>
              <a:ext uri="{FF2B5EF4-FFF2-40B4-BE49-F238E27FC236}">
                <a16:creationId xmlns:a16="http://schemas.microsoft.com/office/drawing/2014/main" id="{7D5F44A8-D84E-00D3-E5D6-CFC77E8962C6}"/>
              </a:ext>
            </a:extLst>
          </p:cNvPr>
          <p:cNvGrpSpPr/>
          <p:nvPr/>
        </p:nvGrpSpPr>
        <p:grpSpPr>
          <a:xfrm>
            <a:off x="5999403" y="1842840"/>
            <a:ext cx="555240" cy="180000"/>
            <a:chOff x="5999403" y="1754350"/>
            <a:chExt cx="555240" cy="180000"/>
          </a:xfrm>
        </p:grpSpPr>
        <p:sp>
          <p:nvSpPr>
            <p:cNvPr id="7" name="Ellipse 29">
              <a:extLst>
                <a:ext uri="{FF2B5EF4-FFF2-40B4-BE49-F238E27FC236}">
                  <a16:creationId xmlns:a16="http://schemas.microsoft.com/office/drawing/2014/main" id="{94E74157-2012-AAA1-86ED-5C9B31441FC7}"/>
                </a:ext>
              </a:extLst>
            </p:cNvPr>
            <p:cNvSpPr/>
            <p:nvPr/>
          </p:nvSpPr>
          <p:spPr>
            <a:xfrm>
              <a:off x="5999403" y="1754350"/>
              <a:ext cx="180000" cy="180000"/>
            </a:xfrm>
            <a:prstGeom prst="ellipse">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Ellipse 31">
              <a:extLst>
                <a:ext uri="{FF2B5EF4-FFF2-40B4-BE49-F238E27FC236}">
                  <a16:creationId xmlns:a16="http://schemas.microsoft.com/office/drawing/2014/main" id="{91246925-DAB3-DB02-5E06-D1E5D1413E63}"/>
                </a:ext>
              </a:extLst>
            </p:cNvPr>
            <p:cNvSpPr/>
            <p:nvPr/>
          </p:nvSpPr>
          <p:spPr>
            <a:xfrm>
              <a:off x="6179403" y="1754350"/>
              <a:ext cx="180000" cy="180000"/>
            </a:xfrm>
            <a:prstGeom prst="ellipse">
              <a:avLst/>
            </a:prstGeom>
            <a:solidFill>
              <a:srgbClr val="FFC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Ellipse 33">
              <a:extLst>
                <a:ext uri="{FF2B5EF4-FFF2-40B4-BE49-F238E27FC236}">
                  <a16:creationId xmlns:a16="http://schemas.microsoft.com/office/drawing/2014/main" id="{2932EECA-FA3B-B8E4-7850-9FC5DDDC1BF6}"/>
                </a:ext>
              </a:extLst>
            </p:cNvPr>
            <p:cNvSpPr/>
            <p:nvPr/>
          </p:nvSpPr>
          <p:spPr>
            <a:xfrm>
              <a:off x="6374643" y="1754350"/>
              <a:ext cx="180000" cy="180000"/>
            </a:xfrm>
            <a:prstGeom prst="ellipse">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pic>
        <p:nvPicPr>
          <p:cNvPr id="11" name="图片 12">
            <a:extLst>
              <a:ext uri="{FF2B5EF4-FFF2-40B4-BE49-F238E27FC236}">
                <a16:creationId xmlns:a16="http://schemas.microsoft.com/office/drawing/2014/main" id="{1FD26CEA-3B60-5A36-90EF-197914D69FBA}"/>
              </a:ext>
            </a:extLst>
          </p:cNvPr>
          <p:cNvPicPr>
            <a:picLocks noChangeAspect="1"/>
          </p:cNvPicPr>
          <p:nvPr/>
        </p:nvPicPr>
        <p:blipFill>
          <a:blip r:embed="rId14"/>
          <a:stretch>
            <a:fillRect/>
          </a:stretch>
        </p:blipFill>
        <p:spPr>
          <a:xfrm>
            <a:off x="7772399" y="2384288"/>
            <a:ext cx="898940" cy="854767"/>
          </a:xfrm>
          <a:prstGeom prst="rect">
            <a:avLst/>
          </a:prstGeom>
        </p:spPr>
      </p:pic>
      <p:pic>
        <p:nvPicPr>
          <p:cNvPr id="18" name="图片 19" descr="停止标志上有字&#10;&#10;已自动生成说明">
            <a:extLst>
              <a:ext uri="{FF2B5EF4-FFF2-40B4-BE49-F238E27FC236}">
                <a16:creationId xmlns:a16="http://schemas.microsoft.com/office/drawing/2014/main" id="{6E9632FC-F565-9A1C-16BA-4D966138A0AB}"/>
              </a:ext>
            </a:extLst>
          </p:cNvPr>
          <p:cNvPicPr>
            <a:picLocks noChangeAspect="1"/>
          </p:cNvPicPr>
          <p:nvPr/>
        </p:nvPicPr>
        <p:blipFill>
          <a:blip r:embed="rId15"/>
          <a:stretch>
            <a:fillRect/>
          </a:stretch>
        </p:blipFill>
        <p:spPr>
          <a:xfrm>
            <a:off x="6822661" y="2318028"/>
            <a:ext cx="1020418" cy="987288"/>
          </a:xfrm>
          <a:prstGeom prst="rect">
            <a:avLst/>
          </a:prstGeom>
        </p:spPr>
      </p:pic>
    </p:spTree>
    <p:extLst>
      <p:ext uri="{BB962C8B-B14F-4D97-AF65-F5344CB8AC3E}">
        <p14:creationId xmlns:p14="http://schemas.microsoft.com/office/powerpoint/2010/main" val="3676012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numéro de diapositive 5">
            <a:extLst>
              <a:ext uri="{FF2B5EF4-FFF2-40B4-BE49-F238E27FC236}">
                <a16:creationId xmlns:a16="http://schemas.microsoft.com/office/drawing/2014/main" id="{366283C9-7833-C91E-890F-49B0B1BB6D77}"/>
              </a:ext>
            </a:extLst>
          </p:cNvPr>
          <p:cNvSpPr>
            <a:spLocks noGrp="1"/>
          </p:cNvSpPr>
          <p:nvPr/>
        </p:nvSpPr>
        <p:spPr>
          <a:xfrm>
            <a:off x="10948086"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7A9633-343E-4A90-A07B-C619048A2403}" type="slidenum">
              <a:rPr lang="fr-FR" sz="2000" b="1" dirty="0" smtClean="0">
                <a:latin typeface="Avenir Next LT Pro"/>
              </a:rPr>
              <a:pPr/>
              <a:t>19</a:t>
            </a:fld>
            <a:endParaRPr lang="fr-FR" sz="2000" b="1">
              <a:latin typeface="Avenir Next LT Pro"/>
              <a:cs typeface="Calibri"/>
            </a:endParaRPr>
          </a:p>
        </p:txBody>
      </p:sp>
      <p:sp>
        <p:nvSpPr>
          <p:cNvPr id="98" name="TextBox 4">
            <a:extLst>
              <a:ext uri="{FF2B5EF4-FFF2-40B4-BE49-F238E27FC236}">
                <a16:creationId xmlns:a16="http://schemas.microsoft.com/office/drawing/2014/main" id="{B013B359-2B44-FA94-AC64-8F3889B416D8}"/>
              </a:ext>
            </a:extLst>
          </p:cNvPr>
          <p:cNvSpPr txBox="1"/>
          <p:nvPr/>
        </p:nvSpPr>
        <p:spPr>
          <a:xfrm>
            <a:off x="2610885" y="112946"/>
            <a:ext cx="6975811" cy="646331"/>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lgn="ctr">
              <a:defRPr/>
            </a:pPr>
            <a:r>
              <a:rPr lang="fr-FR" sz="3600">
                <a:solidFill>
                  <a:schemeClr val="tx2"/>
                </a:solidFill>
                <a:latin typeface="Avenir Next LT Pro"/>
                <a:cs typeface="Calibri"/>
              </a:rPr>
              <a:t>OBJECTIVES OF SPRINT 4</a:t>
            </a:r>
          </a:p>
        </p:txBody>
      </p:sp>
      <p:cxnSp>
        <p:nvCxnSpPr>
          <p:cNvPr id="101" name="Connecteur droit avec flèche 100">
            <a:extLst>
              <a:ext uri="{FF2B5EF4-FFF2-40B4-BE49-F238E27FC236}">
                <a16:creationId xmlns:a16="http://schemas.microsoft.com/office/drawing/2014/main" id="{65369928-E398-15BA-C152-008AE731261C}"/>
              </a:ext>
            </a:extLst>
          </p:cNvPr>
          <p:cNvCxnSpPr/>
          <p:nvPr/>
        </p:nvCxnSpPr>
        <p:spPr>
          <a:xfrm flipV="1">
            <a:off x="1774739" y="856220"/>
            <a:ext cx="8637371" cy="2059"/>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6" name="Espace réservé du numéro de diapositive 14">
            <a:extLst>
              <a:ext uri="{FF2B5EF4-FFF2-40B4-BE49-F238E27FC236}">
                <a16:creationId xmlns:a16="http://schemas.microsoft.com/office/drawing/2014/main" id="{A9AEAC3F-A2D1-9AD0-C452-5A865293EF64}"/>
              </a:ext>
            </a:extLst>
          </p:cNvPr>
          <p:cNvSpPr>
            <a:spLocks noGrp="1"/>
          </p:cNvSpPr>
          <p:nvPr/>
        </p:nvSpPr>
        <p:spPr>
          <a:xfrm>
            <a:off x="861060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7A9633-343E-4A90-A07B-C619048A2403}" type="slidenum">
              <a:rPr lang="fr-FR" sz="2000" b="1" dirty="0" smtClean="0">
                <a:latin typeface="Avenir Next LT Pro"/>
              </a:rPr>
              <a:pPr/>
              <a:t>19</a:t>
            </a:fld>
            <a:endParaRPr lang="fr-FR" sz="2000" b="1">
              <a:latin typeface="Avenir Next LT Pro"/>
            </a:endParaRPr>
          </a:p>
        </p:txBody>
      </p:sp>
      <p:sp>
        <p:nvSpPr>
          <p:cNvPr id="3" name="TextBox 4">
            <a:extLst>
              <a:ext uri="{FF2B5EF4-FFF2-40B4-BE49-F238E27FC236}">
                <a16:creationId xmlns:a16="http://schemas.microsoft.com/office/drawing/2014/main" id="{56A07EF1-682A-2AE4-ABED-DDB587BD3054}"/>
              </a:ext>
            </a:extLst>
          </p:cNvPr>
          <p:cNvSpPr txBox="1"/>
          <p:nvPr/>
        </p:nvSpPr>
        <p:spPr>
          <a:xfrm>
            <a:off x="1774739" y="1145790"/>
            <a:ext cx="9182984" cy="461665"/>
          </a:xfrm>
          <a:prstGeom prst="rect">
            <a:avLst/>
          </a:prstGeom>
          <a:solidFill>
            <a:srgbClr val="BFCBDB">
              <a:alpha val="63137"/>
            </a:srgbClr>
          </a:solidFill>
          <a:ln w="28575">
            <a:solidFill>
              <a:schemeClr val="bg1"/>
            </a:solid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lgn="ctr">
              <a:defRPr/>
            </a:pPr>
            <a:r>
              <a:rPr lang="fr-FR" sz="2400" b="1">
                <a:solidFill>
                  <a:srgbClr val="22A0C9"/>
                </a:solidFill>
                <a:latin typeface="Avenir Next LT Pro"/>
                <a:ea typeface="+mn-lt"/>
                <a:cs typeface="+mn-lt"/>
              </a:rPr>
              <a:t>User Story 3</a:t>
            </a:r>
            <a:r>
              <a:rPr lang="fr-FR" sz="2400">
                <a:solidFill>
                  <a:schemeClr val="tx2"/>
                </a:solidFill>
                <a:latin typeface="Avenir Next LT Pro"/>
                <a:ea typeface="+mn-lt"/>
                <a:cs typeface="+mn-lt"/>
              </a:rPr>
              <a:t>: </a:t>
            </a:r>
            <a:r>
              <a:rPr lang="fr-FR" sz="2400" b="1">
                <a:solidFill>
                  <a:schemeClr val="tx2"/>
                </a:solidFill>
                <a:latin typeface="Avenir Next LT Pro"/>
                <a:ea typeface="+mn-lt"/>
                <a:cs typeface="+mn-lt"/>
              </a:rPr>
              <a:t>Lidar</a:t>
            </a:r>
            <a:r>
              <a:rPr lang="fr-FR" sz="2400">
                <a:solidFill>
                  <a:schemeClr val="tx2"/>
                </a:solidFill>
                <a:latin typeface="Avenir Next LT Pro"/>
                <a:ea typeface="+mn-lt"/>
                <a:cs typeface="+mn-lt"/>
              </a:rPr>
              <a:t> </a:t>
            </a:r>
            <a:r>
              <a:rPr lang="fr-FR" sz="2400" err="1">
                <a:solidFill>
                  <a:schemeClr val="tx2"/>
                </a:solidFill>
                <a:latin typeface="Avenir Next LT Pro"/>
                <a:ea typeface="+mn-lt"/>
                <a:cs typeface="+mn-lt"/>
              </a:rPr>
              <a:t>Detection</a:t>
            </a:r>
            <a:r>
              <a:rPr lang="fr-FR" sz="2400">
                <a:solidFill>
                  <a:schemeClr val="tx2"/>
                </a:solidFill>
                <a:latin typeface="Avenir Next LT Pro"/>
                <a:ea typeface="+mn-lt"/>
                <a:cs typeface="+mn-lt"/>
              </a:rPr>
              <a:t> </a:t>
            </a:r>
          </a:p>
        </p:txBody>
      </p:sp>
      <p:sp>
        <p:nvSpPr>
          <p:cNvPr id="12" name="ZoneTexte 11">
            <a:extLst>
              <a:ext uri="{FF2B5EF4-FFF2-40B4-BE49-F238E27FC236}">
                <a16:creationId xmlns:a16="http://schemas.microsoft.com/office/drawing/2014/main" id="{98F10456-DE79-4C8E-1F98-8F47A267F764}"/>
              </a:ext>
            </a:extLst>
          </p:cNvPr>
          <p:cNvSpPr txBox="1"/>
          <p:nvPr/>
        </p:nvSpPr>
        <p:spPr>
          <a:xfrm>
            <a:off x="1657521" y="3735103"/>
            <a:ext cx="3543113" cy="369332"/>
          </a:xfrm>
          <a:prstGeom prst="rect">
            <a:avLst/>
          </a:prstGeom>
          <a:solidFill>
            <a:schemeClr val="tx1">
              <a:lumMod val="10000"/>
              <a:lumOff val="90000"/>
            </a:schemeClr>
          </a:solidFill>
        </p:spPr>
        <p:txBody>
          <a:bodyPr wrap="square" lIns="91440" tIns="45720" rIns="91440" bIns="45720" rtlCol="0" anchor="t">
            <a:spAutoFit/>
          </a:bodyPr>
          <a:lstStyle/>
          <a:p>
            <a:pPr algn="ctr"/>
            <a:r>
              <a:rPr lang="en-US">
                <a:latin typeface="Avenir Next LT Pro"/>
              </a:rPr>
              <a:t>Detect moving obstacles</a:t>
            </a:r>
          </a:p>
        </p:txBody>
      </p:sp>
      <p:sp>
        <p:nvSpPr>
          <p:cNvPr id="14" name="ZoneTexte 13">
            <a:extLst>
              <a:ext uri="{FF2B5EF4-FFF2-40B4-BE49-F238E27FC236}">
                <a16:creationId xmlns:a16="http://schemas.microsoft.com/office/drawing/2014/main" id="{56651DD6-8744-C43F-5CB2-E0AD20A648E4}"/>
              </a:ext>
            </a:extLst>
          </p:cNvPr>
          <p:cNvSpPr txBox="1"/>
          <p:nvPr/>
        </p:nvSpPr>
        <p:spPr>
          <a:xfrm>
            <a:off x="7414610" y="3735103"/>
            <a:ext cx="3543113" cy="369332"/>
          </a:xfrm>
          <a:prstGeom prst="rect">
            <a:avLst/>
          </a:prstGeom>
          <a:solidFill>
            <a:schemeClr val="tx1">
              <a:lumMod val="10000"/>
              <a:lumOff val="90000"/>
            </a:schemeClr>
          </a:solidFill>
        </p:spPr>
        <p:txBody>
          <a:bodyPr wrap="square" lIns="91440" tIns="45720" rIns="91440" bIns="45720" rtlCol="0" anchor="t">
            <a:spAutoFit/>
          </a:bodyPr>
          <a:lstStyle/>
          <a:p>
            <a:pPr algn="ctr"/>
            <a:r>
              <a:rPr lang="en-US">
                <a:latin typeface="Avenir Next LT Pro"/>
              </a:rPr>
              <a:t>React accordingly</a:t>
            </a:r>
          </a:p>
        </p:txBody>
      </p:sp>
      <p:sp>
        <p:nvSpPr>
          <p:cNvPr id="15" name="ZoneTexte 14">
            <a:extLst>
              <a:ext uri="{FF2B5EF4-FFF2-40B4-BE49-F238E27FC236}">
                <a16:creationId xmlns:a16="http://schemas.microsoft.com/office/drawing/2014/main" id="{30877253-F8AE-89D4-DABA-519A44921A83}"/>
              </a:ext>
            </a:extLst>
          </p:cNvPr>
          <p:cNvSpPr txBox="1"/>
          <p:nvPr/>
        </p:nvSpPr>
        <p:spPr>
          <a:xfrm>
            <a:off x="5132425" y="4908751"/>
            <a:ext cx="2268735" cy="646331"/>
          </a:xfrm>
          <a:prstGeom prst="rect">
            <a:avLst/>
          </a:prstGeom>
          <a:solidFill>
            <a:schemeClr val="tx1">
              <a:lumMod val="10000"/>
              <a:lumOff val="90000"/>
            </a:schemeClr>
          </a:solidFill>
        </p:spPr>
        <p:txBody>
          <a:bodyPr wrap="square" lIns="91440" tIns="45720" rIns="91440" bIns="45720" rtlCol="0" anchor="t">
            <a:spAutoFit/>
          </a:bodyPr>
          <a:lstStyle/>
          <a:p>
            <a:pPr algn="ctr"/>
            <a:r>
              <a:rPr lang="en-US">
                <a:latin typeface="Avenir Next LT Pro"/>
              </a:rPr>
              <a:t>Determine the obstacle’s speed</a:t>
            </a:r>
          </a:p>
        </p:txBody>
      </p:sp>
      <p:pic>
        <p:nvPicPr>
          <p:cNvPr id="17" name="Image 17">
            <a:extLst>
              <a:ext uri="{FF2B5EF4-FFF2-40B4-BE49-F238E27FC236}">
                <a16:creationId xmlns:a16="http://schemas.microsoft.com/office/drawing/2014/main" id="{794F957B-F976-326D-BC87-12E01FB61BF8}"/>
              </a:ext>
            </a:extLst>
          </p:cNvPr>
          <p:cNvPicPr>
            <a:picLocks noChangeAspect="1"/>
          </p:cNvPicPr>
          <p:nvPr/>
        </p:nvPicPr>
        <p:blipFill rotWithShape="1">
          <a:blip r:embed="rId3"/>
          <a:srcRect l="1961" t="-5882" r="-654" b="26797"/>
          <a:stretch/>
        </p:blipFill>
        <p:spPr>
          <a:xfrm rot="10800000">
            <a:off x="5276192" y="3378775"/>
            <a:ext cx="1987305" cy="1593873"/>
          </a:xfrm>
          <a:prstGeom prst="rect">
            <a:avLst/>
          </a:prstGeom>
        </p:spPr>
      </p:pic>
      <p:sp>
        <p:nvSpPr>
          <p:cNvPr id="19" name="Rectangle 18">
            <a:extLst>
              <a:ext uri="{FF2B5EF4-FFF2-40B4-BE49-F238E27FC236}">
                <a16:creationId xmlns:a16="http://schemas.microsoft.com/office/drawing/2014/main" id="{49AD946C-F8B1-1613-0353-8A4AE6241362}"/>
              </a:ext>
            </a:extLst>
          </p:cNvPr>
          <p:cNvSpPr/>
          <p:nvPr/>
        </p:nvSpPr>
        <p:spPr>
          <a:xfrm>
            <a:off x="1" y="-7895"/>
            <a:ext cx="641046" cy="68658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3" name="Image 121">
            <a:extLst>
              <a:ext uri="{FF2B5EF4-FFF2-40B4-BE49-F238E27FC236}">
                <a16:creationId xmlns:a16="http://schemas.microsoft.com/office/drawing/2014/main" id="{8E141C20-FB8F-458E-B7AD-8E368CA60590}"/>
              </a:ext>
            </a:extLst>
          </p:cNvPr>
          <p:cNvPicPr>
            <a:picLocks noChangeAspect="1"/>
          </p:cNvPicPr>
          <p:nvPr/>
        </p:nvPicPr>
        <p:blipFill>
          <a:blip r:embed="rId4"/>
          <a:stretch>
            <a:fillRect/>
          </a:stretch>
        </p:blipFill>
        <p:spPr>
          <a:xfrm>
            <a:off x="103382" y="1418240"/>
            <a:ext cx="455442" cy="429473"/>
          </a:xfrm>
          <a:prstGeom prst="rect">
            <a:avLst/>
          </a:prstGeom>
        </p:spPr>
      </p:pic>
      <p:pic>
        <p:nvPicPr>
          <p:cNvPr id="27" name="Image 10">
            <a:extLst>
              <a:ext uri="{FF2B5EF4-FFF2-40B4-BE49-F238E27FC236}">
                <a16:creationId xmlns:a16="http://schemas.microsoft.com/office/drawing/2014/main" id="{7540EC78-0BF1-83EB-154B-562D7FD70E48}"/>
              </a:ext>
            </a:extLst>
          </p:cNvPr>
          <p:cNvPicPr>
            <a:picLocks noChangeAspect="1"/>
          </p:cNvPicPr>
          <p:nvPr/>
        </p:nvPicPr>
        <p:blipFill>
          <a:blip r:embed="rId5">
            <a:duotone>
              <a:schemeClr val="bg2">
                <a:shade val="45000"/>
                <a:satMod val="135000"/>
              </a:schemeClr>
              <a:prstClr val="white"/>
            </a:duotone>
          </a:blip>
          <a:stretch>
            <a:fillRect/>
          </a:stretch>
        </p:blipFill>
        <p:spPr>
          <a:xfrm>
            <a:off x="77675" y="3850509"/>
            <a:ext cx="464525" cy="443312"/>
          </a:xfrm>
          <a:prstGeom prst="rect">
            <a:avLst/>
          </a:prstGeom>
        </p:spPr>
      </p:pic>
      <p:pic>
        <p:nvPicPr>
          <p:cNvPr id="31" name="Image 124" descr="Une image contenant texte&#10;&#10;Description générée automatiquement">
            <a:extLst>
              <a:ext uri="{FF2B5EF4-FFF2-40B4-BE49-F238E27FC236}">
                <a16:creationId xmlns:a16="http://schemas.microsoft.com/office/drawing/2014/main" id="{8FFE220C-B19E-5706-FA5A-446EFE67282D}"/>
              </a:ext>
            </a:extLst>
          </p:cNvPr>
          <p:cNvPicPr>
            <a:picLocks noChangeAspect="1"/>
          </p:cNvPicPr>
          <p:nvPr/>
        </p:nvPicPr>
        <p:blipFill>
          <a:blip r:embed="rId6"/>
          <a:stretch>
            <a:fillRect/>
          </a:stretch>
        </p:blipFill>
        <p:spPr>
          <a:xfrm>
            <a:off x="160156" y="5068236"/>
            <a:ext cx="320732" cy="396333"/>
          </a:xfrm>
          <a:prstGeom prst="rect">
            <a:avLst/>
          </a:prstGeom>
        </p:spPr>
      </p:pic>
      <p:pic>
        <p:nvPicPr>
          <p:cNvPr id="33" name="Picture 2">
            <a:extLst>
              <a:ext uri="{FF2B5EF4-FFF2-40B4-BE49-F238E27FC236}">
                <a16:creationId xmlns:a16="http://schemas.microsoft.com/office/drawing/2014/main" id="{D6D41B6D-8B0D-C871-512E-7C38AD4F69D1}"/>
              </a:ext>
            </a:extLst>
          </p:cNvPr>
          <p:cNvPicPr>
            <a:picLocks noChangeAspect="1"/>
          </p:cNvPicPr>
          <p:nvPr/>
        </p:nvPicPr>
        <p:blipFill>
          <a:blip r:embed="rId7"/>
          <a:stretch>
            <a:fillRect/>
          </a:stretch>
        </p:blipFill>
        <p:spPr>
          <a:xfrm>
            <a:off x="87388" y="6236245"/>
            <a:ext cx="464525" cy="472941"/>
          </a:xfrm>
          <a:prstGeom prst="rect">
            <a:avLst/>
          </a:prstGeom>
        </p:spPr>
      </p:pic>
      <p:pic>
        <p:nvPicPr>
          <p:cNvPr id="36" name="Image 2">
            <a:extLst>
              <a:ext uri="{FF2B5EF4-FFF2-40B4-BE49-F238E27FC236}">
                <a16:creationId xmlns:a16="http://schemas.microsoft.com/office/drawing/2014/main" id="{43485E1D-A17B-DEBA-E7CD-C6996EA252BE}"/>
              </a:ext>
            </a:extLst>
          </p:cNvPr>
          <p:cNvPicPr>
            <a:picLocks noChangeAspect="1"/>
          </p:cNvPicPr>
          <p:nvPr/>
        </p:nvPicPr>
        <p:blipFill>
          <a:blip r:embed="rId8"/>
          <a:stretch>
            <a:fillRect/>
          </a:stretch>
        </p:blipFill>
        <p:spPr>
          <a:xfrm>
            <a:off x="99483" y="2671234"/>
            <a:ext cx="446618" cy="467786"/>
          </a:xfrm>
          <a:prstGeom prst="rect">
            <a:avLst/>
          </a:prstGeom>
        </p:spPr>
      </p:pic>
      <p:pic>
        <p:nvPicPr>
          <p:cNvPr id="47" name="Image 2">
            <a:extLst>
              <a:ext uri="{FF2B5EF4-FFF2-40B4-BE49-F238E27FC236}">
                <a16:creationId xmlns:a16="http://schemas.microsoft.com/office/drawing/2014/main" id="{7A4598B7-F0F2-D9BB-D271-202FD43C8913}"/>
              </a:ext>
            </a:extLst>
          </p:cNvPr>
          <p:cNvPicPr>
            <a:picLocks noChangeAspect="1"/>
          </p:cNvPicPr>
          <p:nvPr/>
        </p:nvPicPr>
        <p:blipFill>
          <a:blip r:embed="rId9"/>
          <a:stretch>
            <a:fillRect/>
          </a:stretch>
        </p:blipFill>
        <p:spPr>
          <a:xfrm>
            <a:off x="63762" y="116006"/>
            <a:ext cx="492361" cy="464139"/>
          </a:xfrm>
          <a:prstGeom prst="rect">
            <a:avLst/>
          </a:prstGeom>
        </p:spPr>
      </p:pic>
      <p:sp>
        <p:nvSpPr>
          <p:cNvPr id="49" name="Ellipse 48">
            <a:extLst>
              <a:ext uri="{FF2B5EF4-FFF2-40B4-BE49-F238E27FC236}">
                <a16:creationId xmlns:a16="http://schemas.microsoft.com/office/drawing/2014/main" id="{C22954A2-F73E-F9C3-12B8-581C32D114B9}"/>
              </a:ext>
            </a:extLst>
          </p:cNvPr>
          <p:cNvSpPr/>
          <p:nvPr/>
        </p:nvSpPr>
        <p:spPr>
          <a:xfrm>
            <a:off x="0" y="5796707"/>
            <a:ext cx="1091258" cy="10993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1" name="Picture 6">
            <a:extLst>
              <a:ext uri="{FF2B5EF4-FFF2-40B4-BE49-F238E27FC236}">
                <a16:creationId xmlns:a16="http://schemas.microsoft.com/office/drawing/2014/main" id="{07034428-D43A-CAEA-C707-6B31C0F7C8DC}"/>
              </a:ext>
            </a:extLst>
          </p:cNvPr>
          <p:cNvPicPr>
            <a:picLocks noChangeAspect="1"/>
          </p:cNvPicPr>
          <p:nvPr/>
        </p:nvPicPr>
        <p:blipFill>
          <a:blip r:embed="rId10"/>
          <a:stretch>
            <a:fillRect/>
          </a:stretch>
        </p:blipFill>
        <p:spPr>
          <a:xfrm>
            <a:off x="147778" y="6013500"/>
            <a:ext cx="666219" cy="677666"/>
          </a:xfrm>
          <a:prstGeom prst="rect">
            <a:avLst/>
          </a:prstGeom>
        </p:spPr>
      </p:pic>
      <p:grpSp>
        <p:nvGrpSpPr>
          <p:cNvPr id="25" name="Groupe 24">
            <a:extLst>
              <a:ext uri="{FF2B5EF4-FFF2-40B4-BE49-F238E27FC236}">
                <a16:creationId xmlns:a16="http://schemas.microsoft.com/office/drawing/2014/main" id="{E7A7F481-D18A-469A-929F-A5C70C2A53C5}"/>
              </a:ext>
            </a:extLst>
          </p:cNvPr>
          <p:cNvGrpSpPr/>
          <p:nvPr/>
        </p:nvGrpSpPr>
        <p:grpSpPr>
          <a:xfrm>
            <a:off x="5989172" y="1757713"/>
            <a:ext cx="555240" cy="180000"/>
            <a:chOff x="11109707" y="2851217"/>
            <a:chExt cx="555240" cy="180000"/>
          </a:xfrm>
        </p:grpSpPr>
        <p:sp>
          <p:nvSpPr>
            <p:cNvPr id="26" name="Ellipse 25">
              <a:extLst>
                <a:ext uri="{FF2B5EF4-FFF2-40B4-BE49-F238E27FC236}">
                  <a16:creationId xmlns:a16="http://schemas.microsoft.com/office/drawing/2014/main" id="{67BE120D-8649-4B8A-A673-FC54A4EE2A46}"/>
                </a:ext>
              </a:extLst>
            </p:cNvPr>
            <p:cNvSpPr/>
            <p:nvPr/>
          </p:nvSpPr>
          <p:spPr>
            <a:xfrm>
              <a:off x="11109707" y="2851217"/>
              <a:ext cx="180000" cy="180000"/>
            </a:xfrm>
            <a:prstGeom prst="ellipse">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Ellipse 27">
              <a:extLst>
                <a:ext uri="{FF2B5EF4-FFF2-40B4-BE49-F238E27FC236}">
                  <a16:creationId xmlns:a16="http://schemas.microsoft.com/office/drawing/2014/main" id="{37F6B629-BC42-495C-9FC6-06E23E212052}"/>
                </a:ext>
              </a:extLst>
            </p:cNvPr>
            <p:cNvSpPr/>
            <p:nvPr/>
          </p:nvSpPr>
          <p:spPr>
            <a:xfrm>
              <a:off x="11289707" y="2851217"/>
              <a:ext cx="180000" cy="180000"/>
            </a:xfrm>
            <a:prstGeom prst="ellipse">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Ellipse 34">
              <a:extLst>
                <a:ext uri="{FF2B5EF4-FFF2-40B4-BE49-F238E27FC236}">
                  <a16:creationId xmlns:a16="http://schemas.microsoft.com/office/drawing/2014/main" id="{75957E16-9CE1-43F7-A5AB-C551B3FB321D}"/>
                </a:ext>
              </a:extLst>
            </p:cNvPr>
            <p:cNvSpPr/>
            <p:nvPr/>
          </p:nvSpPr>
          <p:spPr>
            <a:xfrm>
              <a:off x="11484947" y="2851217"/>
              <a:ext cx="180000" cy="180000"/>
            </a:xfrm>
            <a:prstGeom prst="ellipse">
              <a:avLst/>
            </a:prstGeom>
            <a:solidFill>
              <a:srgbClr val="FF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Image 5">
            <a:extLst>
              <a:ext uri="{FF2B5EF4-FFF2-40B4-BE49-F238E27FC236}">
                <a16:creationId xmlns:a16="http://schemas.microsoft.com/office/drawing/2014/main" id="{D071F544-2642-45D2-AEC1-F0A0C924E8F2}"/>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358722" y="2048338"/>
            <a:ext cx="1816140" cy="1385455"/>
          </a:xfrm>
          <a:prstGeom prst="rect">
            <a:avLst/>
          </a:prstGeom>
        </p:spPr>
      </p:pic>
    </p:spTree>
    <p:extLst>
      <p:ext uri="{BB962C8B-B14F-4D97-AF65-F5344CB8AC3E}">
        <p14:creationId xmlns:p14="http://schemas.microsoft.com/office/powerpoint/2010/main" val="1137059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384B5">
            <a:alpha val="59000"/>
          </a:srgb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699AC3C-FE44-4341-B799-F20DE8937C2B}"/>
              </a:ext>
            </a:extLst>
          </p:cNvPr>
          <p:cNvSpPr txBox="1"/>
          <p:nvPr/>
        </p:nvSpPr>
        <p:spPr>
          <a:xfrm>
            <a:off x="1261939" y="627811"/>
            <a:ext cx="9673702" cy="769441"/>
          </a:xfrm>
          <a:prstGeom prst="rect">
            <a:avLst/>
          </a:prstGeom>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lgn="ctr">
              <a:defRPr/>
            </a:pPr>
            <a:r>
              <a:rPr lang="fr-FR" sz="4400">
                <a:latin typeface="Avenir Next LT Pro"/>
                <a:ea typeface="+mn-lt"/>
                <a:cs typeface="+mn-lt"/>
              </a:rPr>
              <a:t>TABLE OF </a:t>
            </a:r>
            <a:r>
              <a:rPr lang="fr-FR" sz="4400" b="1">
                <a:latin typeface="Avenir Next LT Pro"/>
                <a:ea typeface="+mn-lt"/>
                <a:cs typeface="+mn-lt"/>
              </a:rPr>
              <a:t>CONTENT</a:t>
            </a:r>
            <a:endParaRPr lang="en-US" sz="4400" b="1">
              <a:latin typeface="Avenir Next LT Pro"/>
              <a:ea typeface="+mn-lt"/>
              <a:cs typeface="+mn-lt"/>
            </a:endParaRPr>
          </a:p>
        </p:txBody>
      </p:sp>
      <p:sp>
        <p:nvSpPr>
          <p:cNvPr id="2" name="Rectangle 1">
            <a:extLst>
              <a:ext uri="{FF2B5EF4-FFF2-40B4-BE49-F238E27FC236}">
                <a16:creationId xmlns:a16="http://schemas.microsoft.com/office/drawing/2014/main" id="{A840493D-ED03-4C28-ACEE-38D98F2CE078}"/>
              </a:ext>
            </a:extLst>
          </p:cNvPr>
          <p:cNvSpPr/>
          <p:nvPr/>
        </p:nvSpPr>
        <p:spPr>
          <a:xfrm>
            <a:off x="0" y="3905250"/>
            <a:ext cx="121920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latin typeface="Avenir Next LT Pro"/>
            </a:endParaRPr>
          </a:p>
        </p:txBody>
      </p:sp>
      <p:grpSp>
        <p:nvGrpSpPr>
          <p:cNvPr id="87" name="Groupe 86">
            <a:extLst>
              <a:ext uri="{FF2B5EF4-FFF2-40B4-BE49-F238E27FC236}">
                <a16:creationId xmlns:a16="http://schemas.microsoft.com/office/drawing/2014/main" id="{DA2252F9-11F3-D772-9DBE-CB8B559D9738}"/>
              </a:ext>
            </a:extLst>
          </p:cNvPr>
          <p:cNvGrpSpPr/>
          <p:nvPr/>
        </p:nvGrpSpPr>
        <p:grpSpPr>
          <a:xfrm>
            <a:off x="149258" y="2259723"/>
            <a:ext cx="1849902" cy="2072564"/>
            <a:chOff x="149258" y="2259723"/>
            <a:chExt cx="1849902" cy="2072564"/>
          </a:xfrm>
        </p:grpSpPr>
        <p:sp>
          <p:nvSpPr>
            <p:cNvPr id="29" name="TextBox 28">
              <a:extLst>
                <a:ext uri="{FF2B5EF4-FFF2-40B4-BE49-F238E27FC236}">
                  <a16:creationId xmlns:a16="http://schemas.microsoft.com/office/drawing/2014/main" id="{B3F10488-09C9-4873-9E7B-05933BB40164}"/>
                </a:ext>
              </a:extLst>
            </p:cNvPr>
            <p:cNvSpPr txBox="1"/>
            <p:nvPr/>
          </p:nvSpPr>
          <p:spPr>
            <a:xfrm>
              <a:off x="149258" y="2850389"/>
              <a:ext cx="1849902" cy="646331"/>
            </a:xfrm>
            <a:prstGeom prst="rect">
              <a:avLst/>
            </a:prstGeom>
            <a:noFill/>
          </p:spPr>
          <p:txBody>
            <a:bodyPr wrap="square" lIns="91440" tIns="45720" rIns="91440" bIns="45720" rtlCol="0" anchor="t">
              <a:spAutoFit/>
            </a:bodyPr>
            <a:lstStyle/>
            <a:p>
              <a:pPr algn="ctr">
                <a:defRPr/>
              </a:pPr>
              <a:r>
                <a:rPr lang="en-US" b="1">
                  <a:solidFill>
                    <a:schemeClr val="bg1"/>
                  </a:solidFill>
                  <a:latin typeface="Avenir Next LT Pro"/>
                  <a:ea typeface="+mn-lt"/>
                  <a:cs typeface="+mn-lt"/>
                </a:rPr>
                <a:t>PRODUCT DESCRIPTION</a:t>
              </a:r>
              <a:endParaRPr lang="en-GB" b="1">
                <a:solidFill>
                  <a:schemeClr val="bg1"/>
                </a:solidFill>
                <a:latin typeface="Avenir Next LT Pro"/>
                <a:ea typeface="+mn-lt"/>
                <a:cs typeface="+mn-lt"/>
              </a:endParaRPr>
            </a:p>
          </p:txBody>
        </p:sp>
        <p:sp>
          <p:nvSpPr>
            <p:cNvPr id="21" name="Oval 20">
              <a:extLst>
                <a:ext uri="{FF2B5EF4-FFF2-40B4-BE49-F238E27FC236}">
                  <a16:creationId xmlns:a16="http://schemas.microsoft.com/office/drawing/2014/main" id="{1BB39A9F-E556-4742-91F3-57522BEE03C7}"/>
                </a:ext>
              </a:extLst>
            </p:cNvPr>
            <p:cNvSpPr/>
            <p:nvPr/>
          </p:nvSpPr>
          <p:spPr>
            <a:xfrm>
              <a:off x="723843" y="3706812"/>
              <a:ext cx="625475" cy="625475"/>
            </a:xfrm>
            <a:prstGeom prst="ellipse">
              <a:avLst/>
            </a:prstGeom>
            <a:solidFill>
              <a:schemeClr val="bg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latin typeface="Avenir Next LT Pro"/>
              </a:endParaRPr>
            </a:p>
          </p:txBody>
        </p:sp>
        <p:pic>
          <p:nvPicPr>
            <p:cNvPr id="18" name="Image 18">
              <a:extLst>
                <a:ext uri="{FF2B5EF4-FFF2-40B4-BE49-F238E27FC236}">
                  <a16:creationId xmlns:a16="http://schemas.microsoft.com/office/drawing/2014/main" id="{DD65EB6E-737E-A0FA-161D-D68E3FCDC1F7}"/>
                </a:ext>
              </a:extLst>
            </p:cNvPr>
            <p:cNvPicPr>
              <a:picLocks noChangeAspect="1"/>
            </p:cNvPicPr>
            <p:nvPr/>
          </p:nvPicPr>
          <p:blipFill>
            <a:blip r:embed="rId2"/>
            <a:stretch>
              <a:fillRect/>
            </a:stretch>
          </p:blipFill>
          <p:spPr>
            <a:xfrm>
              <a:off x="739423" y="3716867"/>
              <a:ext cx="609600" cy="609600"/>
            </a:xfrm>
            <a:prstGeom prst="rect">
              <a:avLst/>
            </a:prstGeom>
          </p:spPr>
        </p:pic>
        <p:sp>
          <p:nvSpPr>
            <p:cNvPr id="81" name="ZoneTexte 80">
              <a:extLst>
                <a:ext uri="{FF2B5EF4-FFF2-40B4-BE49-F238E27FC236}">
                  <a16:creationId xmlns:a16="http://schemas.microsoft.com/office/drawing/2014/main" id="{4450EC5F-8D3C-F7B0-4599-D29AA034B927}"/>
                </a:ext>
              </a:extLst>
            </p:cNvPr>
            <p:cNvSpPr txBox="1"/>
            <p:nvPr/>
          </p:nvSpPr>
          <p:spPr>
            <a:xfrm>
              <a:off x="732441" y="2259723"/>
              <a:ext cx="68974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3200" b="1">
                  <a:latin typeface="Avenir Next LT Pro"/>
                  <a:cs typeface="Calibri"/>
                </a:rPr>
                <a:t>1</a:t>
              </a:r>
              <a:endParaRPr lang="fr-FR" sz="3200" b="1">
                <a:latin typeface="Avenir Next LT Pro"/>
              </a:endParaRPr>
            </a:p>
          </p:txBody>
        </p:sp>
      </p:grpSp>
      <p:grpSp>
        <p:nvGrpSpPr>
          <p:cNvPr id="101" name="Groupe 100">
            <a:extLst>
              <a:ext uri="{FF2B5EF4-FFF2-40B4-BE49-F238E27FC236}">
                <a16:creationId xmlns:a16="http://schemas.microsoft.com/office/drawing/2014/main" id="{25D1A63C-C63B-2255-6D81-EAFB1C7D5BB8}"/>
              </a:ext>
            </a:extLst>
          </p:cNvPr>
          <p:cNvGrpSpPr/>
          <p:nvPr/>
        </p:nvGrpSpPr>
        <p:grpSpPr>
          <a:xfrm>
            <a:off x="7241779" y="2259723"/>
            <a:ext cx="2348494" cy="2071840"/>
            <a:chOff x="7101333" y="2259722"/>
            <a:chExt cx="2348494" cy="2071840"/>
          </a:xfrm>
        </p:grpSpPr>
        <p:sp>
          <p:nvSpPr>
            <p:cNvPr id="14" name="Oval 20">
              <a:extLst>
                <a:ext uri="{FF2B5EF4-FFF2-40B4-BE49-F238E27FC236}">
                  <a16:creationId xmlns:a16="http://schemas.microsoft.com/office/drawing/2014/main" id="{2EE5BA3E-2753-019F-3E6D-4010D0E6F4BE}"/>
                </a:ext>
              </a:extLst>
            </p:cNvPr>
            <p:cNvSpPr/>
            <p:nvPr/>
          </p:nvSpPr>
          <p:spPr>
            <a:xfrm>
              <a:off x="7961177" y="3706087"/>
              <a:ext cx="625475" cy="625475"/>
            </a:xfrm>
            <a:prstGeom prst="ellipse">
              <a:avLst/>
            </a:prstGeom>
            <a:solidFill>
              <a:schemeClr val="bg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latin typeface="Avenir Next LT Pro"/>
              </a:endParaRPr>
            </a:p>
          </p:txBody>
        </p:sp>
        <p:pic>
          <p:nvPicPr>
            <p:cNvPr id="38" name="Image 39">
              <a:extLst>
                <a:ext uri="{FF2B5EF4-FFF2-40B4-BE49-F238E27FC236}">
                  <a16:creationId xmlns:a16="http://schemas.microsoft.com/office/drawing/2014/main" id="{EBE4A370-6F6A-6C50-F781-E4EF3FCDAA23}"/>
                </a:ext>
              </a:extLst>
            </p:cNvPr>
            <p:cNvPicPr>
              <a:picLocks noChangeAspect="1"/>
            </p:cNvPicPr>
            <p:nvPr/>
          </p:nvPicPr>
          <p:blipFill>
            <a:blip r:embed="rId3"/>
            <a:stretch>
              <a:fillRect/>
            </a:stretch>
          </p:blipFill>
          <p:spPr>
            <a:xfrm>
              <a:off x="8054622" y="3797770"/>
              <a:ext cx="447794" cy="466608"/>
            </a:xfrm>
            <a:prstGeom prst="rect">
              <a:avLst/>
            </a:prstGeom>
          </p:spPr>
        </p:pic>
        <p:sp>
          <p:nvSpPr>
            <p:cNvPr id="40" name="TextBox 28">
              <a:extLst>
                <a:ext uri="{FF2B5EF4-FFF2-40B4-BE49-F238E27FC236}">
                  <a16:creationId xmlns:a16="http://schemas.microsoft.com/office/drawing/2014/main" id="{90AD02E0-E07A-FE7F-A942-57CCC5D54E41}"/>
                </a:ext>
              </a:extLst>
            </p:cNvPr>
            <p:cNvSpPr txBox="1"/>
            <p:nvPr/>
          </p:nvSpPr>
          <p:spPr>
            <a:xfrm>
              <a:off x="7101333" y="2850389"/>
              <a:ext cx="2348494" cy="646331"/>
            </a:xfrm>
            <a:prstGeom prst="rect">
              <a:avLst/>
            </a:prstGeom>
            <a:noFill/>
          </p:spPr>
          <p:txBody>
            <a:bodyPr wrap="square" lIns="91440" tIns="45720" rIns="91440" bIns="45720" rtlCol="0" anchor="t">
              <a:spAutoFit/>
            </a:bodyPr>
            <a:lstStyle/>
            <a:p>
              <a:pPr algn="ctr">
                <a:defRPr/>
              </a:pPr>
              <a:r>
                <a:rPr lang="en-US" b="1">
                  <a:solidFill>
                    <a:schemeClr val="bg1"/>
                  </a:solidFill>
                  <a:latin typeface="Avenir Next LT Pro"/>
                  <a:ea typeface="+mn-lt"/>
                  <a:cs typeface="+mn-lt"/>
                </a:rPr>
                <a:t>SCHEDULE CONTROL</a:t>
              </a:r>
            </a:p>
          </p:txBody>
        </p:sp>
        <p:sp>
          <p:nvSpPr>
            <p:cNvPr id="85" name="ZoneTexte 84">
              <a:extLst>
                <a:ext uri="{FF2B5EF4-FFF2-40B4-BE49-F238E27FC236}">
                  <a16:creationId xmlns:a16="http://schemas.microsoft.com/office/drawing/2014/main" id="{39213809-303B-2E02-A68C-0D6DC396C7FF}"/>
                </a:ext>
              </a:extLst>
            </p:cNvPr>
            <p:cNvSpPr txBox="1"/>
            <p:nvPr/>
          </p:nvSpPr>
          <p:spPr>
            <a:xfrm>
              <a:off x="7905750" y="2259722"/>
              <a:ext cx="68974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3200" b="1">
                  <a:latin typeface="Avenir Next LT Pro"/>
                  <a:cs typeface="Calibri"/>
                </a:rPr>
                <a:t>5</a:t>
              </a:r>
            </a:p>
          </p:txBody>
        </p:sp>
      </p:grpSp>
      <p:grpSp>
        <p:nvGrpSpPr>
          <p:cNvPr id="16" name="Groupe 15">
            <a:extLst>
              <a:ext uri="{FF2B5EF4-FFF2-40B4-BE49-F238E27FC236}">
                <a16:creationId xmlns:a16="http://schemas.microsoft.com/office/drawing/2014/main" id="{58EE4795-A605-5EDC-D6BC-5FC3781F3779}"/>
              </a:ext>
            </a:extLst>
          </p:cNvPr>
          <p:cNvGrpSpPr/>
          <p:nvPr/>
        </p:nvGrpSpPr>
        <p:grpSpPr>
          <a:xfrm>
            <a:off x="9366566" y="3709458"/>
            <a:ext cx="2318440" cy="2393247"/>
            <a:chOff x="9366566" y="3709458"/>
            <a:chExt cx="2122715" cy="2393247"/>
          </a:xfrm>
        </p:grpSpPr>
        <p:grpSp>
          <p:nvGrpSpPr>
            <p:cNvPr id="108" name="Groupe 107">
              <a:extLst>
                <a:ext uri="{FF2B5EF4-FFF2-40B4-BE49-F238E27FC236}">
                  <a16:creationId xmlns:a16="http://schemas.microsoft.com/office/drawing/2014/main" id="{ED8CAAE8-8120-7F13-2AC0-208EDA39D376}"/>
                </a:ext>
              </a:extLst>
            </p:cNvPr>
            <p:cNvGrpSpPr/>
            <p:nvPr/>
          </p:nvGrpSpPr>
          <p:grpSpPr>
            <a:xfrm>
              <a:off x="9366566" y="4534315"/>
              <a:ext cx="2122715" cy="1568390"/>
              <a:chOff x="9406150" y="4534315"/>
              <a:chExt cx="2122715" cy="1568390"/>
            </a:xfrm>
          </p:grpSpPr>
          <p:sp>
            <p:nvSpPr>
              <p:cNvPr id="52" name="TextBox 28">
                <a:extLst>
                  <a:ext uri="{FF2B5EF4-FFF2-40B4-BE49-F238E27FC236}">
                    <a16:creationId xmlns:a16="http://schemas.microsoft.com/office/drawing/2014/main" id="{06296FC3-3C7D-FE36-A017-484A287767F3}"/>
                  </a:ext>
                </a:extLst>
              </p:cNvPr>
              <p:cNvSpPr txBox="1"/>
              <p:nvPr/>
            </p:nvSpPr>
            <p:spPr>
              <a:xfrm>
                <a:off x="9406150" y="4534315"/>
                <a:ext cx="2122715" cy="923330"/>
              </a:xfrm>
              <a:prstGeom prst="rect">
                <a:avLst/>
              </a:prstGeom>
              <a:noFill/>
            </p:spPr>
            <p:txBody>
              <a:bodyPr wrap="square" lIns="91440" tIns="45720" rIns="91440" bIns="45720" rtlCol="0" anchor="t">
                <a:spAutoFit/>
              </a:bodyPr>
              <a:lstStyle/>
              <a:p>
                <a:pPr algn="ctr">
                  <a:defRPr/>
                </a:pPr>
                <a:r>
                  <a:rPr lang="en-US" b="1">
                    <a:solidFill>
                      <a:schemeClr val="bg1"/>
                    </a:solidFill>
                    <a:latin typeface="Avenir Next LT Pro"/>
                    <a:ea typeface="+mn-lt"/>
                    <a:cs typeface="+mn-lt"/>
                  </a:rPr>
                  <a:t>OBJECTIVES / ORGANIZATION OF SPRINT 4</a:t>
                </a:r>
                <a:endParaRPr lang="en-GB" b="1">
                  <a:solidFill>
                    <a:schemeClr val="bg1"/>
                  </a:solidFill>
                  <a:latin typeface="Avenir Next LT Pro"/>
                  <a:ea typeface="+mn-lt"/>
                  <a:cs typeface="+mn-lt"/>
                </a:endParaRPr>
              </a:p>
            </p:txBody>
          </p:sp>
          <p:sp>
            <p:nvSpPr>
              <p:cNvPr id="86" name="ZoneTexte 85">
                <a:extLst>
                  <a:ext uri="{FF2B5EF4-FFF2-40B4-BE49-F238E27FC236}">
                    <a16:creationId xmlns:a16="http://schemas.microsoft.com/office/drawing/2014/main" id="{1F36FCF0-C596-CE0C-F894-2000ECB173E8}"/>
                  </a:ext>
                </a:extLst>
              </p:cNvPr>
              <p:cNvSpPr txBox="1"/>
              <p:nvPr/>
            </p:nvSpPr>
            <p:spPr>
              <a:xfrm>
                <a:off x="10073510" y="5517930"/>
                <a:ext cx="68974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3200" b="1">
                    <a:latin typeface="Avenir Next LT Pro"/>
                    <a:cs typeface="Calibri"/>
                  </a:rPr>
                  <a:t>6</a:t>
                </a:r>
              </a:p>
            </p:txBody>
          </p:sp>
        </p:grpSp>
        <p:sp>
          <p:nvSpPr>
            <p:cNvPr id="4" name="Oval 20">
              <a:extLst>
                <a:ext uri="{FF2B5EF4-FFF2-40B4-BE49-F238E27FC236}">
                  <a16:creationId xmlns:a16="http://schemas.microsoft.com/office/drawing/2014/main" id="{8703322D-A8A2-2B42-8FAC-46FA89BEF87F}"/>
                </a:ext>
              </a:extLst>
            </p:cNvPr>
            <p:cNvSpPr/>
            <p:nvPr/>
          </p:nvSpPr>
          <p:spPr>
            <a:xfrm>
              <a:off x="10120920" y="3709458"/>
              <a:ext cx="625475" cy="625475"/>
            </a:xfrm>
            <a:prstGeom prst="ellipse">
              <a:avLst/>
            </a:prstGeom>
            <a:solidFill>
              <a:schemeClr val="bg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latin typeface="Avenir Next LT Pro"/>
              </a:endParaRPr>
            </a:p>
          </p:txBody>
        </p:sp>
        <p:pic>
          <p:nvPicPr>
            <p:cNvPr id="6" name="Picture 6">
              <a:extLst>
                <a:ext uri="{FF2B5EF4-FFF2-40B4-BE49-F238E27FC236}">
                  <a16:creationId xmlns:a16="http://schemas.microsoft.com/office/drawing/2014/main" id="{70AD49A7-4208-C668-C299-C6DB9BA28D87}"/>
                </a:ext>
              </a:extLst>
            </p:cNvPr>
            <p:cNvPicPr>
              <a:picLocks noChangeAspect="1"/>
            </p:cNvPicPr>
            <p:nvPr/>
          </p:nvPicPr>
          <p:blipFill>
            <a:blip r:embed="rId4"/>
            <a:stretch>
              <a:fillRect/>
            </a:stretch>
          </p:blipFill>
          <p:spPr>
            <a:xfrm>
              <a:off x="10139946" y="3715495"/>
              <a:ext cx="575954" cy="585850"/>
            </a:xfrm>
            <a:prstGeom prst="rect">
              <a:avLst/>
            </a:prstGeom>
          </p:spPr>
        </p:pic>
      </p:grpSp>
      <p:grpSp>
        <p:nvGrpSpPr>
          <p:cNvPr id="15" name="Groupe 14">
            <a:extLst>
              <a:ext uri="{FF2B5EF4-FFF2-40B4-BE49-F238E27FC236}">
                <a16:creationId xmlns:a16="http://schemas.microsoft.com/office/drawing/2014/main" id="{47631297-C42B-A672-A88A-B6CF54F29875}"/>
              </a:ext>
            </a:extLst>
          </p:cNvPr>
          <p:cNvGrpSpPr/>
          <p:nvPr/>
        </p:nvGrpSpPr>
        <p:grpSpPr>
          <a:xfrm>
            <a:off x="5343739" y="3715495"/>
            <a:ext cx="2348494" cy="2387209"/>
            <a:chOff x="5171309" y="3715495"/>
            <a:chExt cx="2348494" cy="2387209"/>
          </a:xfrm>
        </p:grpSpPr>
        <p:sp>
          <p:nvSpPr>
            <p:cNvPr id="8" name="Oval 20">
              <a:extLst>
                <a:ext uri="{FF2B5EF4-FFF2-40B4-BE49-F238E27FC236}">
                  <a16:creationId xmlns:a16="http://schemas.microsoft.com/office/drawing/2014/main" id="{85B1D654-45F0-F1C3-552D-90BA394B7D16}"/>
                </a:ext>
              </a:extLst>
            </p:cNvPr>
            <p:cNvSpPr/>
            <p:nvPr/>
          </p:nvSpPr>
          <p:spPr>
            <a:xfrm>
              <a:off x="6031154" y="3715495"/>
              <a:ext cx="625475" cy="625475"/>
            </a:xfrm>
            <a:prstGeom prst="ellipse">
              <a:avLst/>
            </a:prstGeom>
            <a:solidFill>
              <a:schemeClr val="bg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latin typeface="Avenir Next LT Pro"/>
              </a:endParaRPr>
            </a:p>
          </p:txBody>
        </p:sp>
        <p:sp>
          <p:nvSpPr>
            <p:cNvPr id="37" name="TextBox 28">
              <a:extLst>
                <a:ext uri="{FF2B5EF4-FFF2-40B4-BE49-F238E27FC236}">
                  <a16:creationId xmlns:a16="http://schemas.microsoft.com/office/drawing/2014/main" id="{10398AF1-0C4A-75F0-7A89-851E490ED252}"/>
                </a:ext>
              </a:extLst>
            </p:cNvPr>
            <p:cNvSpPr txBox="1"/>
            <p:nvPr/>
          </p:nvSpPr>
          <p:spPr>
            <a:xfrm>
              <a:off x="5171309" y="4534315"/>
              <a:ext cx="2348494" cy="646331"/>
            </a:xfrm>
            <a:prstGeom prst="rect">
              <a:avLst/>
            </a:prstGeom>
            <a:noFill/>
          </p:spPr>
          <p:txBody>
            <a:bodyPr wrap="square" lIns="91440" tIns="45720" rIns="91440" bIns="45720" rtlCol="0" anchor="t">
              <a:spAutoFit/>
            </a:bodyPr>
            <a:lstStyle/>
            <a:p>
              <a:pPr algn="ctr">
                <a:defRPr/>
              </a:pPr>
              <a:r>
                <a:rPr lang="en-US" b="1">
                  <a:solidFill>
                    <a:schemeClr val="bg1"/>
                  </a:solidFill>
                  <a:latin typeface="Avenir Next LT Pro"/>
                  <a:ea typeface="+mn-lt"/>
                  <a:cs typeface="+mn-lt"/>
                </a:rPr>
                <a:t>ORGANISATION OF SPRINT 3</a:t>
              </a:r>
            </a:p>
          </p:txBody>
        </p:sp>
        <p:sp>
          <p:nvSpPr>
            <p:cNvPr id="84" name="ZoneTexte 83">
              <a:extLst>
                <a:ext uri="{FF2B5EF4-FFF2-40B4-BE49-F238E27FC236}">
                  <a16:creationId xmlns:a16="http://schemas.microsoft.com/office/drawing/2014/main" id="{4E31A650-E761-C81C-020C-54604B8B0A7E}"/>
                </a:ext>
              </a:extLst>
            </p:cNvPr>
            <p:cNvSpPr txBox="1"/>
            <p:nvPr/>
          </p:nvSpPr>
          <p:spPr>
            <a:xfrm>
              <a:off x="6006707" y="5517929"/>
              <a:ext cx="68974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3200" b="1">
                  <a:latin typeface="Avenir Next LT Pro"/>
                  <a:cs typeface="Calibri"/>
                </a:rPr>
                <a:t>4</a:t>
              </a:r>
            </a:p>
          </p:txBody>
        </p:sp>
        <p:pic>
          <p:nvPicPr>
            <p:cNvPr id="7" name="Image 10">
              <a:extLst>
                <a:ext uri="{FF2B5EF4-FFF2-40B4-BE49-F238E27FC236}">
                  <a16:creationId xmlns:a16="http://schemas.microsoft.com/office/drawing/2014/main" id="{546B5C42-B2BC-0E2A-1354-8E29476FE31D}"/>
                </a:ext>
              </a:extLst>
            </p:cNvPr>
            <p:cNvPicPr>
              <a:picLocks noChangeAspect="1"/>
            </p:cNvPicPr>
            <p:nvPr/>
          </p:nvPicPr>
          <p:blipFill>
            <a:blip r:embed="rId5"/>
            <a:stretch>
              <a:fillRect/>
            </a:stretch>
          </p:blipFill>
          <p:spPr>
            <a:xfrm>
              <a:off x="6056169" y="3725917"/>
              <a:ext cx="575444" cy="549166"/>
            </a:xfrm>
            <a:prstGeom prst="rect">
              <a:avLst/>
            </a:prstGeom>
          </p:spPr>
        </p:pic>
      </p:grpSp>
      <p:grpSp>
        <p:nvGrpSpPr>
          <p:cNvPr id="11" name="Groupe 10">
            <a:extLst>
              <a:ext uri="{FF2B5EF4-FFF2-40B4-BE49-F238E27FC236}">
                <a16:creationId xmlns:a16="http://schemas.microsoft.com/office/drawing/2014/main" id="{0236F22B-0B78-696C-AB53-324E974C5B86}"/>
              </a:ext>
            </a:extLst>
          </p:cNvPr>
          <p:cNvGrpSpPr/>
          <p:nvPr/>
        </p:nvGrpSpPr>
        <p:grpSpPr>
          <a:xfrm>
            <a:off x="3508266" y="2259723"/>
            <a:ext cx="2409020" cy="2081247"/>
            <a:chOff x="3188699" y="2259723"/>
            <a:chExt cx="2409020" cy="2081247"/>
          </a:xfrm>
        </p:grpSpPr>
        <p:sp>
          <p:nvSpPr>
            <p:cNvPr id="10" name="Oval 20">
              <a:extLst>
                <a:ext uri="{FF2B5EF4-FFF2-40B4-BE49-F238E27FC236}">
                  <a16:creationId xmlns:a16="http://schemas.microsoft.com/office/drawing/2014/main" id="{525D0805-11D4-E317-168F-2E72FEC545AC}"/>
                </a:ext>
              </a:extLst>
            </p:cNvPr>
            <p:cNvSpPr/>
            <p:nvPr/>
          </p:nvSpPr>
          <p:spPr>
            <a:xfrm>
              <a:off x="4132363" y="3715495"/>
              <a:ext cx="625475" cy="625475"/>
            </a:xfrm>
            <a:prstGeom prst="ellipse">
              <a:avLst/>
            </a:prstGeom>
            <a:solidFill>
              <a:schemeClr val="bg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latin typeface="Avenir Next LT Pro"/>
              </a:endParaRPr>
            </a:p>
          </p:txBody>
        </p:sp>
        <p:sp>
          <p:nvSpPr>
            <p:cNvPr id="20" name="TextBox 28">
              <a:extLst>
                <a:ext uri="{FF2B5EF4-FFF2-40B4-BE49-F238E27FC236}">
                  <a16:creationId xmlns:a16="http://schemas.microsoft.com/office/drawing/2014/main" id="{91F5952F-B343-ADC1-C370-4974C937E42E}"/>
                </a:ext>
              </a:extLst>
            </p:cNvPr>
            <p:cNvSpPr txBox="1"/>
            <p:nvPr/>
          </p:nvSpPr>
          <p:spPr>
            <a:xfrm>
              <a:off x="3188699" y="2850389"/>
              <a:ext cx="2409020" cy="646331"/>
            </a:xfrm>
            <a:prstGeom prst="rect">
              <a:avLst/>
            </a:prstGeom>
            <a:noFill/>
          </p:spPr>
          <p:txBody>
            <a:bodyPr wrap="square" lIns="91440" tIns="45720" rIns="91440" bIns="45720" rtlCol="0" anchor="t">
              <a:spAutoFit/>
            </a:bodyPr>
            <a:lstStyle/>
            <a:p>
              <a:pPr algn="ctr">
                <a:defRPr/>
              </a:pPr>
              <a:r>
                <a:rPr lang="en-US" b="1">
                  <a:solidFill>
                    <a:schemeClr val="bg1"/>
                  </a:solidFill>
                  <a:latin typeface="Avenir Next LT Pro"/>
                  <a:ea typeface="+mn-lt"/>
                  <a:cs typeface="+mn-lt"/>
                </a:rPr>
                <a:t>STORIES /</a:t>
              </a:r>
            </a:p>
            <a:p>
              <a:pPr algn="ctr">
                <a:defRPr/>
              </a:pPr>
              <a:r>
                <a:rPr lang="en-US" b="1">
                  <a:solidFill>
                    <a:schemeClr val="bg1"/>
                  </a:solidFill>
                  <a:latin typeface="Avenir Next LT Pro"/>
                  <a:ea typeface="+mn-lt"/>
                  <a:cs typeface="+mn-lt"/>
                </a:rPr>
                <a:t>DEMONSTRATIONS</a:t>
              </a:r>
            </a:p>
          </p:txBody>
        </p:sp>
        <p:sp>
          <p:nvSpPr>
            <p:cNvPr id="83" name="ZoneTexte 82">
              <a:extLst>
                <a:ext uri="{FF2B5EF4-FFF2-40B4-BE49-F238E27FC236}">
                  <a16:creationId xmlns:a16="http://schemas.microsoft.com/office/drawing/2014/main" id="{FA0824B2-A6C1-2C16-8523-D7D2F9E44CD0}"/>
                </a:ext>
              </a:extLst>
            </p:cNvPr>
            <p:cNvSpPr txBox="1"/>
            <p:nvPr/>
          </p:nvSpPr>
          <p:spPr>
            <a:xfrm>
              <a:off x="4049384" y="2259723"/>
              <a:ext cx="68974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3200" b="1">
                  <a:latin typeface="Avenir Next LT Pro"/>
                  <a:cs typeface="Calibri"/>
                </a:rPr>
                <a:t>3</a:t>
              </a:r>
            </a:p>
          </p:txBody>
        </p:sp>
        <p:pic>
          <p:nvPicPr>
            <p:cNvPr id="24" name="Image 24">
              <a:extLst>
                <a:ext uri="{FF2B5EF4-FFF2-40B4-BE49-F238E27FC236}">
                  <a16:creationId xmlns:a16="http://schemas.microsoft.com/office/drawing/2014/main" id="{35680741-3589-A847-46D6-5D162A69A57A}"/>
                </a:ext>
              </a:extLst>
            </p:cNvPr>
            <p:cNvPicPr>
              <a:picLocks noChangeAspect="1"/>
            </p:cNvPicPr>
            <p:nvPr/>
          </p:nvPicPr>
          <p:blipFill>
            <a:blip r:embed="rId6"/>
            <a:stretch>
              <a:fillRect/>
            </a:stretch>
          </p:blipFill>
          <p:spPr>
            <a:xfrm>
              <a:off x="4163483" y="3750733"/>
              <a:ext cx="563034" cy="563034"/>
            </a:xfrm>
            <a:prstGeom prst="rect">
              <a:avLst/>
            </a:prstGeom>
          </p:spPr>
        </p:pic>
      </p:grpSp>
      <p:grpSp>
        <p:nvGrpSpPr>
          <p:cNvPr id="33" name="Groupe 32">
            <a:extLst>
              <a:ext uri="{FF2B5EF4-FFF2-40B4-BE49-F238E27FC236}">
                <a16:creationId xmlns:a16="http://schemas.microsoft.com/office/drawing/2014/main" id="{0DE18FB8-A3BC-F64B-5BDE-24803DFF7FA3}"/>
              </a:ext>
            </a:extLst>
          </p:cNvPr>
          <p:cNvGrpSpPr/>
          <p:nvPr/>
        </p:nvGrpSpPr>
        <p:grpSpPr>
          <a:xfrm>
            <a:off x="1783747" y="3706086"/>
            <a:ext cx="2122715" cy="2396618"/>
            <a:chOff x="1560981" y="3706087"/>
            <a:chExt cx="2122715" cy="2396618"/>
          </a:xfrm>
        </p:grpSpPr>
        <p:sp>
          <p:nvSpPr>
            <p:cNvPr id="12" name="TextBox 28">
              <a:extLst>
                <a:ext uri="{FF2B5EF4-FFF2-40B4-BE49-F238E27FC236}">
                  <a16:creationId xmlns:a16="http://schemas.microsoft.com/office/drawing/2014/main" id="{443549D9-F436-17E7-AB81-5389168E930E}"/>
                </a:ext>
              </a:extLst>
            </p:cNvPr>
            <p:cNvSpPr txBox="1"/>
            <p:nvPr/>
          </p:nvSpPr>
          <p:spPr>
            <a:xfrm>
              <a:off x="1560981" y="4534315"/>
              <a:ext cx="2122715" cy="646331"/>
            </a:xfrm>
            <a:prstGeom prst="rect">
              <a:avLst/>
            </a:prstGeom>
            <a:noFill/>
          </p:spPr>
          <p:txBody>
            <a:bodyPr wrap="square" lIns="91440" tIns="45720" rIns="91440" bIns="45720" rtlCol="0" anchor="t">
              <a:spAutoFit/>
            </a:bodyPr>
            <a:lstStyle/>
            <a:p>
              <a:pPr algn="ctr">
                <a:defRPr/>
              </a:pPr>
              <a:r>
                <a:rPr lang="en-US" b="1">
                  <a:solidFill>
                    <a:schemeClr val="bg1"/>
                  </a:solidFill>
                  <a:latin typeface="Avenir Next LT Pro"/>
                  <a:ea typeface="+mn-lt"/>
                  <a:cs typeface="+mn-lt"/>
                </a:rPr>
                <a:t>OBJECTIVES OF SPRINT 3</a:t>
              </a:r>
              <a:endParaRPr lang="en-GB" b="1">
                <a:solidFill>
                  <a:schemeClr val="bg1"/>
                </a:solidFill>
                <a:latin typeface="Avenir Next LT Pro"/>
                <a:ea typeface="+mn-lt"/>
                <a:cs typeface="+mn-lt"/>
              </a:endParaRPr>
            </a:p>
          </p:txBody>
        </p:sp>
        <p:grpSp>
          <p:nvGrpSpPr>
            <p:cNvPr id="25" name="Groupe 24">
              <a:extLst>
                <a:ext uri="{FF2B5EF4-FFF2-40B4-BE49-F238E27FC236}">
                  <a16:creationId xmlns:a16="http://schemas.microsoft.com/office/drawing/2014/main" id="{0327E792-DE20-C633-2B30-EE47EBCC74E3}"/>
                </a:ext>
              </a:extLst>
            </p:cNvPr>
            <p:cNvGrpSpPr/>
            <p:nvPr/>
          </p:nvGrpSpPr>
          <p:grpSpPr>
            <a:xfrm>
              <a:off x="2270188" y="3706087"/>
              <a:ext cx="689741" cy="2396618"/>
              <a:chOff x="2269579" y="3706087"/>
              <a:chExt cx="689741" cy="2396618"/>
            </a:xfrm>
          </p:grpSpPr>
          <p:sp>
            <p:nvSpPr>
              <p:cNvPr id="26" name="ZoneTexte 25">
                <a:extLst>
                  <a:ext uri="{FF2B5EF4-FFF2-40B4-BE49-F238E27FC236}">
                    <a16:creationId xmlns:a16="http://schemas.microsoft.com/office/drawing/2014/main" id="{EF181EC0-97DB-7511-B934-63C34F5B8361}"/>
                  </a:ext>
                </a:extLst>
              </p:cNvPr>
              <p:cNvSpPr txBox="1"/>
              <p:nvPr/>
            </p:nvSpPr>
            <p:spPr>
              <a:xfrm>
                <a:off x="2269579" y="5517930"/>
                <a:ext cx="68974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3200" b="1">
                    <a:latin typeface="Avenir Next LT Pro"/>
                    <a:cs typeface="Calibri"/>
                  </a:rPr>
                  <a:t>2</a:t>
                </a:r>
              </a:p>
            </p:txBody>
          </p:sp>
          <p:sp>
            <p:nvSpPr>
              <p:cNvPr id="27" name="Oval 20">
                <a:extLst>
                  <a:ext uri="{FF2B5EF4-FFF2-40B4-BE49-F238E27FC236}">
                    <a16:creationId xmlns:a16="http://schemas.microsoft.com/office/drawing/2014/main" id="{EFBAECA8-A5E3-F16E-DA02-6B2FA1780ED4}"/>
                  </a:ext>
                </a:extLst>
              </p:cNvPr>
              <p:cNvSpPr/>
              <p:nvPr/>
            </p:nvSpPr>
            <p:spPr>
              <a:xfrm>
                <a:off x="2307325" y="3706088"/>
                <a:ext cx="625475" cy="625475"/>
              </a:xfrm>
              <a:prstGeom prst="ellipse">
                <a:avLst/>
              </a:prstGeom>
              <a:solidFill>
                <a:schemeClr val="bg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latin typeface="Avenir Next LT Pro"/>
                </a:endParaRPr>
              </a:p>
            </p:txBody>
          </p:sp>
          <p:pic>
            <p:nvPicPr>
              <p:cNvPr id="28" name="Image 17">
                <a:extLst>
                  <a:ext uri="{FF2B5EF4-FFF2-40B4-BE49-F238E27FC236}">
                    <a16:creationId xmlns:a16="http://schemas.microsoft.com/office/drawing/2014/main" id="{2E00C46D-FDCB-18A7-3BD0-D22E47256BE1}"/>
                  </a:ext>
                </a:extLst>
              </p:cNvPr>
              <p:cNvPicPr>
                <a:picLocks noChangeAspect="1"/>
              </p:cNvPicPr>
              <p:nvPr/>
            </p:nvPicPr>
            <p:blipFill>
              <a:blip r:embed="rId7"/>
              <a:stretch>
                <a:fillRect/>
              </a:stretch>
            </p:blipFill>
            <p:spPr>
              <a:xfrm>
                <a:off x="2378352" y="3781448"/>
                <a:ext cx="489059" cy="484878"/>
              </a:xfrm>
              <a:prstGeom prst="rect">
                <a:avLst/>
              </a:prstGeom>
            </p:spPr>
          </p:pic>
          <p:sp>
            <p:nvSpPr>
              <p:cNvPr id="30" name="Oval 20">
                <a:extLst>
                  <a:ext uri="{FF2B5EF4-FFF2-40B4-BE49-F238E27FC236}">
                    <a16:creationId xmlns:a16="http://schemas.microsoft.com/office/drawing/2014/main" id="{F291CD0A-ECD5-239D-B959-A1829CDA37E9}"/>
                  </a:ext>
                </a:extLst>
              </p:cNvPr>
              <p:cNvSpPr/>
              <p:nvPr/>
            </p:nvSpPr>
            <p:spPr>
              <a:xfrm>
                <a:off x="2307325" y="3706087"/>
                <a:ext cx="625475" cy="625475"/>
              </a:xfrm>
              <a:prstGeom prst="ellipse">
                <a:avLst/>
              </a:prstGeom>
              <a:solidFill>
                <a:schemeClr val="bg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latin typeface="Avenir Next LT Pro"/>
                </a:endParaRPr>
              </a:p>
            </p:txBody>
          </p:sp>
          <p:pic>
            <p:nvPicPr>
              <p:cNvPr id="31" name="Image 17">
                <a:extLst>
                  <a:ext uri="{FF2B5EF4-FFF2-40B4-BE49-F238E27FC236}">
                    <a16:creationId xmlns:a16="http://schemas.microsoft.com/office/drawing/2014/main" id="{A5BC1D54-5603-636D-3609-FECD4FCA83E7}"/>
                  </a:ext>
                </a:extLst>
              </p:cNvPr>
              <p:cNvPicPr>
                <a:picLocks noChangeAspect="1"/>
              </p:cNvPicPr>
              <p:nvPr/>
            </p:nvPicPr>
            <p:blipFill>
              <a:blip r:embed="rId7"/>
              <a:stretch>
                <a:fillRect/>
              </a:stretch>
            </p:blipFill>
            <p:spPr>
              <a:xfrm>
                <a:off x="2378352" y="3739114"/>
                <a:ext cx="552559" cy="558961"/>
              </a:xfrm>
              <a:prstGeom prst="rect">
                <a:avLst/>
              </a:prstGeom>
            </p:spPr>
          </p:pic>
          <p:sp>
            <p:nvSpPr>
              <p:cNvPr id="32" name="ZoneTexte 31">
                <a:extLst>
                  <a:ext uri="{FF2B5EF4-FFF2-40B4-BE49-F238E27FC236}">
                    <a16:creationId xmlns:a16="http://schemas.microsoft.com/office/drawing/2014/main" id="{FCFBEB5F-68CD-8799-39D0-595C2AB628AC}"/>
                  </a:ext>
                </a:extLst>
              </p:cNvPr>
              <p:cNvSpPr txBox="1"/>
              <p:nvPr/>
            </p:nvSpPr>
            <p:spPr>
              <a:xfrm>
                <a:off x="2269579" y="5517929"/>
                <a:ext cx="68974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3200" b="1">
                    <a:latin typeface="Avenir Next LT Pro"/>
                    <a:cs typeface="Calibri"/>
                  </a:rPr>
                  <a:t>2</a:t>
                </a:r>
              </a:p>
            </p:txBody>
          </p:sp>
        </p:grpSp>
      </p:grpSp>
    </p:spTree>
    <p:extLst>
      <p:ext uri="{BB962C8B-B14F-4D97-AF65-F5344CB8AC3E}">
        <p14:creationId xmlns:p14="http://schemas.microsoft.com/office/powerpoint/2010/main" val="354064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 calcmode="lin" valueType="num">
                                      <p:cBhvr additive="base">
                                        <p:cTn id="7" dur="500"/>
                                        <p:tgtEl>
                                          <p:spTgt spid="87"/>
                                        </p:tgtEl>
                                        <p:attrNameLst>
                                          <p:attrName>ppt_x</p:attrName>
                                        </p:attrNameLst>
                                      </p:cBhvr>
                                      <p:tavLst>
                                        <p:tav tm="0">
                                          <p:val>
                                            <p:strVal val="#ppt_x-#ppt_w*1.125000"/>
                                          </p:val>
                                        </p:tav>
                                        <p:tav tm="100000">
                                          <p:val>
                                            <p:strVal val="#ppt_x"/>
                                          </p:val>
                                        </p:tav>
                                      </p:tavLst>
                                    </p:anim>
                                    <p:animEffect transition="in" filter="wipe(right)">
                                      <p:cBhvr>
                                        <p:cTn id="8" dur="500"/>
                                        <p:tgtEl>
                                          <p:spTgt spid="87"/>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p:tgtEl>
                                          <p:spTgt spid="33"/>
                                        </p:tgtEl>
                                        <p:attrNameLst>
                                          <p:attrName>ppt_x</p:attrName>
                                        </p:attrNameLst>
                                      </p:cBhvr>
                                      <p:tavLst>
                                        <p:tav tm="0">
                                          <p:val>
                                            <p:strVal val="#ppt_x-#ppt_w*1.125000"/>
                                          </p:val>
                                        </p:tav>
                                        <p:tav tm="100000">
                                          <p:val>
                                            <p:strVal val="#ppt_x"/>
                                          </p:val>
                                        </p:tav>
                                      </p:tavLst>
                                    </p:anim>
                                    <p:animEffect transition="in" filter="wipe(right)">
                                      <p:cBhvr>
                                        <p:cTn id="14" dur="500"/>
                                        <p:tgtEl>
                                          <p:spTgt spid="33"/>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p:tgtEl>
                                          <p:spTgt spid="11"/>
                                        </p:tgtEl>
                                        <p:attrNameLst>
                                          <p:attrName>ppt_x</p:attrName>
                                        </p:attrNameLst>
                                      </p:cBhvr>
                                      <p:tavLst>
                                        <p:tav tm="0">
                                          <p:val>
                                            <p:strVal val="#ppt_x-#ppt_w*1.125000"/>
                                          </p:val>
                                        </p:tav>
                                        <p:tav tm="100000">
                                          <p:val>
                                            <p:strVal val="#ppt_x"/>
                                          </p:val>
                                        </p:tav>
                                      </p:tavLst>
                                    </p:anim>
                                    <p:animEffect transition="in" filter="wipe(right)">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p:tgtEl>
                                          <p:spTgt spid="15"/>
                                        </p:tgtEl>
                                        <p:attrNameLst>
                                          <p:attrName>ppt_x</p:attrName>
                                        </p:attrNameLst>
                                      </p:cBhvr>
                                      <p:tavLst>
                                        <p:tav tm="0">
                                          <p:val>
                                            <p:strVal val="#ppt_x-#ppt_w*1.125000"/>
                                          </p:val>
                                        </p:tav>
                                        <p:tav tm="100000">
                                          <p:val>
                                            <p:strVal val="#ppt_x"/>
                                          </p:val>
                                        </p:tav>
                                      </p:tavLst>
                                    </p:anim>
                                    <p:animEffect transition="in" filter="wipe(right)">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8" fill="hold" nodeType="clickEffect">
                                  <p:stCondLst>
                                    <p:cond delay="0"/>
                                  </p:stCondLst>
                                  <p:childTnLst>
                                    <p:set>
                                      <p:cBhvr>
                                        <p:cTn id="30" dur="1" fill="hold">
                                          <p:stCondLst>
                                            <p:cond delay="0"/>
                                          </p:stCondLst>
                                        </p:cTn>
                                        <p:tgtEl>
                                          <p:spTgt spid="101"/>
                                        </p:tgtEl>
                                        <p:attrNameLst>
                                          <p:attrName>style.visibility</p:attrName>
                                        </p:attrNameLst>
                                      </p:cBhvr>
                                      <p:to>
                                        <p:strVal val="visible"/>
                                      </p:to>
                                    </p:set>
                                    <p:anim calcmode="lin" valueType="num">
                                      <p:cBhvr additive="base">
                                        <p:cTn id="31" dur="500"/>
                                        <p:tgtEl>
                                          <p:spTgt spid="101"/>
                                        </p:tgtEl>
                                        <p:attrNameLst>
                                          <p:attrName>ppt_x</p:attrName>
                                        </p:attrNameLst>
                                      </p:cBhvr>
                                      <p:tavLst>
                                        <p:tav tm="0">
                                          <p:val>
                                            <p:strVal val="#ppt_x-#ppt_w*1.125000"/>
                                          </p:val>
                                        </p:tav>
                                        <p:tav tm="100000">
                                          <p:val>
                                            <p:strVal val="#ppt_x"/>
                                          </p:val>
                                        </p:tav>
                                      </p:tavLst>
                                    </p:anim>
                                    <p:animEffect transition="in" filter="wipe(right)">
                                      <p:cBhvr>
                                        <p:cTn id="32" dur="500"/>
                                        <p:tgtEl>
                                          <p:spTgt spid="101"/>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p:tgtEl>
                                          <p:spTgt spid="16"/>
                                        </p:tgtEl>
                                        <p:attrNameLst>
                                          <p:attrName>ppt_x</p:attrName>
                                        </p:attrNameLst>
                                      </p:cBhvr>
                                      <p:tavLst>
                                        <p:tav tm="0">
                                          <p:val>
                                            <p:strVal val="#ppt_x-#ppt_w*1.125000"/>
                                          </p:val>
                                        </p:tav>
                                        <p:tav tm="100000">
                                          <p:val>
                                            <p:strVal val="#ppt_x"/>
                                          </p:val>
                                        </p:tav>
                                      </p:tavLst>
                                    </p:anim>
                                    <p:animEffect transition="in" filter="wipe(right)">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Image 51" descr="Une image contenant texte, signe, clipart, graphiques vectoriels&#10;&#10;Description générée automatiquement">
            <a:extLst>
              <a:ext uri="{FF2B5EF4-FFF2-40B4-BE49-F238E27FC236}">
                <a16:creationId xmlns:a16="http://schemas.microsoft.com/office/drawing/2014/main" id="{A43DF150-FC65-4CBA-B31F-5EAE898DF2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1002" y="2872619"/>
            <a:ext cx="833718" cy="833718"/>
          </a:xfrm>
          <a:prstGeom prst="rect">
            <a:avLst/>
          </a:prstGeom>
        </p:spPr>
      </p:pic>
      <p:pic>
        <p:nvPicPr>
          <p:cNvPr id="48" name="Image 52" descr="Une image contenant texte, signe, clipart, graphiques vectoriels&#10;&#10;Description générée automatiquement">
            <a:extLst>
              <a:ext uri="{FF2B5EF4-FFF2-40B4-BE49-F238E27FC236}">
                <a16:creationId xmlns:a16="http://schemas.microsoft.com/office/drawing/2014/main" id="{8AA081D4-9E60-4919-A2FB-993CECEC04D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16257" y="2861865"/>
            <a:ext cx="833718" cy="833718"/>
          </a:xfrm>
          <a:prstGeom prst="rect">
            <a:avLst/>
          </a:prstGeom>
        </p:spPr>
      </p:pic>
      <p:sp>
        <p:nvSpPr>
          <p:cNvPr id="10" name="Espace réservé du numéro de diapositive 5">
            <a:extLst>
              <a:ext uri="{FF2B5EF4-FFF2-40B4-BE49-F238E27FC236}">
                <a16:creationId xmlns:a16="http://schemas.microsoft.com/office/drawing/2014/main" id="{366283C9-7833-C91E-890F-49B0B1BB6D77}"/>
              </a:ext>
            </a:extLst>
          </p:cNvPr>
          <p:cNvSpPr>
            <a:spLocks noGrp="1"/>
          </p:cNvSpPr>
          <p:nvPr/>
        </p:nvSpPr>
        <p:spPr>
          <a:xfrm>
            <a:off x="10948086"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7A9633-343E-4A90-A07B-C619048A2403}" type="slidenum">
              <a:rPr lang="fr-FR" sz="2000" b="1" dirty="0" smtClean="0">
                <a:latin typeface="Avenir Next LT Pro"/>
              </a:rPr>
              <a:pPr/>
              <a:t>20</a:t>
            </a:fld>
            <a:endParaRPr lang="fr-FR" sz="2000" b="1">
              <a:latin typeface="Avenir Next LT Pro"/>
              <a:cs typeface="Calibri"/>
            </a:endParaRPr>
          </a:p>
        </p:txBody>
      </p:sp>
      <p:sp>
        <p:nvSpPr>
          <p:cNvPr id="98" name="TextBox 4">
            <a:extLst>
              <a:ext uri="{FF2B5EF4-FFF2-40B4-BE49-F238E27FC236}">
                <a16:creationId xmlns:a16="http://schemas.microsoft.com/office/drawing/2014/main" id="{B013B359-2B44-FA94-AC64-8F3889B416D8}"/>
              </a:ext>
            </a:extLst>
          </p:cNvPr>
          <p:cNvSpPr txBox="1"/>
          <p:nvPr/>
        </p:nvSpPr>
        <p:spPr>
          <a:xfrm>
            <a:off x="2610885" y="112946"/>
            <a:ext cx="6975811" cy="646331"/>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lgn="ctr">
              <a:defRPr/>
            </a:pPr>
            <a:r>
              <a:rPr lang="fr-FR" sz="3600">
                <a:solidFill>
                  <a:schemeClr val="tx2"/>
                </a:solidFill>
                <a:latin typeface="Avenir Next LT Pro"/>
                <a:cs typeface="Calibri"/>
              </a:rPr>
              <a:t>TEST OF USER STORIES</a:t>
            </a:r>
          </a:p>
        </p:txBody>
      </p:sp>
      <p:cxnSp>
        <p:nvCxnSpPr>
          <p:cNvPr id="101" name="Connecteur droit avec flèche 100">
            <a:extLst>
              <a:ext uri="{FF2B5EF4-FFF2-40B4-BE49-F238E27FC236}">
                <a16:creationId xmlns:a16="http://schemas.microsoft.com/office/drawing/2014/main" id="{65369928-E398-15BA-C152-008AE731261C}"/>
              </a:ext>
            </a:extLst>
          </p:cNvPr>
          <p:cNvCxnSpPr/>
          <p:nvPr/>
        </p:nvCxnSpPr>
        <p:spPr>
          <a:xfrm flipV="1">
            <a:off x="1774739" y="856220"/>
            <a:ext cx="8637371" cy="2059"/>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6" name="Espace réservé du numéro de diapositive 14">
            <a:extLst>
              <a:ext uri="{FF2B5EF4-FFF2-40B4-BE49-F238E27FC236}">
                <a16:creationId xmlns:a16="http://schemas.microsoft.com/office/drawing/2014/main" id="{A9AEAC3F-A2D1-9AD0-C452-5A865293EF64}"/>
              </a:ext>
            </a:extLst>
          </p:cNvPr>
          <p:cNvSpPr>
            <a:spLocks noGrp="1"/>
          </p:cNvSpPr>
          <p:nvPr/>
        </p:nvSpPr>
        <p:spPr>
          <a:xfrm>
            <a:off x="861060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7A9633-343E-4A90-A07B-C619048A2403}" type="slidenum">
              <a:rPr lang="fr-FR" sz="2000" b="1" dirty="0" smtClean="0">
                <a:latin typeface="Avenir Next LT Pro"/>
              </a:rPr>
              <a:pPr/>
              <a:t>20</a:t>
            </a:fld>
            <a:endParaRPr lang="fr-FR" sz="2000" b="1">
              <a:latin typeface="Avenir Next LT Pro"/>
            </a:endParaRPr>
          </a:p>
        </p:txBody>
      </p:sp>
      <p:sp>
        <p:nvSpPr>
          <p:cNvPr id="19" name="Rectangle 18">
            <a:extLst>
              <a:ext uri="{FF2B5EF4-FFF2-40B4-BE49-F238E27FC236}">
                <a16:creationId xmlns:a16="http://schemas.microsoft.com/office/drawing/2014/main" id="{49AD946C-F8B1-1613-0353-8A4AE6241362}"/>
              </a:ext>
            </a:extLst>
          </p:cNvPr>
          <p:cNvSpPr/>
          <p:nvPr/>
        </p:nvSpPr>
        <p:spPr>
          <a:xfrm>
            <a:off x="1" y="-7895"/>
            <a:ext cx="641046" cy="68658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3" name="Image 121">
            <a:extLst>
              <a:ext uri="{FF2B5EF4-FFF2-40B4-BE49-F238E27FC236}">
                <a16:creationId xmlns:a16="http://schemas.microsoft.com/office/drawing/2014/main" id="{8E141C20-FB8F-458E-B7AD-8E368CA60590}"/>
              </a:ext>
            </a:extLst>
          </p:cNvPr>
          <p:cNvPicPr>
            <a:picLocks noChangeAspect="1"/>
          </p:cNvPicPr>
          <p:nvPr/>
        </p:nvPicPr>
        <p:blipFill>
          <a:blip r:embed="rId5"/>
          <a:stretch>
            <a:fillRect/>
          </a:stretch>
        </p:blipFill>
        <p:spPr>
          <a:xfrm>
            <a:off x="103382" y="1418240"/>
            <a:ext cx="455442" cy="429473"/>
          </a:xfrm>
          <a:prstGeom prst="rect">
            <a:avLst/>
          </a:prstGeom>
        </p:spPr>
      </p:pic>
      <p:pic>
        <p:nvPicPr>
          <p:cNvPr id="27" name="Image 10">
            <a:extLst>
              <a:ext uri="{FF2B5EF4-FFF2-40B4-BE49-F238E27FC236}">
                <a16:creationId xmlns:a16="http://schemas.microsoft.com/office/drawing/2014/main" id="{7540EC78-0BF1-83EB-154B-562D7FD70E48}"/>
              </a:ext>
            </a:extLst>
          </p:cNvPr>
          <p:cNvPicPr>
            <a:picLocks noChangeAspect="1"/>
          </p:cNvPicPr>
          <p:nvPr/>
        </p:nvPicPr>
        <p:blipFill>
          <a:blip r:embed="rId6">
            <a:duotone>
              <a:schemeClr val="bg2">
                <a:shade val="45000"/>
                <a:satMod val="135000"/>
              </a:schemeClr>
              <a:prstClr val="white"/>
            </a:duotone>
          </a:blip>
          <a:stretch>
            <a:fillRect/>
          </a:stretch>
        </p:blipFill>
        <p:spPr>
          <a:xfrm>
            <a:off x="77675" y="3850509"/>
            <a:ext cx="464525" cy="443312"/>
          </a:xfrm>
          <a:prstGeom prst="rect">
            <a:avLst/>
          </a:prstGeom>
        </p:spPr>
      </p:pic>
      <p:pic>
        <p:nvPicPr>
          <p:cNvPr id="31" name="Image 124" descr="Une image contenant texte&#10;&#10;Description générée automatiquement">
            <a:extLst>
              <a:ext uri="{FF2B5EF4-FFF2-40B4-BE49-F238E27FC236}">
                <a16:creationId xmlns:a16="http://schemas.microsoft.com/office/drawing/2014/main" id="{8FFE220C-B19E-5706-FA5A-446EFE67282D}"/>
              </a:ext>
            </a:extLst>
          </p:cNvPr>
          <p:cNvPicPr>
            <a:picLocks noChangeAspect="1"/>
          </p:cNvPicPr>
          <p:nvPr/>
        </p:nvPicPr>
        <p:blipFill>
          <a:blip r:embed="rId7"/>
          <a:stretch>
            <a:fillRect/>
          </a:stretch>
        </p:blipFill>
        <p:spPr>
          <a:xfrm>
            <a:off x="160156" y="5068236"/>
            <a:ext cx="320732" cy="396333"/>
          </a:xfrm>
          <a:prstGeom prst="rect">
            <a:avLst/>
          </a:prstGeom>
        </p:spPr>
      </p:pic>
      <p:pic>
        <p:nvPicPr>
          <p:cNvPr id="33" name="Picture 2">
            <a:extLst>
              <a:ext uri="{FF2B5EF4-FFF2-40B4-BE49-F238E27FC236}">
                <a16:creationId xmlns:a16="http://schemas.microsoft.com/office/drawing/2014/main" id="{D6D41B6D-8B0D-C871-512E-7C38AD4F69D1}"/>
              </a:ext>
            </a:extLst>
          </p:cNvPr>
          <p:cNvPicPr>
            <a:picLocks noChangeAspect="1"/>
          </p:cNvPicPr>
          <p:nvPr/>
        </p:nvPicPr>
        <p:blipFill>
          <a:blip r:embed="rId8"/>
          <a:stretch>
            <a:fillRect/>
          </a:stretch>
        </p:blipFill>
        <p:spPr>
          <a:xfrm>
            <a:off x="87388" y="6236245"/>
            <a:ext cx="464525" cy="472941"/>
          </a:xfrm>
          <a:prstGeom prst="rect">
            <a:avLst/>
          </a:prstGeom>
        </p:spPr>
      </p:pic>
      <p:pic>
        <p:nvPicPr>
          <p:cNvPr id="36" name="Image 2">
            <a:extLst>
              <a:ext uri="{FF2B5EF4-FFF2-40B4-BE49-F238E27FC236}">
                <a16:creationId xmlns:a16="http://schemas.microsoft.com/office/drawing/2014/main" id="{43485E1D-A17B-DEBA-E7CD-C6996EA252BE}"/>
              </a:ext>
            </a:extLst>
          </p:cNvPr>
          <p:cNvPicPr>
            <a:picLocks noChangeAspect="1"/>
          </p:cNvPicPr>
          <p:nvPr/>
        </p:nvPicPr>
        <p:blipFill>
          <a:blip r:embed="rId9"/>
          <a:stretch>
            <a:fillRect/>
          </a:stretch>
        </p:blipFill>
        <p:spPr>
          <a:xfrm>
            <a:off x="99483" y="2671234"/>
            <a:ext cx="446618" cy="467786"/>
          </a:xfrm>
          <a:prstGeom prst="rect">
            <a:avLst/>
          </a:prstGeom>
        </p:spPr>
      </p:pic>
      <p:pic>
        <p:nvPicPr>
          <p:cNvPr id="47" name="Image 2">
            <a:extLst>
              <a:ext uri="{FF2B5EF4-FFF2-40B4-BE49-F238E27FC236}">
                <a16:creationId xmlns:a16="http://schemas.microsoft.com/office/drawing/2014/main" id="{7A4598B7-F0F2-D9BB-D271-202FD43C8913}"/>
              </a:ext>
            </a:extLst>
          </p:cNvPr>
          <p:cNvPicPr>
            <a:picLocks noChangeAspect="1"/>
          </p:cNvPicPr>
          <p:nvPr/>
        </p:nvPicPr>
        <p:blipFill>
          <a:blip r:embed="rId10"/>
          <a:stretch>
            <a:fillRect/>
          </a:stretch>
        </p:blipFill>
        <p:spPr>
          <a:xfrm>
            <a:off x="63762" y="116006"/>
            <a:ext cx="492361" cy="464139"/>
          </a:xfrm>
          <a:prstGeom prst="rect">
            <a:avLst/>
          </a:prstGeom>
        </p:spPr>
      </p:pic>
      <p:sp>
        <p:nvSpPr>
          <p:cNvPr id="49" name="Ellipse 48">
            <a:extLst>
              <a:ext uri="{FF2B5EF4-FFF2-40B4-BE49-F238E27FC236}">
                <a16:creationId xmlns:a16="http://schemas.microsoft.com/office/drawing/2014/main" id="{C22954A2-F73E-F9C3-12B8-581C32D114B9}"/>
              </a:ext>
            </a:extLst>
          </p:cNvPr>
          <p:cNvSpPr/>
          <p:nvPr/>
        </p:nvSpPr>
        <p:spPr>
          <a:xfrm>
            <a:off x="0" y="5796707"/>
            <a:ext cx="1091258" cy="10993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1" name="Picture 6">
            <a:extLst>
              <a:ext uri="{FF2B5EF4-FFF2-40B4-BE49-F238E27FC236}">
                <a16:creationId xmlns:a16="http://schemas.microsoft.com/office/drawing/2014/main" id="{07034428-D43A-CAEA-C707-6B31C0F7C8DC}"/>
              </a:ext>
            </a:extLst>
          </p:cNvPr>
          <p:cNvPicPr>
            <a:picLocks noChangeAspect="1"/>
          </p:cNvPicPr>
          <p:nvPr/>
        </p:nvPicPr>
        <p:blipFill>
          <a:blip r:embed="rId11"/>
          <a:stretch>
            <a:fillRect/>
          </a:stretch>
        </p:blipFill>
        <p:spPr>
          <a:xfrm>
            <a:off x="147778" y="6013500"/>
            <a:ext cx="666219" cy="677666"/>
          </a:xfrm>
          <a:prstGeom prst="rect">
            <a:avLst/>
          </a:prstGeom>
        </p:spPr>
      </p:pic>
      <p:pic>
        <p:nvPicPr>
          <p:cNvPr id="29" name="Picture 25">
            <a:extLst>
              <a:ext uri="{FF2B5EF4-FFF2-40B4-BE49-F238E27FC236}">
                <a16:creationId xmlns:a16="http://schemas.microsoft.com/office/drawing/2014/main" id="{02AF9425-2117-432C-B244-5E41883926D4}"/>
              </a:ext>
            </a:extLst>
          </p:cNvPr>
          <p:cNvPicPr>
            <a:picLocks noChangeAspect="1"/>
          </p:cNvPicPr>
          <p:nvPr/>
        </p:nvPicPr>
        <p:blipFill>
          <a:blip r:embed="rId12"/>
          <a:stretch>
            <a:fillRect/>
          </a:stretch>
        </p:blipFill>
        <p:spPr>
          <a:xfrm rot="5400000">
            <a:off x="10043079" y="4817398"/>
            <a:ext cx="1329885" cy="1291559"/>
          </a:xfrm>
          <a:prstGeom prst="rect">
            <a:avLst/>
          </a:prstGeom>
        </p:spPr>
      </p:pic>
      <p:pic>
        <p:nvPicPr>
          <p:cNvPr id="30" name="Picture 21">
            <a:extLst>
              <a:ext uri="{FF2B5EF4-FFF2-40B4-BE49-F238E27FC236}">
                <a16:creationId xmlns:a16="http://schemas.microsoft.com/office/drawing/2014/main" id="{E6053DC7-3940-46DE-A7DF-2923E1451BF7}"/>
              </a:ext>
            </a:extLst>
          </p:cNvPr>
          <p:cNvPicPr>
            <a:picLocks noChangeAspect="1"/>
          </p:cNvPicPr>
          <p:nvPr/>
        </p:nvPicPr>
        <p:blipFill>
          <a:blip r:embed="rId12"/>
          <a:stretch>
            <a:fillRect/>
          </a:stretch>
        </p:blipFill>
        <p:spPr>
          <a:xfrm rot="5400000">
            <a:off x="6411456" y="4817404"/>
            <a:ext cx="1329885" cy="1291559"/>
          </a:xfrm>
          <a:prstGeom prst="rect">
            <a:avLst/>
          </a:prstGeom>
        </p:spPr>
      </p:pic>
      <p:pic>
        <p:nvPicPr>
          <p:cNvPr id="32" name="Picture 25">
            <a:extLst>
              <a:ext uri="{FF2B5EF4-FFF2-40B4-BE49-F238E27FC236}">
                <a16:creationId xmlns:a16="http://schemas.microsoft.com/office/drawing/2014/main" id="{DE188C01-D3D5-4374-914B-E17B6C667473}"/>
              </a:ext>
            </a:extLst>
          </p:cNvPr>
          <p:cNvPicPr>
            <a:picLocks noChangeAspect="1"/>
          </p:cNvPicPr>
          <p:nvPr/>
        </p:nvPicPr>
        <p:blipFill>
          <a:blip r:embed="rId12"/>
          <a:stretch>
            <a:fillRect/>
          </a:stretch>
        </p:blipFill>
        <p:spPr>
          <a:xfrm rot="5400000">
            <a:off x="8830640" y="4817400"/>
            <a:ext cx="1329885" cy="1291559"/>
          </a:xfrm>
          <a:prstGeom prst="rect">
            <a:avLst/>
          </a:prstGeom>
        </p:spPr>
      </p:pic>
      <p:pic>
        <p:nvPicPr>
          <p:cNvPr id="34" name="Picture 21">
            <a:extLst>
              <a:ext uri="{FF2B5EF4-FFF2-40B4-BE49-F238E27FC236}">
                <a16:creationId xmlns:a16="http://schemas.microsoft.com/office/drawing/2014/main" id="{B3F933D7-B0FB-4AC4-8A0D-E9B1F8CDAE45}"/>
              </a:ext>
            </a:extLst>
          </p:cNvPr>
          <p:cNvPicPr>
            <a:picLocks noChangeAspect="1"/>
          </p:cNvPicPr>
          <p:nvPr/>
        </p:nvPicPr>
        <p:blipFill>
          <a:blip r:embed="rId12"/>
          <a:stretch>
            <a:fillRect/>
          </a:stretch>
        </p:blipFill>
        <p:spPr>
          <a:xfrm rot="5400000">
            <a:off x="7613416" y="4817402"/>
            <a:ext cx="1329885" cy="1291559"/>
          </a:xfrm>
          <a:prstGeom prst="rect">
            <a:avLst/>
          </a:prstGeom>
        </p:spPr>
      </p:pic>
      <p:pic>
        <p:nvPicPr>
          <p:cNvPr id="37" name="Picture 21">
            <a:extLst>
              <a:ext uri="{FF2B5EF4-FFF2-40B4-BE49-F238E27FC236}">
                <a16:creationId xmlns:a16="http://schemas.microsoft.com/office/drawing/2014/main" id="{C77F4839-0A9E-48B3-BE00-9DC8F5EC935B}"/>
              </a:ext>
            </a:extLst>
          </p:cNvPr>
          <p:cNvPicPr>
            <a:picLocks noChangeAspect="1"/>
          </p:cNvPicPr>
          <p:nvPr/>
        </p:nvPicPr>
        <p:blipFill>
          <a:blip r:embed="rId12"/>
          <a:stretch>
            <a:fillRect/>
          </a:stretch>
        </p:blipFill>
        <p:spPr>
          <a:xfrm rot="5400000">
            <a:off x="1542560" y="4817405"/>
            <a:ext cx="1329885" cy="1291559"/>
          </a:xfrm>
          <a:prstGeom prst="rect">
            <a:avLst/>
          </a:prstGeom>
        </p:spPr>
      </p:pic>
      <p:pic>
        <p:nvPicPr>
          <p:cNvPr id="38" name="Picture 21">
            <a:extLst>
              <a:ext uri="{FF2B5EF4-FFF2-40B4-BE49-F238E27FC236}">
                <a16:creationId xmlns:a16="http://schemas.microsoft.com/office/drawing/2014/main" id="{E8B093EF-1028-4513-8092-F69D2C576BB2}"/>
              </a:ext>
            </a:extLst>
          </p:cNvPr>
          <p:cNvPicPr>
            <a:picLocks noChangeAspect="1"/>
          </p:cNvPicPr>
          <p:nvPr/>
        </p:nvPicPr>
        <p:blipFill>
          <a:blip r:embed="rId12"/>
          <a:stretch>
            <a:fillRect/>
          </a:stretch>
        </p:blipFill>
        <p:spPr>
          <a:xfrm rot="5400000">
            <a:off x="2759783" y="4817406"/>
            <a:ext cx="1329885" cy="1291559"/>
          </a:xfrm>
          <a:prstGeom prst="rect">
            <a:avLst/>
          </a:prstGeom>
        </p:spPr>
      </p:pic>
      <p:pic>
        <p:nvPicPr>
          <p:cNvPr id="39" name="Picture 25">
            <a:extLst>
              <a:ext uri="{FF2B5EF4-FFF2-40B4-BE49-F238E27FC236}">
                <a16:creationId xmlns:a16="http://schemas.microsoft.com/office/drawing/2014/main" id="{6CAB809B-99BB-4765-9E53-9E676F9B43A9}"/>
              </a:ext>
            </a:extLst>
          </p:cNvPr>
          <p:cNvPicPr>
            <a:picLocks noChangeAspect="1"/>
          </p:cNvPicPr>
          <p:nvPr/>
        </p:nvPicPr>
        <p:blipFill>
          <a:blip r:embed="rId12"/>
          <a:stretch>
            <a:fillRect/>
          </a:stretch>
        </p:blipFill>
        <p:spPr>
          <a:xfrm rot="5400000">
            <a:off x="5178967" y="4817402"/>
            <a:ext cx="1329885" cy="1291559"/>
          </a:xfrm>
          <a:prstGeom prst="rect">
            <a:avLst/>
          </a:prstGeom>
        </p:spPr>
      </p:pic>
      <p:pic>
        <p:nvPicPr>
          <p:cNvPr id="40" name="Picture 21">
            <a:extLst>
              <a:ext uri="{FF2B5EF4-FFF2-40B4-BE49-F238E27FC236}">
                <a16:creationId xmlns:a16="http://schemas.microsoft.com/office/drawing/2014/main" id="{2B82FB02-197E-4882-AA43-CFAB203BD561}"/>
              </a:ext>
            </a:extLst>
          </p:cNvPr>
          <p:cNvPicPr>
            <a:picLocks noChangeAspect="1"/>
          </p:cNvPicPr>
          <p:nvPr/>
        </p:nvPicPr>
        <p:blipFill>
          <a:blip r:embed="rId12"/>
          <a:stretch>
            <a:fillRect/>
          </a:stretch>
        </p:blipFill>
        <p:spPr>
          <a:xfrm rot="5400000">
            <a:off x="3961744" y="4817404"/>
            <a:ext cx="1329885" cy="1291559"/>
          </a:xfrm>
          <a:prstGeom prst="rect">
            <a:avLst/>
          </a:prstGeom>
        </p:spPr>
      </p:pic>
      <p:pic>
        <p:nvPicPr>
          <p:cNvPr id="41" name="Image 5">
            <a:extLst>
              <a:ext uri="{FF2B5EF4-FFF2-40B4-BE49-F238E27FC236}">
                <a16:creationId xmlns:a16="http://schemas.microsoft.com/office/drawing/2014/main" id="{F946BBCC-F4E9-43CE-B2EB-AB4CAE2C9828}"/>
              </a:ext>
            </a:extLst>
          </p:cNvPr>
          <p:cNvPicPr>
            <a:picLocks noChangeAspect="1"/>
          </p:cNvPicPr>
          <p:nvPr/>
        </p:nvPicPr>
        <p:blipFill>
          <a:blip r:embed="rId13"/>
          <a:stretch>
            <a:fillRect/>
          </a:stretch>
        </p:blipFill>
        <p:spPr>
          <a:xfrm flipH="1">
            <a:off x="9401916" y="4068336"/>
            <a:ext cx="1821634" cy="1771356"/>
          </a:xfrm>
          <a:prstGeom prst="rect">
            <a:avLst/>
          </a:prstGeom>
        </p:spPr>
      </p:pic>
      <p:pic>
        <p:nvPicPr>
          <p:cNvPr id="42" name="Image 6">
            <a:extLst>
              <a:ext uri="{FF2B5EF4-FFF2-40B4-BE49-F238E27FC236}">
                <a16:creationId xmlns:a16="http://schemas.microsoft.com/office/drawing/2014/main" id="{C485B2FE-B74C-4F3B-80A3-A42132E18695}"/>
              </a:ext>
            </a:extLst>
          </p:cNvPr>
          <p:cNvPicPr>
            <a:picLocks noChangeAspect="1"/>
          </p:cNvPicPr>
          <p:nvPr/>
        </p:nvPicPr>
        <p:blipFill>
          <a:blip r:embed="rId14"/>
          <a:stretch>
            <a:fillRect/>
          </a:stretch>
        </p:blipFill>
        <p:spPr>
          <a:xfrm flipH="1">
            <a:off x="10067277" y="4838747"/>
            <a:ext cx="246068" cy="303428"/>
          </a:xfrm>
          <a:prstGeom prst="rect">
            <a:avLst/>
          </a:prstGeom>
        </p:spPr>
      </p:pic>
      <p:sp>
        <p:nvSpPr>
          <p:cNvPr id="44" name="Rectangle 43">
            <a:extLst>
              <a:ext uri="{FF2B5EF4-FFF2-40B4-BE49-F238E27FC236}">
                <a16:creationId xmlns:a16="http://schemas.microsoft.com/office/drawing/2014/main" id="{B1900392-4F32-4F41-9281-FE0A86A3A2FC}"/>
              </a:ext>
            </a:extLst>
          </p:cNvPr>
          <p:cNvSpPr/>
          <p:nvPr/>
        </p:nvSpPr>
        <p:spPr>
          <a:xfrm>
            <a:off x="8719719" y="3631007"/>
            <a:ext cx="46459" cy="1320317"/>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2343ABAB-249F-4656-A001-2E590334B953}"/>
              </a:ext>
            </a:extLst>
          </p:cNvPr>
          <p:cNvSpPr/>
          <p:nvPr/>
        </p:nvSpPr>
        <p:spPr>
          <a:xfrm>
            <a:off x="6624949" y="3631007"/>
            <a:ext cx="46459" cy="1320317"/>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图片 19" descr="停止标志上有字&#10;&#10;已自动生成说明">
            <a:extLst>
              <a:ext uri="{FF2B5EF4-FFF2-40B4-BE49-F238E27FC236}">
                <a16:creationId xmlns:a16="http://schemas.microsoft.com/office/drawing/2014/main" id="{F3D8647C-4076-485C-8D96-1D2C26E32FA9}"/>
              </a:ext>
            </a:extLst>
          </p:cNvPr>
          <p:cNvPicPr>
            <a:picLocks noChangeAspect="1"/>
          </p:cNvPicPr>
          <p:nvPr/>
        </p:nvPicPr>
        <p:blipFill>
          <a:blip r:embed="rId15"/>
          <a:stretch>
            <a:fillRect/>
          </a:stretch>
        </p:blipFill>
        <p:spPr>
          <a:xfrm>
            <a:off x="6241418" y="2911024"/>
            <a:ext cx="796664" cy="770799"/>
          </a:xfrm>
          <a:prstGeom prst="rect">
            <a:avLst/>
          </a:prstGeom>
        </p:spPr>
      </p:pic>
      <p:sp>
        <p:nvSpPr>
          <p:cNvPr id="52" name="Rectangle 51">
            <a:extLst>
              <a:ext uri="{FF2B5EF4-FFF2-40B4-BE49-F238E27FC236}">
                <a16:creationId xmlns:a16="http://schemas.microsoft.com/office/drawing/2014/main" id="{B3C2EA7F-3AE7-4B4E-9080-65465B57F15D}"/>
              </a:ext>
            </a:extLst>
          </p:cNvPr>
          <p:cNvSpPr/>
          <p:nvPr/>
        </p:nvSpPr>
        <p:spPr>
          <a:xfrm>
            <a:off x="4623894" y="3640839"/>
            <a:ext cx="46459" cy="1320317"/>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Image 53" descr="Une image contenant texte, clipart&#10;&#10;Description générée automatiquement">
            <a:extLst>
              <a:ext uri="{FF2B5EF4-FFF2-40B4-BE49-F238E27FC236}">
                <a16:creationId xmlns:a16="http://schemas.microsoft.com/office/drawing/2014/main" id="{2C916B45-79B9-49D9-A177-F8E5038E6F5A}"/>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271307" y="2991520"/>
            <a:ext cx="741095" cy="649134"/>
          </a:xfrm>
          <a:prstGeom prst="rect">
            <a:avLst/>
          </a:prstGeom>
        </p:spPr>
      </p:pic>
      <p:sp>
        <p:nvSpPr>
          <p:cNvPr id="54" name="Rectangle 53">
            <a:extLst>
              <a:ext uri="{FF2B5EF4-FFF2-40B4-BE49-F238E27FC236}">
                <a16:creationId xmlns:a16="http://schemas.microsoft.com/office/drawing/2014/main" id="{D3644732-D8BB-4628-832A-A2EAEEBC8581}"/>
              </a:ext>
            </a:extLst>
          </p:cNvPr>
          <p:cNvSpPr/>
          <p:nvPr/>
        </p:nvSpPr>
        <p:spPr>
          <a:xfrm>
            <a:off x="2411806" y="3640838"/>
            <a:ext cx="46459" cy="1320317"/>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图片 12">
            <a:extLst>
              <a:ext uri="{FF2B5EF4-FFF2-40B4-BE49-F238E27FC236}">
                <a16:creationId xmlns:a16="http://schemas.microsoft.com/office/drawing/2014/main" id="{88EE4E6D-F941-46B6-880A-D430083442B0}"/>
              </a:ext>
            </a:extLst>
          </p:cNvPr>
          <p:cNvPicPr>
            <a:picLocks noChangeAspect="1"/>
          </p:cNvPicPr>
          <p:nvPr/>
        </p:nvPicPr>
        <p:blipFill>
          <a:blip r:embed="rId17"/>
          <a:stretch>
            <a:fillRect/>
          </a:stretch>
        </p:blipFill>
        <p:spPr>
          <a:xfrm>
            <a:off x="7225687" y="5008151"/>
            <a:ext cx="1291560" cy="1228094"/>
          </a:xfrm>
          <a:prstGeom prst="rect">
            <a:avLst/>
          </a:prstGeom>
        </p:spPr>
      </p:pic>
      <p:pic>
        <p:nvPicPr>
          <p:cNvPr id="57" name="图片 12">
            <a:extLst>
              <a:ext uri="{FF2B5EF4-FFF2-40B4-BE49-F238E27FC236}">
                <a16:creationId xmlns:a16="http://schemas.microsoft.com/office/drawing/2014/main" id="{1D0617D8-2736-43DB-85DD-52DEC635269A}"/>
              </a:ext>
            </a:extLst>
          </p:cNvPr>
          <p:cNvPicPr>
            <a:picLocks noChangeAspect="1"/>
          </p:cNvPicPr>
          <p:nvPr/>
        </p:nvPicPr>
        <p:blipFill>
          <a:blip r:embed="rId17"/>
          <a:stretch>
            <a:fillRect/>
          </a:stretch>
        </p:blipFill>
        <p:spPr>
          <a:xfrm flipH="1">
            <a:off x="3055485" y="4515713"/>
            <a:ext cx="916245" cy="871222"/>
          </a:xfrm>
          <a:prstGeom prst="rect">
            <a:avLst/>
          </a:prstGeom>
        </p:spPr>
      </p:pic>
      <p:sp>
        <p:nvSpPr>
          <p:cNvPr id="58" name="ZoneTexte 57">
            <a:extLst>
              <a:ext uri="{FF2B5EF4-FFF2-40B4-BE49-F238E27FC236}">
                <a16:creationId xmlns:a16="http://schemas.microsoft.com/office/drawing/2014/main" id="{27E866B6-F07B-4A21-A456-47814379E598}"/>
              </a:ext>
            </a:extLst>
          </p:cNvPr>
          <p:cNvSpPr txBox="1"/>
          <p:nvPr/>
        </p:nvSpPr>
        <p:spPr>
          <a:xfrm>
            <a:off x="1408777" y="1029075"/>
            <a:ext cx="9141236" cy="1200329"/>
          </a:xfrm>
          <a:prstGeom prst="rect">
            <a:avLst/>
          </a:prstGeom>
          <a:solidFill>
            <a:srgbClr val="E2E773">
              <a:alpha val="40000"/>
            </a:srgbClr>
          </a:solidFill>
        </p:spPr>
        <p:txBody>
          <a:bodyPr wrap="square" lIns="91440" tIns="45720" rIns="91440" bIns="45720" rtlCol="0" anchor="t">
            <a:spAutoFit/>
          </a:bodyPr>
          <a:lstStyle/>
          <a:p>
            <a:pPr marL="285750" indent="-285750">
              <a:buFontTx/>
              <a:buChar char="-"/>
            </a:pPr>
            <a:r>
              <a:rPr lang="en-US">
                <a:solidFill>
                  <a:schemeClr val="accent1">
                    <a:lumMod val="50000"/>
                  </a:schemeClr>
                </a:solidFill>
                <a:latin typeface="Avenir Next LT Pro"/>
              </a:rPr>
              <a:t>Detect obstacles </a:t>
            </a:r>
            <a:r>
              <a:rPr lang="en-US" b="1">
                <a:solidFill>
                  <a:schemeClr val="accent1">
                    <a:lumMod val="50000"/>
                  </a:schemeClr>
                </a:solidFill>
                <a:latin typeface="Avenir Next LT Pro"/>
              </a:rPr>
              <a:t>5 meters away</a:t>
            </a:r>
            <a:r>
              <a:rPr lang="en-US">
                <a:solidFill>
                  <a:schemeClr val="accent1">
                    <a:lumMod val="50000"/>
                  </a:schemeClr>
                </a:solidFill>
                <a:latin typeface="Avenir Next LT Pro"/>
              </a:rPr>
              <a:t> in front of the car, and identify it in </a:t>
            </a:r>
            <a:r>
              <a:rPr lang="en-US" b="1">
                <a:solidFill>
                  <a:schemeClr val="accent1">
                    <a:lumMod val="50000"/>
                  </a:schemeClr>
                </a:solidFill>
                <a:latin typeface="Avenir Next LT Pro"/>
              </a:rPr>
              <a:t>2 seconds</a:t>
            </a:r>
          </a:p>
          <a:p>
            <a:pPr marL="285750" indent="-285750">
              <a:buFontTx/>
              <a:buChar char="-"/>
            </a:pPr>
            <a:r>
              <a:rPr lang="en-US">
                <a:solidFill>
                  <a:schemeClr val="accent1">
                    <a:lumMod val="50000"/>
                  </a:schemeClr>
                </a:solidFill>
                <a:latin typeface="Avenir Next LT Pro"/>
              </a:rPr>
              <a:t>Stop at </a:t>
            </a:r>
            <a:r>
              <a:rPr lang="en-US" b="1">
                <a:solidFill>
                  <a:schemeClr val="accent1">
                    <a:lumMod val="50000"/>
                  </a:schemeClr>
                </a:solidFill>
                <a:latin typeface="Avenir Next LT Pro"/>
              </a:rPr>
              <a:t>50 centimeters</a:t>
            </a:r>
            <a:r>
              <a:rPr lang="en-US">
                <a:solidFill>
                  <a:schemeClr val="accent1">
                    <a:lumMod val="50000"/>
                  </a:schemeClr>
                </a:solidFill>
                <a:latin typeface="Avenir Next LT Pro"/>
              </a:rPr>
              <a:t> from the obstacle</a:t>
            </a:r>
          </a:p>
          <a:p>
            <a:pPr marL="285750" indent="-285750">
              <a:buFontTx/>
              <a:buChar char="-"/>
            </a:pPr>
            <a:r>
              <a:rPr lang="en-US">
                <a:solidFill>
                  <a:schemeClr val="accent1">
                    <a:lumMod val="50000"/>
                  </a:schemeClr>
                </a:solidFill>
                <a:latin typeface="Avenir Next LT Pro"/>
              </a:rPr>
              <a:t>React </a:t>
            </a:r>
            <a:r>
              <a:rPr lang="en-US" b="1">
                <a:solidFill>
                  <a:schemeClr val="accent1">
                    <a:lumMod val="50000"/>
                  </a:schemeClr>
                </a:solidFill>
                <a:latin typeface="Avenir Next LT Pro"/>
              </a:rPr>
              <a:t>at sign level</a:t>
            </a:r>
          </a:p>
          <a:p>
            <a:pPr marL="285750" indent="-285750">
              <a:buFontTx/>
              <a:buChar char="-"/>
            </a:pPr>
            <a:r>
              <a:rPr lang="en-US">
                <a:solidFill>
                  <a:schemeClr val="accent1">
                    <a:lumMod val="50000"/>
                  </a:schemeClr>
                </a:solidFill>
                <a:latin typeface="Avenir Next LT Pro"/>
              </a:rPr>
              <a:t>Detect </a:t>
            </a:r>
            <a:r>
              <a:rPr lang="en-US" b="1">
                <a:solidFill>
                  <a:schemeClr val="accent1">
                    <a:lumMod val="50000"/>
                  </a:schemeClr>
                </a:solidFill>
                <a:latin typeface="Avenir Next LT Pro"/>
              </a:rPr>
              <a:t>every road sign</a:t>
            </a:r>
            <a:endParaRPr lang="en-US">
              <a:latin typeface="Avenir Next LT Pro"/>
            </a:endParaRPr>
          </a:p>
        </p:txBody>
      </p:sp>
      <p:pic>
        <p:nvPicPr>
          <p:cNvPr id="59" name="图片 12">
            <a:extLst>
              <a:ext uri="{FF2B5EF4-FFF2-40B4-BE49-F238E27FC236}">
                <a16:creationId xmlns:a16="http://schemas.microsoft.com/office/drawing/2014/main" id="{29E439CF-A93D-40CA-B8F4-54EE59276B3D}"/>
              </a:ext>
            </a:extLst>
          </p:cNvPr>
          <p:cNvPicPr>
            <a:picLocks noChangeAspect="1"/>
          </p:cNvPicPr>
          <p:nvPr/>
        </p:nvPicPr>
        <p:blipFill>
          <a:blip r:embed="rId17"/>
          <a:stretch>
            <a:fillRect/>
          </a:stretch>
        </p:blipFill>
        <p:spPr>
          <a:xfrm>
            <a:off x="4007686" y="3323064"/>
            <a:ext cx="1803690" cy="1715058"/>
          </a:xfrm>
          <a:prstGeom prst="rect">
            <a:avLst/>
          </a:prstGeom>
        </p:spPr>
      </p:pic>
    </p:spTree>
    <p:extLst>
      <p:ext uri="{BB962C8B-B14F-4D97-AF65-F5344CB8AC3E}">
        <p14:creationId xmlns:p14="http://schemas.microsoft.com/office/powerpoint/2010/main" val="2989255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numéro de diapositive 5">
            <a:extLst>
              <a:ext uri="{FF2B5EF4-FFF2-40B4-BE49-F238E27FC236}">
                <a16:creationId xmlns:a16="http://schemas.microsoft.com/office/drawing/2014/main" id="{366283C9-7833-C91E-890F-49B0B1BB6D77}"/>
              </a:ext>
            </a:extLst>
          </p:cNvPr>
          <p:cNvSpPr>
            <a:spLocks noGrp="1"/>
          </p:cNvSpPr>
          <p:nvPr/>
        </p:nvSpPr>
        <p:spPr>
          <a:xfrm>
            <a:off x="10948086"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7A9633-343E-4A90-A07B-C619048A2403}" type="slidenum">
              <a:rPr lang="fr-FR" sz="2000" b="1" dirty="0" smtClean="0">
                <a:latin typeface="Avenir Next LT Pro"/>
              </a:rPr>
              <a:pPr/>
              <a:t>21</a:t>
            </a:fld>
            <a:endParaRPr lang="fr-FR" sz="2000" b="1">
              <a:latin typeface="Avenir Next LT Pro"/>
              <a:cs typeface="Calibri"/>
            </a:endParaRPr>
          </a:p>
        </p:txBody>
      </p:sp>
      <p:sp>
        <p:nvSpPr>
          <p:cNvPr id="98" name="TextBox 4">
            <a:extLst>
              <a:ext uri="{FF2B5EF4-FFF2-40B4-BE49-F238E27FC236}">
                <a16:creationId xmlns:a16="http://schemas.microsoft.com/office/drawing/2014/main" id="{B013B359-2B44-FA94-AC64-8F3889B416D8}"/>
              </a:ext>
            </a:extLst>
          </p:cNvPr>
          <p:cNvSpPr txBox="1"/>
          <p:nvPr/>
        </p:nvSpPr>
        <p:spPr>
          <a:xfrm>
            <a:off x="2610885" y="112946"/>
            <a:ext cx="6975811" cy="646331"/>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lgn="ctr">
              <a:defRPr/>
            </a:pPr>
            <a:r>
              <a:rPr lang="fr-FR" sz="3600">
                <a:solidFill>
                  <a:schemeClr val="tx2"/>
                </a:solidFill>
                <a:latin typeface="Avenir Next LT Pro"/>
                <a:cs typeface="Calibri"/>
              </a:rPr>
              <a:t>SUMMARY</a:t>
            </a:r>
          </a:p>
        </p:txBody>
      </p:sp>
      <p:cxnSp>
        <p:nvCxnSpPr>
          <p:cNvPr id="101" name="Connecteur droit avec flèche 100">
            <a:extLst>
              <a:ext uri="{FF2B5EF4-FFF2-40B4-BE49-F238E27FC236}">
                <a16:creationId xmlns:a16="http://schemas.microsoft.com/office/drawing/2014/main" id="{65369928-E398-15BA-C152-008AE731261C}"/>
              </a:ext>
            </a:extLst>
          </p:cNvPr>
          <p:cNvCxnSpPr/>
          <p:nvPr/>
        </p:nvCxnSpPr>
        <p:spPr>
          <a:xfrm flipV="1">
            <a:off x="1774739" y="856220"/>
            <a:ext cx="8637371" cy="2059"/>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6" name="Espace réservé du numéro de diapositive 14">
            <a:extLst>
              <a:ext uri="{FF2B5EF4-FFF2-40B4-BE49-F238E27FC236}">
                <a16:creationId xmlns:a16="http://schemas.microsoft.com/office/drawing/2014/main" id="{A9AEAC3F-A2D1-9AD0-C452-5A865293EF64}"/>
              </a:ext>
            </a:extLst>
          </p:cNvPr>
          <p:cNvSpPr>
            <a:spLocks noGrp="1"/>
          </p:cNvSpPr>
          <p:nvPr/>
        </p:nvSpPr>
        <p:spPr>
          <a:xfrm>
            <a:off x="861060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7A9633-343E-4A90-A07B-C619048A2403}" type="slidenum">
              <a:rPr lang="fr-FR" sz="2000" b="1" dirty="0" smtClean="0">
                <a:latin typeface="Avenir Next LT Pro"/>
              </a:rPr>
              <a:pPr/>
              <a:t>21</a:t>
            </a:fld>
            <a:endParaRPr lang="fr-FR" sz="2000" b="1">
              <a:latin typeface="Avenir Next LT Pro"/>
            </a:endParaRPr>
          </a:p>
        </p:txBody>
      </p:sp>
      <p:sp>
        <p:nvSpPr>
          <p:cNvPr id="24" name="Rectangle 23">
            <a:extLst>
              <a:ext uri="{FF2B5EF4-FFF2-40B4-BE49-F238E27FC236}">
                <a16:creationId xmlns:a16="http://schemas.microsoft.com/office/drawing/2014/main" id="{35429BF8-24FC-7C71-05A9-7BFFCB9B73CF}"/>
              </a:ext>
            </a:extLst>
          </p:cNvPr>
          <p:cNvSpPr/>
          <p:nvPr/>
        </p:nvSpPr>
        <p:spPr>
          <a:xfrm>
            <a:off x="1" y="-7895"/>
            <a:ext cx="641046" cy="68658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8" name="Image 121">
            <a:extLst>
              <a:ext uri="{FF2B5EF4-FFF2-40B4-BE49-F238E27FC236}">
                <a16:creationId xmlns:a16="http://schemas.microsoft.com/office/drawing/2014/main" id="{03692B6A-ED1F-2243-729D-036B052DD4E0}"/>
              </a:ext>
            </a:extLst>
          </p:cNvPr>
          <p:cNvPicPr>
            <a:picLocks noChangeAspect="1"/>
          </p:cNvPicPr>
          <p:nvPr/>
        </p:nvPicPr>
        <p:blipFill>
          <a:blip r:embed="rId3"/>
          <a:stretch>
            <a:fillRect/>
          </a:stretch>
        </p:blipFill>
        <p:spPr>
          <a:xfrm>
            <a:off x="103382" y="1418240"/>
            <a:ext cx="455442" cy="429473"/>
          </a:xfrm>
          <a:prstGeom prst="rect">
            <a:avLst/>
          </a:prstGeom>
        </p:spPr>
      </p:pic>
      <p:pic>
        <p:nvPicPr>
          <p:cNvPr id="32" name="Image 10">
            <a:extLst>
              <a:ext uri="{FF2B5EF4-FFF2-40B4-BE49-F238E27FC236}">
                <a16:creationId xmlns:a16="http://schemas.microsoft.com/office/drawing/2014/main" id="{F24BAA9C-52DA-B8A3-CD33-A9D7F3222796}"/>
              </a:ext>
            </a:extLst>
          </p:cNvPr>
          <p:cNvPicPr>
            <a:picLocks noChangeAspect="1"/>
          </p:cNvPicPr>
          <p:nvPr/>
        </p:nvPicPr>
        <p:blipFill>
          <a:blip r:embed="rId4">
            <a:duotone>
              <a:schemeClr val="bg2">
                <a:shade val="45000"/>
                <a:satMod val="135000"/>
              </a:schemeClr>
              <a:prstClr val="white"/>
            </a:duotone>
          </a:blip>
          <a:stretch>
            <a:fillRect/>
          </a:stretch>
        </p:blipFill>
        <p:spPr>
          <a:xfrm>
            <a:off x="77675" y="3850509"/>
            <a:ext cx="464525" cy="443312"/>
          </a:xfrm>
          <a:prstGeom prst="rect">
            <a:avLst/>
          </a:prstGeom>
        </p:spPr>
      </p:pic>
      <p:pic>
        <p:nvPicPr>
          <p:cNvPr id="36" name="Image 124" descr="Une image contenant texte&#10;&#10;Description générée automatiquement">
            <a:extLst>
              <a:ext uri="{FF2B5EF4-FFF2-40B4-BE49-F238E27FC236}">
                <a16:creationId xmlns:a16="http://schemas.microsoft.com/office/drawing/2014/main" id="{676F4ADD-8624-4763-BA78-94306770C4EB}"/>
              </a:ext>
            </a:extLst>
          </p:cNvPr>
          <p:cNvPicPr>
            <a:picLocks noChangeAspect="1"/>
          </p:cNvPicPr>
          <p:nvPr/>
        </p:nvPicPr>
        <p:blipFill>
          <a:blip r:embed="rId5"/>
          <a:stretch>
            <a:fillRect/>
          </a:stretch>
        </p:blipFill>
        <p:spPr>
          <a:xfrm>
            <a:off x="160156" y="5068236"/>
            <a:ext cx="320732" cy="396333"/>
          </a:xfrm>
          <a:prstGeom prst="rect">
            <a:avLst/>
          </a:prstGeom>
        </p:spPr>
      </p:pic>
      <p:pic>
        <p:nvPicPr>
          <p:cNvPr id="38" name="Picture 2">
            <a:extLst>
              <a:ext uri="{FF2B5EF4-FFF2-40B4-BE49-F238E27FC236}">
                <a16:creationId xmlns:a16="http://schemas.microsoft.com/office/drawing/2014/main" id="{CD41ED0A-C182-EBF1-5688-E85F78F8C1DE}"/>
              </a:ext>
            </a:extLst>
          </p:cNvPr>
          <p:cNvPicPr>
            <a:picLocks noChangeAspect="1"/>
          </p:cNvPicPr>
          <p:nvPr/>
        </p:nvPicPr>
        <p:blipFill>
          <a:blip r:embed="rId6"/>
          <a:stretch>
            <a:fillRect/>
          </a:stretch>
        </p:blipFill>
        <p:spPr>
          <a:xfrm>
            <a:off x="87388" y="6236245"/>
            <a:ext cx="464525" cy="472941"/>
          </a:xfrm>
          <a:prstGeom prst="rect">
            <a:avLst/>
          </a:prstGeom>
        </p:spPr>
      </p:pic>
      <p:pic>
        <p:nvPicPr>
          <p:cNvPr id="40" name="Image 2">
            <a:extLst>
              <a:ext uri="{FF2B5EF4-FFF2-40B4-BE49-F238E27FC236}">
                <a16:creationId xmlns:a16="http://schemas.microsoft.com/office/drawing/2014/main" id="{C44E7156-596F-678F-C0DF-7D890F1AD09D}"/>
              </a:ext>
            </a:extLst>
          </p:cNvPr>
          <p:cNvPicPr>
            <a:picLocks noChangeAspect="1"/>
          </p:cNvPicPr>
          <p:nvPr/>
        </p:nvPicPr>
        <p:blipFill>
          <a:blip r:embed="rId7"/>
          <a:stretch>
            <a:fillRect/>
          </a:stretch>
        </p:blipFill>
        <p:spPr>
          <a:xfrm>
            <a:off x="99483" y="2671234"/>
            <a:ext cx="446618" cy="467786"/>
          </a:xfrm>
          <a:prstGeom prst="rect">
            <a:avLst/>
          </a:prstGeom>
        </p:spPr>
      </p:pic>
      <p:pic>
        <p:nvPicPr>
          <p:cNvPr id="42" name="Image 2">
            <a:extLst>
              <a:ext uri="{FF2B5EF4-FFF2-40B4-BE49-F238E27FC236}">
                <a16:creationId xmlns:a16="http://schemas.microsoft.com/office/drawing/2014/main" id="{1349905C-D7C5-E996-4CE5-DCEE6C73B45A}"/>
              </a:ext>
            </a:extLst>
          </p:cNvPr>
          <p:cNvPicPr>
            <a:picLocks noChangeAspect="1"/>
          </p:cNvPicPr>
          <p:nvPr/>
        </p:nvPicPr>
        <p:blipFill>
          <a:blip r:embed="rId8"/>
          <a:stretch>
            <a:fillRect/>
          </a:stretch>
        </p:blipFill>
        <p:spPr>
          <a:xfrm>
            <a:off x="63762" y="116006"/>
            <a:ext cx="492361" cy="464139"/>
          </a:xfrm>
          <a:prstGeom prst="rect">
            <a:avLst/>
          </a:prstGeom>
        </p:spPr>
      </p:pic>
      <p:sp>
        <p:nvSpPr>
          <p:cNvPr id="26" name="ZoneTexte 25">
            <a:extLst>
              <a:ext uri="{FF2B5EF4-FFF2-40B4-BE49-F238E27FC236}">
                <a16:creationId xmlns:a16="http://schemas.microsoft.com/office/drawing/2014/main" id="{2982AEE8-6796-41CC-974C-AED1255E36FC}"/>
              </a:ext>
            </a:extLst>
          </p:cNvPr>
          <p:cNvSpPr txBox="1"/>
          <p:nvPr/>
        </p:nvSpPr>
        <p:spPr>
          <a:xfrm>
            <a:off x="7281743" y="1143254"/>
            <a:ext cx="4418644" cy="4801314"/>
          </a:xfrm>
          <a:prstGeom prst="rect">
            <a:avLst/>
          </a:prstGeom>
          <a:solidFill>
            <a:schemeClr val="tx1">
              <a:lumMod val="10000"/>
              <a:lumOff val="90000"/>
            </a:schemeClr>
          </a:solidFill>
        </p:spPr>
        <p:txBody>
          <a:bodyPr wrap="square" lIns="91440" tIns="45720" rIns="91440" bIns="45720" rtlCol="0" anchor="t">
            <a:spAutoFit/>
          </a:bodyPr>
          <a:lstStyle/>
          <a:p>
            <a:pPr algn="ctr"/>
            <a:r>
              <a:rPr lang="en-US">
                <a:solidFill>
                  <a:srgbClr val="22A0C9"/>
                </a:solidFill>
                <a:latin typeface="Avenir Next LT Pro"/>
              </a:rPr>
              <a:t>Sprint 4: </a:t>
            </a:r>
          </a:p>
          <a:p>
            <a:pPr algn="ctr"/>
            <a:endParaRPr lang="en-US">
              <a:solidFill>
                <a:srgbClr val="22A0C9"/>
              </a:solidFill>
              <a:latin typeface="Avenir Next LT Pro"/>
            </a:endParaRPr>
          </a:p>
          <a:p>
            <a:pPr algn="ctr"/>
            <a:endParaRPr lang="en-US">
              <a:solidFill>
                <a:srgbClr val="22A0C9"/>
              </a:solidFill>
              <a:latin typeface="Avenir Next LT Pro"/>
            </a:endParaRPr>
          </a:p>
          <a:p>
            <a:pPr algn="ctr"/>
            <a:endParaRPr lang="en-US">
              <a:solidFill>
                <a:srgbClr val="22A0C9"/>
              </a:solidFill>
              <a:latin typeface="Avenir Next LT Pro"/>
            </a:endParaRPr>
          </a:p>
          <a:p>
            <a:pPr algn="ctr"/>
            <a:endParaRPr lang="en-US">
              <a:solidFill>
                <a:srgbClr val="22A0C9"/>
              </a:solidFill>
              <a:latin typeface="Avenir Next LT Pro"/>
            </a:endParaRPr>
          </a:p>
          <a:p>
            <a:pPr algn="ctr"/>
            <a:endParaRPr lang="en-US">
              <a:solidFill>
                <a:srgbClr val="22A0C9"/>
              </a:solidFill>
              <a:latin typeface="Avenir Next LT Pro"/>
            </a:endParaRPr>
          </a:p>
          <a:p>
            <a:pPr algn="ctr"/>
            <a:endParaRPr lang="en-US">
              <a:solidFill>
                <a:srgbClr val="22A0C9"/>
              </a:solidFill>
              <a:latin typeface="Avenir Next LT Pro"/>
            </a:endParaRPr>
          </a:p>
          <a:p>
            <a:pPr algn="ctr"/>
            <a:endParaRPr lang="en-US">
              <a:solidFill>
                <a:srgbClr val="22A0C9"/>
              </a:solidFill>
              <a:latin typeface="Avenir Next LT Pro"/>
            </a:endParaRPr>
          </a:p>
          <a:p>
            <a:pPr algn="ctr"/>
            <a:endParaRPr lang="en-US">
              <a:solidFill>
                <a:srgbClr val="22A0C9"/>
              </a:solidFill>
              <a:latin typeface="Avenir Next LT Pro"/>
            </a:endParaRPr>
          </a:p>
          <a:p>
            <a:pPr algn="ctr"/>
            <a:endParaRPr lang="en-US">
              <a:solidFill>
                <a:srgbClr val="22A0C9"/>
              </a:solidFill>
              <a:latin typeface="Avenir Next LT Pro"/>
            </a:endParaRPr>
          </a:p>
          <a:p>
            <a:pPr algn="ctr"/>
            <a:endParaRPr lang="en-US">
              <a:solidFill>
                <a:srgbClr val="22A0C9"/>
              </a:solidFill>
              <a:latin typeface="Avenir Next LT Pro"/>
            </a:endParaRPr>
          </a:p>
          <a:p>
            <a:pPr algn="ctr"/>
            <a:endParaRPr lang="en-US">
              <a:solidFill>
                <a:srgbClr val="22A0C9"/>
              </a:solidFill>
              <a:latin typeface="Avenir Next LT Pro"/>
            </a:endParaRPr>
          </a:p>
          <a:p>
            <a:pPr algn="ctr"/>
            <a:endParaRPr lang="en-US">
              <a:solidFill>
                <a:srgbClr val="22A0C9"/>
              </a:solidFill>
              <a:latin typeface="Avenir Next LT Pro"/>
            </a:endParaRPr>
          </a:p>
          <a:p>
            <a:pPr algn="ctr"/>
            <a:endParaRPr lang="en-US">
              <a:solidFill>
                <a:srgbClr val="22A0C9"/>
              </a:solidFill>
              <a:latin typeface="Avenir Next LT Pro"/>
            </a:endParaRPr>
          </a:p>
          <a:p>
            <a:pPr algn="ctr"/>
            <a:endParaRPr lang="en-US">
              <a:solidFill>
                <a:srgbClr val="22A0C9"/>
              </a:solidFill>
              <a:latin typeface="Avenir Next LT Pro"/>
            </a:endParaRPr>
          </a:p>
          <a:p>
            <a:pPr algn="ctr"/>
            <a:endParaRPr lang="en-US">
              <a:solidFill>
                <a:srgbClr val="22A0C9"/>
              </a:solidFill>
              <a:latin typeface="Avenir Next LT Pro"/>
            </a:endParaRPr>
          </a:p>
          <a:p>
            <a:pPr algn="ctr"/>
            <a:endParaRPr lang="en-US">
              <a:solidFill>
                <a:srgbClr val="22A0C9"/>
              </a:solidFill>
              <a:latin typeface="Avenir Next LT Pro"/>
            </a:endParaRPr>
          </a:p>
        </p:txBody>
      </p:sp>
      <p:pic>
        <p:nvPicPr>
          <p:cNvPr id="8" name="Image 7" descr="Une image contenant flèche&#10;&#10;Description générée automatiquement">
            <a:extLst>
              <a:ext uri="{FF2B5EF4-FFF2-40B4-BE49-F238E27FC236}">
                <a16:creationId xmlns:a16="http://schemas.microsoft.com/office/drawing/2014/main" id="{A0757BA4-3295-41FB-B348-D22791116E6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488953" y="2966393"/>
            <a:ext cx="1449871" cy="1449871"/>
          </a:xfrm>
          <a:prstGeom prst="rect">
            <a:avLst/>
          </a:prstGeom>
        </p:spPr>
      </p:pic>
      <p:sp>
        <p:nvSpPr>
          <p:cNvPr id="12" name="ZoneTexte 11">
            <a:extLst>
              <a:ext uri="{FF2B5EF4-FFF2-40B4-BE49-F238E27FC236}">
                <a16:creationId xmlns:a16="http://schemas.microsoft.com/office/drawing/2014/main" id="{858A7017-73D9-AFEA-52FA-446F336DB41B}"/>
              </a:ext>
            </a:extLst>
          </p:cNvPr>
          <p:cNvSpPr txBox="1"/>
          <p:nvPr/>
        </p:nvSpPr>
        <p:spPr>
          <a:xfrm>
            <a:off x="1185743" y="1143255"/>
            <a:ext cx="3953447" cy="4801314"/>
          </a:xfrm>
          <a:prstGeom prst="rect">
            <a:avLst/>
          </a:prstGeom>
          <a:solidFill>
            <a:schemeClr val="tx1">
              <a:lumMod val="10000"/>
              <a:lumOff val="90000"/>
            </a:schemeClr>
          </a:solidFill>
        </p:spPr>
        <p:txBody>
          <a:bodyPr wrap="square" lIns="91440" tIns="45720" rIns="91440" bIns="45720" rtlCol="0" anchor="t">
            <a:spAutoFit/>
          </a:bodyPr>
          <a:lstStyle/>
          <a:p>
            <a:pPr algn="ctr"/>
            <a:r>
              <a:rPr lang="en-US">
                <a:solidFill>
                  <a:srgbClr val="22A0C9"/>
                </a:solidFill>
                <a:latin typeface="Avenir Next LT Pro"/>
              </a:rPr>
              <a:t>Sprint 3: </a:t>
            </a:r>
          </a:p>
          <a:p>
            <a:pPr algn="ctr"/>
            <a:endParaRPr lang="en-US">
              <a:solidFill>
                <a:srgbClr val="22A0C9"/>
              </a:solidFill>
              <a:latin typeface="Avenir Next LT Pro"/>
            </a:endParaRPr>
          </a:p>
          <a:p>
            <a:pPr algn="ctr"/>
            <a:endParaRPr lang="en-US">
              <a:solidFill>
                <a:srgbClr val="22A0C9"/>
              </a:solidFill>
              <a:latin typeface="Avenir Next LT Pro"/>
            </a:endParaRPr>
          </a:p>
          <a:p>
            <a:pPr algn="ctr"/>
            <a:endParaRPr lang="en-US">
              <a:solidFill>
                <a:srgbClr val="22A0C9"/>
              </a:solidFill>
              <a:latin typeface="Avenir Next LT Pro"/>
            </a:endParaRPr>
          </a:p>
          <a:p>
            <a:pPr algn="ctr"/>
            <a:endParaRPr lang="en-US">
              <a:solidFill>
                <a:srgbClr val="22A0C9"/>
              </a:solidFill>
              <a:latin typeface="Avenir Next LT Pro"/>
            </a:endParaRPr>
          </a:p>
          <a:p>
            <a:pPr algn="ctr"/>
            <a:endParaRPr lang="en-US">
              <a:solidFill>
                <a:srgbClr val="22A0C9"/>
              </a:solidFill>
              <a:latin typeface="Avenir Next LT Pro"/>
            </a:endParaRPr>
          </a:p>
          <a:p>
            <a:pPr algn="ctr"/>
            <a:endParaRPr lang="en-US">
              <a:solidFill>
                <a:srgbClr val="22A0C9"/>
              </a:solidFill>
              <a:latin typeface="Avenir Next LT Pro"/>
            </a:endParaRPr>
          </a:p>
          <a:p>
            <a:pPr algn="ctr"/>
            <a:endParaRPr lang="en-US">
              <a:solidFill>
                <a:srgbClr val="22A0C9"/>
              </a:solidFill>
              <a:latin typeface="Avenir Next LT Pro"/>
            </a:endParaRPr>
          </a:p>
          <a:p>
            <a:pPr algn="ctr"/>
            <a:endParaRPr lang="en-US">
              <a:solidFill>
                <a:srgbClr val="22A0C9"/>
              </a:solidFill>
              <a:latin typeface="Avenir Next LT Pro"/>
            </a:endParaRPr>
          </a:p>
          <a:p>
            <a:pPr algn="ctr"/>
            <a:endParaRPr lang="en-US">
              <a:solidFill>
                <a:srgbClr val="22A0C9"/>
              </a:solidFill>
              <a:latin typeface="Avenir Next LT Pro"/>
            </a:endParaRPr>
          </a:p>
          <a:p>
            <a:pPr algn="ctr"/>
            <a:endParaRPr lang="en-US">
              <a:solidFill>
                <a:srgbClr val="22A0C9"/>
              </a:solidFill>
              <a:latin typeface="Avenir Next LT Pro"/>
            </a:endParaRPr>
          </a:p>
          <a:p>
            <a:pPr algn="ctr"/>
            <a:endParaRPr lang="en-US">
              <a:solidFill>
                <a:srgbClr val="22A0C9"/>
              </a:solidFill>
              <a:latin typeface="Avenir Next LT Pro"/>
            </a:endParaRPr>
          </a:p>
          <a:p>
            <a:pPr algn="ctr"/>
            <a:endParaRPr lang="en-US">
              <a:solidFill>
                <a:srgbClr val="22A0C9"/>
              </a:solidFill>
              <a:latin typeface="Avenir Next LT Pro"/>
            </a:endParaRPr>
          </a:p>
          <a:p>
            <a:pPr algn="ctr"/>
            <a:endParaRPr lang="en-US">
              <a:solidFill>
                <a:srgbClr val="22A0C9"/>
              </a:solidFill>
              <a:latin typeface="Avenir Next LT Pro"/>
            </a:endParaRPr>
          </a:p>
          <a:p>
            <a:pPr algn="ctr"/>
            <a:endParaRPr lang="en-US">
              <a:solidFill>
                <a:srgbClr val="22A0C9"/>
              </a:solidFill>
              <a:latin typeface="Avenir Next LT Pro"/>
            </a:endParaRPr>
          </a:p>
          <a:p>
            <a:pPr algn="ctr"/>
            <a:endParaRPr lang="en-US">
              <a:solidFill>
                <a:srgbClr val="22A0C9"/>
              </a:solidFill>
              <a:latin typeface="Avenir Next LT Pro"/>
            </a:endParaRPr>
          </a:p>
          <a:p>
            <a:pPr algn="ctr"/>
            <a:endParaRPr lang="en-US">
              <a:solidFill>
                <a:srgbClr val="22A0C9"/>
              </a:solidFill>
              <a:latin typeface="Avenir Next LT Pro"/>
            </a:endParaRPr>
          </a:p>
        </p:txBody>
      </p:sp>
      <p:pic>
        <p:nvPicPr>
          <p:cNvPr id="13" name="Image 12">
            <a:extLst>
              <a:ext uri="{FF2B5EF4-FFF2-40B4-BE49-F238E27FC236}">
                <a16:creationId xmlns:a16="http://schemas.microsoft.com/office/drawing/2014/main" id="{A29CD27C-A64A-E76D-0B87-A6C3BF330C5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432254" y="4903810"/>
            <a:ext cx="748829" cy="748829"/>
          </a:xfrm>
          <a:prstGeom prst="rect">
            <a:avLst/>
          </a:prstGeom>
        </p:spPr>
      </p:pic>
      <p:pic>
        <p:nvPicPr>
          <p:cNvPr id="14" name="Image 13">
            <a:extLst>
              <a:ext uri="{FF2B5EF4-FFF2-40B4-BE49-F238E27FC236}">
                <a16:creationId xmlns:a16="http://schemas.microsoft.com/office/drawing/2014/main" id="{5E5E5444-58DD-D977-9728-ED9F110040C1}"/>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293281" y="3266487"/>
            <a:ext cx="987063" cy="987063"/>
          </a:xfrm>
          <a:prstGeom prst="rect">
            <a:avLst/>
          </a:prstGeom>
        </p:spPr>
      </p:pic>
      <p:pic>
        <p:nvPicPr>
          <p:cNvPr id="15" name="Image 14" descr="Une image contenant sombre, ciel nocturne&#10;&#10;Description générée automatiquement">
            <a:extLst>
              <a:ext uri="{FF2B5EF4-FFF2-40B4-BE49-F238E27FC236}">
                <a16:creationId xmlns:a16="http://schemas.microsoft.com/office/drawing/2014/main" id="{59E04BDD-6A15-0B65-43E5-7BE094F174C5}"/>
              </a:ext>
            </a:extLst>
          </p:cNvPr>
          <p:cNvPicPr>
            <a:picLocks noChangeAspect="1"/>
          </p:cNvPicPr>
          <p:nvPr/>
        </p:nvPicPr>
        <p:blipFill>
          <a:blip r:embed="rId12">
            <a:extLst>
              <a:ext uri="{BEBA8EAE-BF5A-486C-A8C5-ECC9F3942E4B}">
                <a14:imgProps xmlns:a14="http://schemas.microsoft.com/office/drawing/2010/main">
                  <a14:imgLayer r:embed="rId13">
                    <a14:imgEffect>
                      <a14:backgroundRemoval t="10000" b="90000" l="10000" r="90000">
                        <a14:foregroundMark x1="54545" y1="47718" x2="54545" y2="47718"/>
                        <a14:foregroundMark x1="53693" y1="58506" x2="53693" y2="58506"/>
                        <a14:foregroundMark x1="54545" y1="77593" x2="54545" y2="77593"/>
                        <a14:foregroundMark x1="52841" y1="87967" x2="52841" y2="87967"/>
                      </a14:backgroundRemoval>
                    </a14:imgEffect>
                  </a14:imgLayer>
                </a14:imgProps>
              </a:ext>
            </a:extLst>
          </a:blip>
          <a:stretch>
            <a:fillRect/>
          </a:stretch>
        </p:blipFill>
        <p:spPr>
          <a:xfrm>
            <a:off x="1017558" y="1730783"/>
            <a:ext cx="1538508" cy="1053354"/>
          </a:xfrm>
          <a:prstGeom prst="rect">
            <a:avLst/>
          </a:prstGeom>
        </p:spPr>
      </p:pic>
      <p:sp>
        <p:nvSpPr>
          <p:cNvPr id="17" name="ZoneTexte 16">
            <a:extLst>
              <a:ext uri="{FF2B5EF4-FFF2-40B4-BE49-F238E27FC236}">
                <a16:creationId xmlns:a16="http://schemas.microsoft.com/office/drawing/2014/main" id="{BCFE6E3D-957F-527B-32BF-78F7A622C577}"/>
              </a:ext>
            </a:extLst>
          </p:cNvPr>
          <p:cNvSpPr txBox="1"/>
          <p:nvPr/>
        </p:nvSpPr>
        <p:spPr>
          <a:xfrm>
            <a:off x="2358401" y="3425290"/>
            <a:ext cx="283806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2000">
                <a:latin typeface="Avenir Next LT Pro"/>
                <a:cs typeface="Calibri"/>
              </a:rPr>
              <a:t>New road </a:t>
            </a:r>
            <a:r>
              <a:rPr lang="fr-FR" sz="2000" err="1">
                <a:latin typeface="Avenir Next LT Pro"/>
                <a:cs typeface="Calibri"/>
              </a:rPr>
              <a:t>signs</a:t>
            </a:r>
            <a:r>
              <a:rPr lang="fr-FR" sz="2000">
                <a:latin typeface="Avenir Next LT Pro"/>
                <a:cs typeface="Calibri"/>
              </a:rPr>
              <a:t> </a:t>
            </a:r>
            <a:r>
              <a:rPr lang="fr-FR" sz="2000" err="1">
                <a:latin typeface="Avenir Next LT Pro"/>
                <a:cs typeface="Calibri"/>
              </a:rPr>
              <a:t>detection</a:t>
            </a:r>
            <a:endParaRPr lang="fr-FR" sz="2000">
              <a:latin typeface="Calibri"/>
              <a:cs typeface="Calibri"/>
            </a:endParaRPr>
          </a:p>
        </p:txBody>
      </p:sp>
      <p:sp>
        <p:nvSpPr>
          <p:cNvPr id="18" name="ZoneTexte 17">
            <a:extLst>
              <a:ext uri="{FF2B5EF4-FFF2-40B4-BE49-F238E27FC236}">
                <a16:creationId xmlns:a16="http://schemas.microsoft.com/office/drawing/2014/main" id="{4AD0719C-2053-AC03-E011-74955C94E6D1}"/>
              </a:ext>
            </a:extLst>
          </p:cNvPr>
          <p:cNvSpPr txBox="1"/>
          <p:nvPr/>
        </p:nvSpPr>
        <p:spPr>
          <a:xfrm>
            <a:off x="2419733" y="2173843"/>
            <a:ext cx="283806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2000" err="1">
                <a:latin typeface="Avenir Next LT Pro"/>
                <a:cs typeface="Calibri"/>
              </a:rPr>
              <a:t>Adapt</a:t>
            </a:r>
            <a:r>
              <a:rPr lang="fr-FR" sz="2000">
                <a:latin typeface="Avenir Next LT Pro"/>
                <a:cs typeface="Calibri"/>
              </a:rPr>
              <a:t> car </a:t>
            </a:r>
            <a:r>
              <a:rPr lang="fr-FR" sz="2000" err="1">
                <a:latin typeface="Avenir Next LT Pro"/>
                <a:cs typeface="Calibri"/>
              </a:rPr>
              <a:t>behavior</a:t>
            </a:r>
            <a:endParaRPr lang="fr-FR" sz="2000">
              <a:latin typeface="Calibri"/>
              <a:cs typeface="Calibri"/>
            </a:endParaRPr>
          </a:p>
        </p:txBody>
      </p:sp>
      <p:sp>
        <p:nvSpPr>
          <p:cNvPr id="19" name="ZoneTexte 18">
            <a:extLst>
              <a:ext uri="{FF2B5EF4-FFF2-40B4-BE49-F238E27FC236}">
                <a16:creationId xmlns:a16="http://schemas.microsoft.com/office/drawing/2014/main" id="{A6D438B7-52FF-ADA7-8CD0-6D06EF6CBE95}"/>
              </a:ext>
            </a:extLst>
          </p:cNvPr>
          <p:cNvSpPr txBox="1"/>
          <p:nvPr/>
        </p:nvSpPr>
        <p:spPr>
          <a:xfrm>
            <a:off x="2181083" y="4981595"/>
            <a:ext cx="283806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2000">
                <a:latin typeface="Avenir Next LT Pro"/>
                <a:cs typeface="Calibri"/>
              </a:rPr>
              <a:t>Link camera </a:t>
            </a:r>
            <a:r>
              <a:rPr lang="fr-FR" sz="2000" err="1">
                <a:latin typeface="Avenir Next LT Pro"/>
                <a:cs typeface="Calibri"/>
              </a:rPr>
              <a:t>detection</a:t>
            </a:r>
            <a:r>
              <a:rPr lang="fr-FR" sz="2000">
                <a:latin typeface="Avenir Next LT Pro"/>
                <a:cs typeface="Calibri"/>
              </a:rPr>
              <a:t> and </a:t>
            </a:r>
            <a:r>
              <a:rPr lang="fr-FR" sz="2000" err="1">
                <a:latin typeface="Avenir Next LT Pro"/>
                <a:cs typeface="Calibri"/>
              </a:rPr>
              <a:t>behavior</a:t>
            </a:r>
            <a:endParaRPr lang="fr-FR" sz="2000">
              <a:latin typeface="Calibri"/>
              <a:cs typeface="Calibri"/>
            </a:endParaRPr>
          </a:p>
        </p:txBody>
      </p:sp>
      <p:pic>
        <p:nvPicPr>
          <p:cNvPr id="3" name="图片 3">
            <a:extLst>
              <a:ext uri="{FF2B5EF4-FFF2-40B4-BE49-F238E27FC236}">
                <a16:creationId xmlns:a16="http://schemas.microsoft.com/office/drawing/2014/main" id="{5829CBF9-CCC0-D2B2-A2B0-FAF45F6D6FC6}"/>
              </a:ext>
            </a:extLst>
          </p:cNvPr>
          <p:cNvPicPr>
            <a:picLocks noChangeAspect="1"/>
          </p:cNvPicPr>
          <p:nvPr/>
        </p:nvPicPr>
        <p:blipFill>
          <a:blip r:embed="rId14"/>
          <a:stretch>
            <a:fillRect/>
          </a:stretch>
        </p:blipFill>
        <p:spPr>
          <a:xfrm>
            <a:off x="7417891" y="3222542"/>
            <a:ext cx="1017651" cy="1017651"/>
          </a:xfrm>
          <a:prstGeom prst="rect">
            <a:avLst/>
          </a:prstGeom>
        </p:spPr>
      </p:pic>
      <p:sp>
        <p:nvSpPr>
          <p:cNvPr id="6" name="ZoneTexte 17">
            <a:extLst>
              <a:ext uri="{FF2B5EF4-FFF2-40B4-BE49-F238E27FC236}">
                <a16:creationId xmlns:a16="http://schemas.microsoft.com/office/drawing/2014/main" id="{C474C4C5-31F2-7906-CA10-17B1D1CDBD36}"/>
              </a:ext>
            </a:extLst>
          </p:cNvPr>
          <p:cNvSpPr txBox="1"/>
          <p:nvPr/>
        </p:nvSpPr>
        <p:spPr>
          <a:xfrm>
            <a:off x="8546601" y="3543911"/>
            <a:ext cx="287119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2000" err="1">
                <a:latin typeface="Avenir Next LT Pro"/>
                <a:cs typeface="Calibri"/>
              </a:rPr>
              <a:t>Improve</a:t>
            </a:r>
            <a:r>
              <a:rPr lang="fr-FR" sz="2000">
                <a:latin typeface="Avenir Next LT Pro"/>
                <a:cs typeface="Calibri"/>
              </a:rPr>
              <a:t> AI model</a:t>
            </a:r>
          </a:p>
        </p:txBody>
      </p:sp>
      <p:pic>
        <p:nvPicPr>
          <p:cNvPr id="25" name="Image 24">
            <a:extLst>
              <a:ext uri="{FF2B5EF4-FFF2-40B4-BE49-F238E27FC236}">
                <a16:creationId xmlns:a16="http://schemas.microsoft.com/office/drawing/2014/main" id="{F5BA4A0A-D45A-4C92-861E-CFFC19251854}"/>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187440" y="4619352"/>
            <a:ext cx="1634339" cy="1246767"/>
          </a:xfrm>
          <a:prstGeom prst="rect">
            <a:avLst/>
          </a:prstGeom>
        </p:spPr>
      </p:pic>
      <p:pic>
        <p:nvPicPr>
          <p:cNvPr id="27" name="图片 3">
            <a:extLst>
              <a:ext uri="{FF2B5EF4-FFF2-40B4-BE49-F238E27FC236}">
                <a16:creationId xmlns:a16="http://schemas.microsoft.com/office/drawing/2014/main" id="{48759CA8-0054-45ED-994E-A18E6C7C261E}"/>
              </a:ext>
            </a:extLst>
          </p:cNvPr>
          <p:cNvPicPr>
            <a:picLocks noChangeAspect="1"/>
          </p:cNvPicPr>
          <p:nvPr/>
        </p:nvPicPr>
        <p:blipFill>
          <a:blip r:embed="rId16"/>
          <a:stretch>
            <a:fillRect/>
          </a:stretch>
        </p:blipFill>
        <p:spPr>
          <a:xfrm>
            <a:off x="7539843" y="1775419"/>
            <a:ext cx="954157" cy="909985"/>
          </a:xfrm>
          <a:prstGeom prst="rect">
            <a:avLst/>
          </a:prstGeom>
        </p:spPr>
      </p:pic>
      <p:sp>
        <p:nvSpPr>
          <p:cNvPr id="29" name="ZoneTexte 17">
            <a:extLst>
              <a:ext uri="{FF2B5EF4-FFF2-40B4-BE49-F238E27FC236}">
                <a16:creationId xmlns:a16="http://schemas.microsoft.com/office/drawing/2014/main" id="{76335A2C-53D2-43FD-8666-36F9590A4479}"/>
              </a:ext>
            </a:extLst>
          </p:cNvPr>
          <p:cNvSpPr txBox="1"/>
          <p:nvPr/>
        </p:nvSpPr>
        <p:spPr>
          <a:xfrm>
            <a:off x="8575318" y="5007714"/>
            <a:ext cx="308452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2000" err="1">
                <a:latin typeface="Avenir Next LT Pro"/>
                <a:cs typeface="Calibri"/>
              </a:rPr>
              <a:t>Detect</a:t>
            </a:r>
            <a:r>
              <a:rPr lang="fr-FR" sz="2000">
                <a:latin typeface="Avenir Next LT Pro"/>
                <a:cs typeface="Calibri"/>
              </a:rPr>
              <a:t> obstacles </a:t>
            </a:r>
            <a:r>
              <a:rPr lang="fr-FR" sz="2000" err="1">
                <a:latin typeface="Avenir Next LT Pro"/>
                <a:cs typeface="Calibri"/>
              </a:rPr>
              <a:t>with</a:t>
            </a:r>
            <a:r>
              <a:rPr lang="fr-FR" sz="2000">
                <a:latin typeface="Avenir Next LT Pro"/>
                <a:cs typeface="Calibri"/>
              </a:rPr>
              <a:t> Lidar</a:t>
            </a:r>
          </a:p>
        </p:txBody>
      </p:sp>
      <p:sp>
        <p:nvSpPr>
          <p:cNvPr id="30" name="ZoneTexte 17">
            <a:extLst>
              <a:ext uri="{FF2B5EF4-FFF2-40B4-BE49-F238E27FC236}">
                <a16:creationId xmlns:a16="http://schemas.microsoft.com/office/drawing/2014/main" id="{8FC55AE2-53F9-4B9E-BE8B-4A40FABBD336}"/>
              </a:ext>
            </a:extLst>
          </p:cNvPr>
          <p:cNvSpPr txBox="1"/>
          <p:nvPr/>
        </p:nvSpPr>
        <p:spPr>
          <a:xfrm>
            <a:off x="8612969" y="1924628"/>
            <a:ext cx="2871197"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2000">
                <a:latin typeface="Avenir Next LT Pro"/>
                <a:cs typeface="Calibri"/>
              </a:rPr>
              <a:t>Finish </a:t>
            </a:r>
            <a:r>
              <a:rPr lang="fr-FR" sz="2000" err="1">
                <a:latin typeface="Avenir Next LT Pro"/>
                <a:cs typeface="Calibri"/>
              </a:rPr>
              <a:t>link</a:t>
            </a:r>
            <a:r>
              <a:rPr lang="fr-FR" sz="2000">
                <a:latin typeface="Avenir Next LT Pro"/>
                <a:cs typeface="Calibri"/>
              </a:rPr>
              <a:t> </a:t>
            </a:r>
            <a:r>
              <a:rPr lang="fr-FR" sz="2000" err="1">
                <a:latin typeface="Avenir Next LT Pro"/>
                <a:cs typeface="Calibri"/>
              </a:rPr>
              <a:t>between</a:t>
            </a:r>
            <a:r>
              <a:rPr lang="fr-FR" sz="2000">
                <a:latin typeface="Avenir Next LT Pro"/>
                <a:cs typeface="Calibri"/>
              </a:rPr>
              <a:t> camera and Raspberry Pi</a:t>
            </a:r>
          </a:p>
        </p:txBody>
      </p:sp>
    </p:spTree>
    <p:extLst>
      <p:ext uri="{BB962C8B-B14F-4D97-AF65-F5344CB8AC3E}">
        <p14:creationId xmlns:p14="http://schemas.microsoft.com/office/powerpoint/2010/main" val="4277719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Ellipse 21">
            <a:extLst>
              <a:ext uri="{FF2B5EF4-FFF2-40B4-BE49-F238E27FC236}">
                <a16:creationId xmlns:a16="http://schemas.microsoft.com/office/drawing/2014/main" id="{13AAB33B-BD53-F713-BBED-2DAB1CD8D0A6}"/>
              </a:ext>
            </a:extLst>
          </p:cNvPr>
          <p:cNvSpPr/>
          <p:nvPr/>
        </p:nvSpPr>
        <p:spPr>
          <a:xfrm>
            <a:off x="0" y="-102140"/>
            <a:ext cx="1091258" cy="10993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descr="Une image contenant texte, extérieur, arbre, route&#10;&#10;Description générée automatiquement">
            <a:extLst>
              <a:ext uri="{FF2B5EF4-FFF2-40B4-BE49-F238E27FC236}">
                <a16:creationId xmlns:a16="http://schemas.microsoft.com/office/drawing/2014/main" id="{8D1DA730-C6A5-02F0-E389-CAE5DC88B98C}"/>
              </a:ext>
            </a:extLst>
          </p:cNvPr>
          <p:cNvPicPr>
            <a:picLocks noChangeAspect="1"/>
          </p:cNvPicPr>
          <p:nvPr/>
        </p:nvPicPr>
        <p:blipFill rotWithShape="1">
          <a:blip r:embed="rId2">
            <a:extLst>
              <a:ext uri="{28A0092B-C50C-407E-A947-70E740481C1C}">
                <a14:useLocalDpi xmlns:a14="http://schemas.microsoft.com/office/drawing/2010/main" val="0"/>
              </a:ext>
            </a:extLst>
          </a:blip>
          <a:srcRect l="4082" r="11020" b="-366"/>
          <a:stretch/>
        </p:blipFill>
        <p:spPr>
          <a:xfrm>
            <a:off x="1893619" y="2574770"/>
            <a:ext cx="5012738" cy="3297446"/>
          </a:xfrm>
          <a:prstGeom prst="rect">
            <a:avLst/>
          </a:prstGeom>
        </p:spPr>
      </p:pic>
      <p:sp>
        <p:nvSpPr>
          <p:cNvPr id="6" name="ZoneTexte 3">
            <a:extLst>
              <a:ext uri="{FF2B5EF4-FFF2-40B4-BE49-F238E27FC236}">
                <a16:creationId xmlns:a16="http://schemas.microsoft.com/office/drawing/2014/main" id="{F2431517-36E2-2BC3-692F-A60ADAD4B836}"/>
              </a:ext>
            </a:extLst>
          </p:cNvPr>
          <p:cNvSpPr txBox="1"/>
          <p:nvPr/>
        </p:nvSpPr>
        <p:spPr>
          <a:xfrm>
            <a:off x="1896420" y="1502101"/>
            <a:ext cx="9848815" cy="86177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a:latin typeface="Avenir Next LT Pro"/>
                <a:ea typeface="Lato"/>
                <a:cs typeface="Lato"/>
              </a:rPr>
              <a:t>Adapt the </a:t>
            </a:r>
            <a:r>
              <a:rPr lang="en-US" sz="2400" b="1">
                <a:latin typeface="Avenir Next LT Pro"/>
                <a:ea typeface="Lato"/>
                <a:cs typeface="Lato"/>
              </a:rPr>
              <a:t>car's behavior</a:t>
            </a:r>
            <a:r>
              <a:rPr lang="en-US" sz="2400">
                <a:latin typeface="Avenir Next LT Pro"/>
                <a:ea typeface="Lato"/>
                <a:cs typeface="Lato"/>
              </a:rPr>
              <a:t> according to the </a:t>
            </a:r>
            <a:r>
              <a:rPr lang="en-US" sz="2400" b="1">
                <a:latin typeface="Avenir Next LT Pro"/>
                <a:ea typeface="Lato"/>
                <a:cs typeface="Lato"/>
              </a:rPr>
              <a:t>environment detected </a:t>
            </a:r>
            <a:r>
              <a:rPr lang="en-US" sz="2400">
                <a:latin typeface="Avenir Next LT Pro"/>
                <a:ea typeface="Lato"/>
                <a:cs typeface="Lato"/>
              </a:rPr>
              <a:t>in different complex situations</a:t>
            </a:r>
          </a:p>
        </p:txBody>
      </p:sp>
      <p:grpSp>
        <p:nvGrpSpPr>
          <p:cNvPr id="96" name="Groupe 95">
            <a:extLst>
              <a:ext uri="{FF2B5EF4-FFF2-40B4-BE49-F238E27FC236}">
                <a16:creationId xmlns:a16="http://schemas.microsoft.com/office/drawing/2014/main" id="{7D490CA4-DF05-C1E8-B324-41C2E17D32FD}"/>
              </a:ext>
            </a:extLst>
          </p:cNvPr>
          <p:cNvGrpSpPr/>
          <p:nvPr/>
        </p:nvGrpSpPr>
        <p:grpSpPr>
          <a:xfrm>
            <a:off x="7244966" y="2794566"/>
            <a:ext cx="4511739" cy="2862322"/>
            <a:chOff x="2353313" y="3113781"/>
            <a:chExt cx="5109416" cy="2862322"/>
          </a:xfrm>
        </p:grpSpPr>
        <p:sp>
          <p:nvSpPr>
            <p:cNvPr id="5" name="TextBox 2">
              <a:extLst>
                <a:ext uri="{FF2B5EF4-FFF2-40B4-BE49-F238E27FC236}">
                  <a16:creationId xmlns:a16="http://schemas.microsoft.com/office/drawing/2014/main" id="{BC6A56B6-6FC7-863C-4A43-BC7D98CBE759}"/>
                </a:ext>
              </a:extLst>
            </p:cNvPr>
            <p:cNvSpPr txBox="1"/>
            <p:nvPr/>
          </p:nvSpPr>
          <p:spPr>
            <a:xfrm>
              <a:off x="3539640" y="3113781"/>
              <a:ext cx="3923089" cy="286232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solidFill>
                    <a:srgbClr val="000000"/>
                  </a:solidFill>
                  <a:latin typeface="Avenir Next LT Pro"/>
                  <a:ea typeface="+mn-lt"/>
                  <a:cs typeface="+mn-lt"/>
                </a:rPr>
                <a:t>Adjust</a:t>
              </a:r>
              <a:r>
                <a:rPr lang="en-US">
                  <a:latin typeface="Avenir Next LT Pro"/>
                  <a:ea typeface="+mn-lt"/>
                  <a:cs typeface="+mn-lt"/>
                </a:rPr>
                <a:t> the </a:t>
              </a:r>
              <a:r>
                <a:rPr lang="en-US" b="1">
                  <a:solidFill>
                    <a:srgbClr val="4384B5"/>
                  </a:solidFill>
                  <a:latin typeface="Avenir Next LT Pro"/>
                  <a:ea typeface="+mn-lt"/>
                  <a:cs typeface="+mn-lt"/>
                </a:rPr>
                <a:t>speed </a:t>
              </a:r>
              <a:r>
                <a:rPr lang="en-US">
                  <a:latin typeface="Avenir Next LT Pro"/>
                  <a:ea typeface="+mn-lt"/>
                  <a:cs typeface="+mn-lt"/>
                </a:rPr>
                <a:t>of the car when a road sign is detected</a:t>
              </a:r>
              <a:endParaRPr lang="en-US">
                <a:latin typeface="Avenir Next LT Pro"/>
                <a:cs typeface="Calibri"/>
              </a:endParaRPr>
            </a:p>
            <a:p>
              <a:pPr algn="just"/>
              <a:endParaRPr lang="en-US">
                <a:latin typeface="Avenir Next LT Pro"/>
                <a:cs typeface="Calibri"/>
              </a:endParaRPr>
            </a:p>
            <a:p>
              <a:pPr algn="ctr"/>
              <a:endParaRPr lang="en-US">
                <a:solidFill>
                  <a:srgbClr val="282F39"/>
                </a:solidFill>
                <a:latin typeface="Avenir Next LT Pro"/>
                <a:ea typeface="+mn-lt"/>
                <a:cs typeface="+mn-lt"/>
              </a:endParaRPr>
            </a:p>
            <a:p>
              <a:pPr algn="just"/>
              <a:r>
                <a:rPr lang="en-US">
                  <a:solidFill>
                    <a:srgbClr val="000000"/>
                  </a:solidFill>
                  <a:latin typeface="Avenir Next LT Pro"/>
                  <a:ea typeface="+mn-lt"/>
                  <a:cs typeface="+mn-lt"/>
                </a:rPr>
                <a:t>Stop</a:t>
              </a:r>
              <a:r>
                <a:rPr lang="en-US">
                  <a:latin typeface="Avenir Next LT Pro"/>
                  <a:ea typeface="+mn-lt"/>
                  <a:cs typeface="+mn-lt"/>
                </a:rPr>
                <a:t> the car when there are </a:t>
              </a:r>
              <a:r>
                <a:rPr lang="en-US" b="1">
                  <a:solidFill>
                    <a:srgbClr val="4384B5"/>
                  </a:solidFill>
                  <a:latin typeface="Avenir Next LT Pro"/>
                  <a:ea typeface="+mn-lt"/>
                  <a:cs typeface="+mn-lt"/>
                </a:rPr>
                <a:t>pedestrians </a:t>
              </a:r>
              <a:r>
                <a:rPr lang="en-US">
                  <a:latin typeface="Avenir Next LT Pro"/>
                  <a:ea typeface="+mn-lt"/>
                  <a:cs typeface="+mn-lt"/>
                </a:rPr>
                <a:t>on the road</a:t>
              </a:r>
              <a:endParaRPr lang="en-US">
                <a:latin typeface="Avenir Next LT Pro"/>
                <a:cs typeface="Calibri"/>
              </a:endParaRPr>
            </a:p>
            <a:p>
              <a:pPr algn="just"/>
              <a:endParaRPr lang="en-US">
                <a:latin typeface="Avenir Next LT Pro"/>
                <a:cs typeface="Calibri"/>
              </a:endParaRPr>
            </a:p>
            <a:p>
              <a:pPr algn="just"/>
              <a:endParaRPr lang="en-US">
                <a:solidFill>
                  <a:srgbClr val="282F39"/>
                </a:solidFill>
                <a:latin typeface="Avenir Next LT Pro"/>
                <a:ea typeface="+mn-lt"/>
                <a:cs typeface="+mn-lt"/>
              </a:endParaRPr>
            </a:p>
            <a:p>
              <a:pPr algn="just"/>
              <a:r>
                <a:rPr lang="en-US">
                  <a:solidFill>
                    <a:srgbClr val="000000"/>
                  </a:solidFill>
                  <a:latin typeface="Avenir Next LT Pro"/>
                  <a:ea typeface="+mn-lt"/>
                  <a:cs typeface="+mn-lt"/>
                </a:rPr>
                <a:t>Slow</a:t>
              </a:r>
              <a:r>
                <a:rPr lang="en-US">
                  <a:latin typeface="Avenir Next LT Pro"/>
                  <a:ea typeface="+mn-lt"/>
                  <a:cs typeface="+mn-lt"/>
                </a:rPr>
                <a:t> down when approaching a </a:t>
              </a:r>
              <a:r>
                <a:rPr lang="en-US" b="1">
                  <a:solidFill>
                    <a:srgbClr val="4384B5"/>
                  </a:solidFill>
                  <a:latin typeface="Avenir Next LT Pro"/>
                  <a:ea typeface="+mn-lt"/>
                  <a:cs typeface="+mn-lt"/>
                </a:rPr>
                <a:t>crosswalk </a:t>
              </a:r>
              <a:r>
                <a:rPr lang="en-US">
                  <a:latin typeface="Avenir Next LT Pro"/>
                  <a:ea typeface="+mn-lt"/>
                  <a:cs typeface="+mn-lt"/>
                </a:rPr>
                <a:t>or </a:t>
              </a:r>
              <a:r>
                <a:rPr lang="en-US" b="1">
                  <a:solidFill>
                    <a:srgbClr val="4384B5"/>
                  </a:solidFill>
                  <a:latin typeface="Avenir Next LT Pro"/>
                  <a:ea typeface="+mn-lt"/>
                  <a:cs typeface="+mn-lt"/>
                </a:rPr>
                <a:t>speed bump</a:t>
              </a:r>
              <a:endParaRPr lang="en-US">
                <a:solidFill>
                  <a:srgbClr val="4384B5"/>
                </a:solidFill>
                <a:latin typeface="Avenir Next LT Pro"/>
                <a:ea typeface="+mn-lt"/>
                <a:cs typeface="+mn-lt"/>
              </a:endParaRPr>
            </a:p>
          </p:txBody>
        </p:sp>
        <p:pic>
          <p:nvPicPr>
            <p:cNvPr id="7" name="Image 6">
              <a:extLst>
                <a:ext uri="{FF2B5EF4-FFF2-40B4-BE49-F238E27FC236}">
                  <a16:creationId xmlns:a16="http://schemas.microsoft.com/office/drawing/2014/main" id="{EE59C3F6-9541-19B1-DC4E-317A42F62750}"/>
                </a:ext>
              </a:extLst>
            </p:cNvPr>
            <p:cNvPicPr>
              <a:picLocks noChangeAspect="1"/>
            </p:cNvPicPr>
            <p:nvPr/>
          </p:nvPicPr>
          <p:blipFill>
            <a:blip r:embed="rId3"/>
            <a:stretch>
              <a:fillRect/>
            </a:stretch>
          </p:blipFill>
          <p:spPr>
            <a:xfrm>
              <a:off x="2465387" y="4188370"/>
              <a:ext cx="890424" cy="722630"/>
            </a:xfrm>
            <a:prstGeom prst="rect">
              <a:avLst/>
            </a:prstGeom>
          </p:spPr>
        </p:pic>
        <p:pic>
          <p:nvPicPr>
            <p:cNvPr id="8" name="Image 7" descr="Une image contenant texte, signe, arrêt, jaune&#10;&#10;Description générée automatiquement">
              <a:extLst>
                <a:ext uri="{FF2B5EF4-FFF2-40B4-BE49-F238E27FC236}">
                  <a16:creationId xmlns:a16="http://schemas.microsoft.com/office/drawing/2014/main" id="{34155786-B007-209F-07C8-97046D694C93}"/>
                </a:ext>
              </a:extLst>
            </p:cNvPr>
            <p:cNvPicPr>
              <a:picLocks noChangeAspect="1"/>
            </p:cNvPicPr>
            <p:nvPr/>
          </p:nvPicPr>
          <p:blipFill rotWithShape="1">
            <a:blip r:embed="rId4"/>
            <a:srcRect r="-1333" b="19737"/>
            <a:stretch/>
          </p:blipFill>
          <p:spPr>
            <a:xfrm>
              <a:off x="2361090" y="5187475"/>
              <a:ext cx="1075177" cy="720851"/>
            </a:xfrm>
            <a:prstGeom prst="rect">
              <a:avLst/>
            </a:prstGeom>
          </p:spPr>
        </p:pic>
        <p:pic>
          <p:nvPicPr>
            <p:cNvPr id="9" name="Image 8">
              <a:extLst>
                <a:ext uri="{FF2B5EF4-FFF2-40B4-BE49-F238E27FC236}">
                  <a16:creationId xmlns:a16="http://schemas.microsoft.com/office/drawing/2014/main" id="{D68E0B9D-7A39-3F3A-5CC9-B1821D88C1D2}"/>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775" b="21875"/>
            <a:stretch/>
          </p:blipFill>
          <p:spPr>
            <a:xfrm>
              <a:off x="2353313" y="3178582"/>
              <a:ext cx="1111272" cy="706435"/>
            </a:xfrm>
            <a:prstGeom prst="rect">
              <a:avLst/>
            </a:prstGeom>
          </p:spPr>
        </p:pic>
      </p:grpSp>
      <p:sp>
        <p:nvSpPr>
          <p:cNvPr id="10" name="Espace réservé du numéro de diapositive 5">
            <a:extLst>
              <a:ext uri="{FF2B5EF4-FFF2-40B4-BE49-F238E27FC236}">
                <a16:creationId xmlns:a16="http://schemas.microsoft.com/office/drawing/2014/main" id="{366283C9-7833-C91E-890F-49B0B1BB6D77}"/>
              </a:ext>
            </a:extLst>
          </p:cNvPr>
          <p:cNvSpPr>
            <a:spLocks noGrp="1"/>
          </p:cNvSpPr>
          <p:nvPr/>
        </p:nvSpPr>
        <p:spPr>
          <a:xfrm>
            <a:off x="10948086"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2000" b="1">
                <a:latin typeface="Avenir Next LT Pro"/>
                <a:cs typeface="Calibri"/>
              </a:rPr>
              <a:t>3</a:t>
            </a:r>
          </a:p>
        </p:txBody>
      </p:sp>
      <p:sp>
        <p:nvSpPr>
          <p:cNvPr id="98" name="TextBox 4">
            <a:extLst>
              <a:ext uri="{FF2B5EF4-FFF2-40B4-BE49-F238E27FC236}">
                <a16:creationId xmlns:a16="http://schemas.microsoft.com/office/drawing/2014/main" id="{B013B359-2B44-FA94-AC64-8F3889B416D8}"/>
              </a:ext>
            </a:extLst>
          </p:cNvPr>
          <p:cNvSpPr txBox="1"/>
          <p:nvPr/>
        </p:nvSpPr>
        <p:spPr>
          <a:xfrm>
            <a:off x="2610885" y="112946"/>
            <a:ext cx="6975811" cy="646331"/>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lgn="ctr">
              <a:defRPr/>
            </a:pPr>
            <a:r>
              <a:rPr lang="fr-FR" sz="3600">
                <a:solidFill>
                  <a:schemeClr val="tx2"/>
                </a:solidFill>
                <a:latin typeface="Avenir Next LT Pro"/>
                <a:ea typeface="+mn-lt"/>
                <a:cs typeface="+mn-lt"/>
              </a:rPr>
              <a:t>PRODUCT DESCRIPTION</a:t>
            </a:r>
            <a:endParaRPr lang="fr-FR" sz="1400">
              <a:solidFill>
                <a:schemeClr val="tx2"/>
              </a:solidFill>
              <a:cs typeface="Calibri"/>
            </a:endParaRPr>
          </a:p>
        </p:txBody>
      </p:sp>
      <p:cxnSp>
        <p:nvCxnSpPr>
          <p:cNvPr id="101" name="Connecteur droit avec flèche 100">
            <a:extLst>
              <a:ext uri="{FF2B5EF4-FFF2-40B4-BE49-F238E27FC236}">
                <a16:creationId xmlns:a16="http://schemas.microsoft.com/office/drawing/2014/main" id="{65369928-E398-15BA-C152-008AE731261C}"/>
              </a:ext>
            </a:extLst>
          </p:cNvPr>
          <p:cNvCxnSpPr/>
          <p:nvPr/>
        </p:nvCxnSpPr>
        <p:spPr>
          <a:xfrm flipV="1">
            <a:off x="1774739" y="856220"/>
            <a:ext cx="8637371" cy="2059"/>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B8E0004B-9AF0-8569-3AF6-C57DFB4960AC}"/>
              </a:ext>
            </a:extLst>
          </p:cNvPr>
          <p:cNvSpPr/>
          <p:nvPr/>
        </p:nvSpPr>
        <p:spPr>
          <a:xfrm>
            <a:off x="1" y="-7895"/>
            <a:ext cx="641046" cy="68658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4" name="Image 121">
            <a:extLst>
              <a:ext uri="{FF2B5EF4-FFF2-40B4-BE49-F238E27FC236}">
                <a16:creationId xmlns:a16="http://schemas.microsoft.com/office/drawing/2014/main" id="{89025073-7650-BB96-0060-F086065AAFE6}"/>
              </a:ext>
            </a:extLst>
          </p:cNvPr>
          <p:cNvPicPr>
            <a:picLocks noChangeAspect="1"/>
          </p:cNvPicPr>
          <p:nvPr/>
        </p:nvPicPr>
        <p:blipFill>
          <a:blip r:embed="rId6"/>
          <a:stretch>
            <a:fillRect/>
          </a:stretch>
        </p:blipFill>
        <p:spPr>
          <a:xfrm>
            <a:off x="103382" y="1418240"/>
            <a:ext cx="455442" cy="429473"/>
          </a:xfrm>
          <a:prstGeom prst="rect">
            <a:avLst/>
          </a:prstGeom>
        </p:spPr>
      </p:pic>
      <p:pic>
        <p:nvPicPr>
          <p:cNvPr id="16" name="Image 10">
            <a:extLst>
              <a:ext uri="{FF2B5EF4-FFF2-40B4-BE49-F238E27FC236}">
                <a16:creationId xmlns:a16="http://schemas.microsoft.com/office/drawing/2014/main" id="{24C54707-0E8D-EBD2-0CE2-290881962B43}"/>
              </a:ext>
            </a:extLst>
          </p:cNvPr>
          <p:cNvPicPr>
            <a:picLocks noChangeAspect="1"/>
          </p:cNvPicPr>
          <p:nvPr/>
        </p:nvPicPr>
        <p:blipFill>
          <a:blip r:embed="rId7">
            <a:duotone>
              <a:schemeClr val="bg2">
                <a:shade val="45000"/>
                <a:satMod val="135000"/>
              </a:schemeClr>
              <a:prstClr val="white"/>
            </a:duotone>
          </a:blip>
          <a:stretch>
            <a:fillRect/>
          </a:stretch>
        </p:blipFill>
        <p:spPr>
          <a:xfrm>
            <a:off x="77675" y="3850509"/>
            <a:ext cx="464525" cy="443312"/>
          </a:xfrm>
          <a:prstGeom prst="rect">
            <a:avLst/>
          </a:prstGeom>
        </p:spPr>
      </p:pic>
      <p:pic>
        <p:nvPicPr>
          <p:cNvPr id="17" name="Image 124" descr="Une image contenant texte&#10;&#10;Description générée automatiquement">
            <a:extLst>
              <a:ext uri="{FF2B5EF4-FFF2-40B4-BE49-F238E27FC236}">
                <a16:creationId xmlns:a16="http://schemas.microsoft.com/office/drawing/2014/main" id="{8A1AA686-8CF8-1AAE-BFB1-A981289526FB}"/>
              </a:ext>
            </a:extLst>
          </p:cNvPr>
          <p:cNvPicPr>
            <a:picLocks noChangeAspect="1"/>
          </p:cNvPicPr>
          <p:nvPr/>
        </p:nvPicPr>
        <p:blipFill>
          <a:blip r:embed="rId8"/>
          <a:stretch>
            <a:fillRect/>
          </a:stretch>
        </p:blipFill>
        <p:spPr>
          <a:xfrm>
            <a:off x="160156" y="5068236"/>
            <a:ext cx="320732" cy="396333"/>
          </a:xfrm>
          <a:prstGeom prst="rect">
            <a:avLst/>
          </a:prstGeom>
        </p:spPr>
      </p:pic>
      <p:pic>
        <p:nvPicPr>
          <p:cNvPr id="18" name="Picture 2">
            <a:extLst>
              <a:ext uri="{FF2B5EF4-FFF2-40B4-BE49-F238E27FC236}">
                <a16:creationId xmlns:a16="http://schemas.microsoft.com/office/drawing/2014/main" id="{B7022EC4-0515-7BF2-A051-7723F74A4721}"/>
              </a:ext>
            </a:extLst>
          </p:cNvPr>
          <p:cNvPicPr>
            <a:picLocks noChangeAspect="1"/>
          </p:cNvPicPr>
          <p:nvPr/>
        </p:nvPicPr>
        <p:blipFill>
          <a:blip r:embed="rId9"/>
          <a:stretch>
            <a:fillRect/>
          </a:stretch>
        </p:blipFill>
        <p:spPr>
          <a:xfrm>
            <a:off x="87388" y="6236245"/>
            <a:ext cx="464525" cy="472941"/>
          </a:xfrm>
          <a:prstGeom prst="rect">
            <a:avLst/>
          </a:prstGeom>
        </p:spPr>
      </p:pic>
      <p:pic>
        <p:nvPicPr>
          <p:cNvPr id="2" name="Image 2">
            <a:extLst>
              <a:ext uri="{FF2B5EF4-FFF2-40B4-BE49-F238E27FC236}">
                <a16:creationId xmlns:a16="http://schemas.microsoft.com/office/drawing/2014/main" id="{C22E8544-88D9-B678-5BD6-DC3918020FAC}"/>
              </a:ext>
            </a:extLst>
          </p:cNvPr>
          <p:cNvPicPr>
            <a:picLocks noChangeAspect="1"/>
          </p:cNvPicPr>
          <p:nvPr/>
        </p:nvPicPr>
        <p:blipFill>
          <a:blip r:embed="rId10"/>
          <a:stretch>
            <a:fillRect/>
          </a:stretch>
        </p:blipFill>
        <p:spPr>
          <a:xfrm>
            <a:off x="99483" y="2671234"/>
            <a:ext cx="446618" cy="467786"/>
          </a:xfrm>
          <a:prstGeom prst="rect">
            <a:avLst/>
          </a:prstGeom>
        </p:spPr>
      </p:pic>
      <p:pic>
        <p:nvPicPr>
          <p:cNvPr id="24" name="Image 18" descr="Une image contenant texte&#10;&#10;Description générée automatiquement">
            <a:extLst>
              <a:ext uri="{FF2B5EF4-FFF2-40B4-BE49-F238E27FC236}">
                <a16:creationId xmlns:a16="http://schemas.microsoft.com/office/drawing/2014/main" id="{7DA1F010-F70C-BE83-1553-29EF8AB78648}"/>
              </a:ext>
            </a:extLst>
          </p:cNvPr>
          <p:cNvPicPr>
            <a:picLocks noChangeAspect="1"/>
          </p:cNvPicPr>
          <p:nvPr/>
        </p:nvPicPr>
        <p:blipFill>
          <a:blip r:embed="rId11"/>
          <a:stretch>
            <a:fillRect/>
          </a:stretch>
        </p:blipFill>
        <p:spPr>
          <a:xfrm>
            <a:off x="231423" y="148772"/>
            <a:ext cx="609600" cy="609600"/>
          </a:xfrm>
          <a:prstGeom prst="rect">
            <a:avLst/>
          </a:prstGeom>
        </p:spPr>
      </p:pic>
    </p:spTree>
    <p:extLst>
      <p:ext uri="{BB962C8B-B14F-4D97-AF65-F5344CB8AC3E}">
        <p14:creationId xmlns:p14="http://schemas.microsoft.com/office/powerpoint/2010/main" val="3361800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numéro de diapositive 5">
            <a:extLst>
              <a:ext uri="{FF2B5EF4-FFF2-40B4-BE49-F238E27FC236}">
                <a16:creationId xmlns:a16="http://schemas.microsoft.com/office/drawing/2014/main" id="{366283C9-7833-C91E-890F-49B0B1BB6D77}"/>
              </a:ext>
            </a:extLst>
          </p:cNvPr>
          <p:cNvSpPr>
            <a:spLocks noGrp="1"/>
          </p:cNvSpPr>
          <p:nvPr/>
        </p:nvSpPr>
        <p:spPr>
          <a:xfrm>
            <a:off x="10948086"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7A9633-343E-4A90-A07B-C619048A2403}" type="slidenum">
              <a:rPr lang="fr-FR" sz="2000" b="1" dirty="0" smtClean="0">
                <a:latin typeface="Avenir Next LT Pro"/>
              </a:rPr>
              <a:pPr/>
              <a:t>4</a:t>
            </a:fld>
            <a:endParaRPr lang="fr-FR" sz="2000" b="1">
              <a:latin typeface="Avenir Next LT Pro"/>
              <a:cs typeface="Calibri"/>
            </a:endParaRPr>
          </a:p>
        </p:txBody>
      </p:sp>
      <p:sp>
        <p:nvSpPr>
          <p:cNvPr id="98" name="TextBox 4">
            <a:extLst>
              <a:ext uri="{FF2B5EF4-FFF2-40B4-BE49-F238E27FC236}">
                <a16:creationId xmlns:a16="http://schemas.microsoft.com/office/drawing/2014/main" id="{B013B359-2B44-FA94-AC64-8F3889B416D8}"/>
              </a:ext>
            </a:extLst>
          </p:cNvPr>
          <p:cNvSpPr txBox="1"/>
          <p:nvPr/>
        </p:nvSpPr>
        <p:spPr>
          <a:xfrm>
            <a:off x="2610885" y="112946"/>
            <a:ext cx="6975811" cy="646331"/>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lgn="ctr">
              <a:defRPr/>
            </a:pPr>
            <a:r>
              <a:rPr lang="fr-FR" sz="3600">
                <a:solidFill>
                  <a:schemeClr val="tx2"/>
                </a:solidFill>
                <a:latin typeface="Avenir Next LT Pro"/>
                <a:cs typeface="Calibri"/>
              </a:rPr>
              <a:t>OBJECTIVES OF SPRINT 3</a:t>
            </a:r>
          </a:p>
        </p:txBody>
      </p:sp>
      <p:cxnSp>
        <p:nvCxnSpPr>
          <p:cNvPr id="101" name="Connecteur droit avec flèche 100">
            <a:extLst>
              <a:ext uri="{FF2B5EF4-FFF2-40B4-BE49-F238E27FC236}">
                <a16:creationId xmlns:a16="http://schemas.microsoft.com/office/drawing/2014/main" id="{65369928-E398-15BA-C152-008AE731261C}"/>
              </a:ext>
            </a:extLst>
          </p:cNvPr>
          <p:cNvCxnSpPr/>
          <p:nvPr/>
        </p:nvCxnSpPr>
        <p:spPr>
          <a:xfrm flipV="1">
            <a:off x="1774739" y="856220"/>
            <a:ext cx="8637371" cy="2059"/>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6" name="Espace réservé du numéro de diapositive 14">
            <a:extLst>
              <a:ext uri="{FF2B5EF4-FFF2-40B4-BE49-F238E27FC236}">
                <a16:creationId xmlns:a16="http://schemas.microsoft.com/office/drawing/2014/main" id="{A9AEAC3F-A2D1-9AD0-C452-5A865293EF64}"/>
              </a:ext>
            </a:extLst>
          </p:cNvPr>
          <p:cNvSpPr>
            <a:spLocks noGrp="1"/>
          </p:cNvSpPr>
          <p:nvPr/>
        </p:nvSpPr>
        <p:spPr>
          <a:xfrm>
            <a:off x="861060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7A9633-343E-4A90-A07B-C619048A2403}" type="slidenum">
              <a:rPr lang="fr-FR" sz="2000" b="1" dirty="0" smtClean="0">
                <a:latin typeface="Avenir Next LT Pro"/>
              </a:rPr>
              <a:pPr/>
              <a:t>4</a:t>
            </a:fld>
            <a:endParaRPr lang="fr-FR" sz="2000" b="1">
              <a:latin typeface="Avenir Next LT Pro"/>
            </a:endParaRPr>
          </a:p>
        </p:txBody>
      </p:sp>
      <p:sp>
        <p:nvSpPr>
          <p:cNvPr id="3" name="Rectangle 2">
            <a:extLst>
              <a:ext uri="{FF2B5EF4-FFF2-40B4-BE49-F238E27FC236}">
                <a16:creationId xmlns:a16="http://schemas.microsoft.com/office/drawing/2014/main" id="{85D4555F-DC02-B9DB-D27A-4454171DA458}"/>
              </a:ext>
            </a:extLst>
          </p:cNvPr>
          <p:cNvSpPr/>
          <p:nvPr/>
        </p:nvSpPr>
        <p:spPr>
          <a:xfrm>
            <a:off x="1" y="-7895"/>
            <a:ext cx="641046" cy="68658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121">
            <a:extLst>
              <a:ext uri="{FF2B5EF4-FFF2-40B4-BE49-F238E27FC236}">
                <a16:creationId xmlns:a16="http://schemas.microsoft.com/office/drawing/2014/main" id="{9E52E121-243D-CDEE-EFDF-5C03C476B2E8}"/>
              </a:ext>
            </a:extLst>
          </p:cNvPr>
          <p:cNvPicPr>
            <a:picLocks noChangeAspect="1"/>
          </p:cNvPicPr>
          <p:nvPr/>
        </p:nvPicPr>
        <p:blipFill>
          <a:blip r:embed="rId2"/>
          <a:stretch>
            <a:fillRect/>
          </a:stretch>
        </p:blipFill>
        <p:spPr>
          <a:xfrm>
            <a:off x="103382" y="1418240"/>
            <a:ext cx="455442" cy="429473"/>
          </a:xfrm>
          <a:prstGeom prst="rect">
            <a:avLst/>
          </a:prstGeom>
        </p:spPr>
      </p:pic>
      <p:pic>
        <p:nvPicPr>
          <p:cNvPr id="7" name="Image 10">
            <a:extLst>
              <a:ext uri="{FF2B5EF4-FFF2-40B4-BE49-F238E27FC236}">
                <a16:creationId xmlns:a16="http://schemas.microsoft.com/office/drawing/2014/main" id="{850BBBF1-29C9-239C-25AC-DFAA46C4F23A}"/>
              </a:ext>
            </a:extLst>
          </p:cNvPr>
          <p:cNvPicPr>
            <a:picLocks noChangeAspect="1"/>
          </p:cNvPicPr>
          <p:nvPr/>
        </p:nvPicPr>
        <p:blipFill>
          <a:blip r:embed="rId3">
            <a:duotone>
              <a:schemeClr val="bg2">
                <a:shade val="45000"/>
                <a:satMod val="135000"/>
              </a:schemeClr>
              <a:prstClr val="white"/>
            </a:duotone>
          </a:blip>
          <a:stretch>
            <a:fillRect/>
          </a:stretch>
        </p:blipFill>
        <p:spPr>
          <a:xfrm>
            <a:off x="77675" y="3850509"/>
            <a:ext cx="464525" cy="443312"/>
          </a:xfrm>
          <a:prstGeom prst="rect">
            <a:avLst/>
          </a:prstGeom>
        </p:spPr>
      </p:pic>
      <p:pic>
        <p:nvPicPr>
          <p:cNvPr id="9" name="Image 124" descr="Une image contenant texte&#10;&#10;Description générée automatiquement">
            <a:extLst>
              <a:ext uri="{FF2B5EF4-FFF2-40B4-BE49-F238E27FC236}">
                <a16:creationId xmlns:a16="http://schemas.microsoft.com/office/drawing/2014/main" id="{D80C1945-9BA6-BF75-77A6-F347BBEFE013}"/>
              </a:ext>
            </a:extLst>
          </p:cNvPr>
          <p:cNvPicPr>
            <a:picLocks noChangeAspect="1"/>
          </p:cNvPicPr>
          <p:nvPr/>
        </p:nvPicPr>
        <p:blipFill>
          <a:blip r:embed="rId4"/>
          <a:stretch>
            <a:fillRect/>
          </a:stretch>
        </p:blipFill>
        <p:spPr>
          <a:xfrm>
            <a:off x="160156" y="5068236"/>
            <a:ext cx="320732" cy="396333"/>
          </a:xfrm>
          <a:prstGeom prst="rect">
            <a:avLst/>
          </a:prstGeom>
        </p:spPr>
      </p:pic>
      <p:pic>
        <p:nvPicPr>
          <p:cNvPr id="12" name="Picture 2">
            <a:extLst>
              <a:ext uri="{FF2B5EF4-FFF2-40B4-BE49-F238E27FC236}">
                <a16:creationId xmlns:a16="http://schemas.microsoft.com/office/drawing/2014/main" id="{EA3A0E57-52BA-0E4C-50FB-DE8B8E173227}"/>
              </a:ext>
            </a:extLst>
          </p:cNvPr>
          <p:cNvPicPr>
            <a:picLocks noChangeAspect="1"/>
          </p:cNvPicPr>
          <p:nvPr/>
        </p:nvPicPr>
        <p:blipFill>
          <a:blip r:embed="rId5"/>
          <a:stretch>
            <a:fillRect/>
          </a:stretch>
        </p:blipFill>
        <p:spPr>
          <a:xfrm>
            <a:off x="87388" y="6236245"/>
            <a:ext cx="464525" cy="472941"/>
          </a:xfrm>
          <a:prstGeom prst="rect">
            <a:avLst/>
          </a:prstGeom>
        </p:spPr>
      </p:pic>
      <p:pic>
        <p:nvPicPr>
          <p:cNvPr id="37" name="Image 2">
            <a:extLst>
              <a:ext uri="{FF2B5EF4-FFF2-40B4-BE49-F238E27FC236}">
                <a16:creationId xmlns:a16="http://schemas.microsoft.com/office/drawing/2014/main" id="{8E58A3D8-5466-91AD-A9D2-E680552D0E54}"/>
              </a:ext>
            </a:extLst>
          </p:cNvPr>
          <p:cNvPicPr>
            <a:picLocks noChangeAspect="1"/>
          </p:cNvPicPr>
          <p:nvPr/>
        </p:nvPicPr>
        <p:blipFill>
          <a:blip r:embed="rId6"/>
          <a:stretch>
            <a:fillRect/>
          </a:stretch>
        </p:blipFill>
        <p:spPr>
          <a:xfrm>
            <a:off x="99483" y="2671234"/>
            <a:ext cx="446618" cy="467786"/>
          </a:xfrm>
          <a:prstGeom prst="rect">
            <a:avLst/>
          </a:prstGeom>
        </p:spPr>
      </p:pic>
      <p:pic>
        <p:nvPicPr>
          <p:cNvPr id="39" name="Image 2">
            <a:extLst>
              <a:ext uri="{FF2B5EF4-FFF2-40B4-BE49-F238E27FC236}">
                <a16:creationId xmlns:a16="http://schemas.microsoft.com/office/drawing/2014/main" id="{AB363569-6A18-90B7-4B4E-8CF783C9F824}"/>
              </a:ext>
            </a:extLst>
          </p:cNvPr>
          <p:cNvPicPr>
            <a:picLocks noChangeAspect="1"/>
          </p:cNvPicPr>
          <p:nvPr/>
        </p:nvPicPr>
        <p:blipFill>
          <a:blip r:embed="rId7"/>
          <a:stretch>
            <a:fillRect/>
          </a:stretch>
        </p:blipFill>
        <p:spPr>
          <a:xfrm>
            <a:off x="63762" y="116006"/>
            <a:ext cx="492361" cy="464139"/>
          </a:xfrm>
          <a:prstGeom prst="rect">
            <a:avLst/>
          </a:prstGeom>
        </p:spPr>
      </p:pic>
      <p:sp>
        <p:nvSpPr>
          <p:cNvPr id="41" name="Ellipse 40">
            <a:extLst>
              <a:ext uri="{FF2B5EF4-FFF2-40B4-BE49-F238E27FC236}">
                <a16:creationId xmlns:a16="http://schemas.microsoft.com/office/drawing/2014/main" id="{DD4161BF-4401-EE5D-772F-53C27C7C35B2}"/>
              </a:ext>
            </a:extLst>
          </p:cNvPr>
          <p:cNvSpPr/>
          <p:nvPr/>
        </p:nvSpPr>
        <p:spPr>
          <a:xfrm>
            <a:off x="0" y="1119479"/>
            <a:ext cx="1091258" cy="10993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3" name="Image 17">
            <a:extLst>
              <a:ext uri="{FF2B5EF4-FFF2-40B4-BE49-F238E27FC236}">
                <a16:creationId xmlns:a16="http://schemas.microsoft.com/office/drawing/2014/main" id="{9F075498-96B1-29E7-2CEE-853987B9D9D8}"/>
              </a:ext>
            </a:extLst>
          </p:cNvPr>
          <p:cNvPicPr>
            <a:picLocks noChangeAspect="1"/>
          </p:cNvPicPr>
          <p:nvPr/>
        </p:nvPicPr>
        <p:blipFill>
          <a:blip r:embed="rId8"/>
          <a:stretch>
            <a:fillRect/>
          </a:stretch>
        </p:blipFill>
        <p:spPr>
          <a:xfrm>
            <a:off x="158615" y="1316567"/>
            <a:ext cx="768822" cy="719432"/>
          </a:xfrm>
          <a:prstGeom prst="rect">
            <a:avLst/>
          </a:prstGeom>
        </p:spPr>
      </p:pic>
      <p:sp>
        <p:nvSpPr>
          <p:cNvPr id="20" name="Flèche : pentagone 19">
            <a:extLst>
              <a:ext uri="{FF2B5EF4-FFF2-40B4-BE49-F238E27FC236}">
                <a16:creationId xmlns:a16="http://schemas.microsoft.com/office/drawing/2014/main" id="{5AD66024-A083-DA3E-7C3E-2103A2BE03FD}"/>
              </a:ext>
            </a:extLst>
          </p:cNvPr>
          <p:cNvSpPr/>
          <p:nvPr/>
        </p:nvSpPr>
        <p:spPr>
          <a:xfrm>
            <a:off x="4694297" y="4868334"/>
            <a:ext cx="6359407" cy="893704"/>
          </a:xfrm>
          <a:prstGeom prst="homePlate">
            <a:avLst/>
          </a:prstGeom>
          <a:solidFill>
            <a:srgbClr val="EEEEEE">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Flèche : pentagone 24">
            <a:extLst>
              <a:ext uri="{FF2B5EF4-FFF2-40B4-BE49-F238E27FC236}">
                <a16:creationId xmlns:a16="http://schemas.microsoft.com/office/drawing/2014/main" id="{C5D8FF27-BAF0-C571-5FE2-FB06D2A081AB}"/>
              </a:ext>
            </a:extLst>
          </p:cNvPr>
          <p:cNvSpPr/>
          <p:nvPr/>
        </p:nvSpPr>
        <p:spPr>
          <a:xfrm>
            <a:off x="3932297" y="3259667"/>
            <a:ext cx="6415851" cy="903111"/>
          </a:xfrm>
          <a:prstGeom prst="homePlate">
            <a:avLst/>
          </a:prstGeom>
          <a:solidFill>
            <a:srgbClr val="EEEEEE">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Flèche : pentagone 31">
            <a:extLst>
              <a:ext uri="{FF2B5EF4-FFF2-40B4-BE49-F238E27FC236}">
                <a16:creationId xmlns:a16="http://schemas.microsoft.com/office/drawing/2014/main" id="{7305C21A-6463-74F9-8C27-B824F9E50AEF}"/>
              </a:ext>
            </a:extLst>
          </p:cNvPr>
          <p:cNvSpPr/>
          <p:nvPr/>
        </p:nvSpPr>
        <p:spPr>
          <a:xfrm>
            <a:off x="3283186" y="1810926"/>
            <a:ext cx="6406444" cy="931333"/>
          </a:xfrm>
          <a:prstGeom prst="homePlate">
            <a:avLst/>
          </a:prstGeom>
          <a:solidFill>
            <a:srgbClr val="EEEEEE">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Flèche : pentagone 33">
            <a:extLst>
              <a:ext uri="{FF2B5EF4-FFF2-40B4-BE49-F238E27FC236}">
                <a16:creationId xmlns:a16="http://schemas.microsoft.com/office/drawing/2014/main" id="{D00C0A04-4B6B-EF04-589A-8927347A8E90}"/>
              </a:ext>
            </a:extLst>
          </p:cNvPr>
          <p:cNvSpPr/>
          <p:nvPr/>
        </p:nvSpPr>
        <p:spPr>
          <a:xfrm>
            <a:off x="4600221" y="4642555"/>
            <a:ext cx="6491110" cy="978370"/>
          </a:xfrm>
          <a:prstGeom prst="homePlate">
            <a:avLst/>
          </a:prstGeom>
          <a:solidFill>
            <a:srgbClr val="58C5ED">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Flèche : pentagone 35">
            <a:extLst>
              <a:ext uri="{FF2B5EF4-FFF2-40B4-BE49-F238E27FC236}">
                <a16:creationId xmlns:a16="http://schemas.microsoft.com/office/drawing/2014/main" id="{C954AAF8-1CDB-3049-F73F-F08C392440DF}"/>
              </a:ext>
            </a:extLst>
          </p:cNvPr>
          <p:cNvSpPr/>
          <p:nvPr/>
        </p:nvSpPr>
        <p:spPr>
          <a:xfrm>
            <a:off x="3847629" y="3062110"/>
            <a:ext cx="6491110" cy="978370"/>
          </a:xfrm>
          <a:prstGeom prst="homePlate">
            <a:avLst/>
          </a:prstGeom>
          <a:solidFill>
            <a:srgbClr val="58C5ED">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Flèche : pentagone 39">
            <a:extLst>
              <a:ext uri="{FF2B5EF4-FFF2-40B4-BE49-F238E27FC236}">
                <a16:creationId xmlns:a16="http://schemas.microsoft.com/office/drawing/2014/main" id="{FEA23921-8511-AAB5-E019-102C4394B67D}"/>
              </a:ext>
            </a:extLst>
          </p:cNvPr>
          <p:cNvSpPr/>
          <p:nvPr/>
        </p:nvSpPr>
        <p:spPr>
          <a:xfrm>
            <a:off x="3198519" y="1603963"/>
            <a:ext cx="6491110" cy="978370"/>
          </a:xfrm>
          <a:prstGeom prst="homePlate">
            <a:avLst/>
          </a:prstGeom>
          <a:solidFill>
            <a:srgbClr val="58C5ED">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文本框 17">
            <a:extLst>
              <a:ext uri="{FF2B5EF4-FFF2-40B4-BE49-F238E27FC236}">
                <a16:creationId xmlns:a16="http://schemas.microsoft.com/office/drawing/2014/main" id="{F6C9D614-F5E9-8120-F1E4-406C25B2E794}"/>
              </a:ext>
            </a:extLst>
          </p:cNvPr>
          <p:cNvSpPr txBox="1"/>
          <p:nvPr/>
        </p:nvSpPr>
        <p:spPr>
          <a:xfrm>
            <a:off x="3848893" y="3089369"/>
            <a:ext cx="6077329" cy="92333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a:latin typeface="Avenir Next LT Pro"/>
                <a:ea typeface="+mn-lt"/>
                <a:cs typeface="+mn-lt"/>
              </a:rPr>
              <a:t>New </a:t>
            </a:r>
            <a:r>
              <a:rPr lang="en-US" altLang="zh-CN" b="1" err="1">
                <a:latin typeface="Avenir Next LT Pro"/>
                <a:ea typeface="+mn-lt"/>
                <a:cs typeface="+mn-lt"/>
              </a:rPr>
              <a:t>ro</a:t>
            </a:r>
            <a:r>
              <a:rPr lang="zh-CN" b="1">
                <a:latin typeface="Avenir Next LT Pro"/>
                <a:ea typeface="+mn-lt"/>
                <a:cs typeface="+mn-lt"/>
              </a:rPr>
              <a:t>a</a:t>
            </a:r>
            <a:r>
              <a:rPr lang="en-US" altLang="zh-CN" b="1">
                <a:latin typeface="Avenir Next LT Pro"/>
                <a:ea typeface="+mn-lt"/>
                <a:cs typeface="+mn-lt"/>
              </a:rPr>
              <a:t>d</a:t>
            </a:r>
            <a:r>
              <a:rPr lang="zh-CN" altLang="en-US" b="1">
                <a:latin typeface="Avenir Next LT Pro"/>
                <a:ea typeface="+mn-lt"/>
                <a:cs typeface="+mn-lt"/>
              </a:rPr>
              <a:t> </a:t>
            </a:r>
            <a:r>
              <a:rPr lang="en-US" altLang="zh-CN" b="1">
                <a:latin typeface="Avenir Next LT Pro"/>
                <a:ea typeface="+mn-lt"/>
                <a:cs typeface="+mn-lt"/>
              </a:rPr>
              <a:t>s</a:t>
            </a:r>
            <a:r>
              <a:rPr lang="zh-CN" b="1">
                <a:latin typeface="Avenir Next LT Pro"/>
                <a:ea typeface="+mn-lt"/>
                <a:cs typeface="+mn-lt"/>
              </a:rPr>
              <a:t>i</a:t>
            </a:r>
            <a:r>
              <a:rPr lang="en-US" altLang="zh-CN" b="1">
                <a:latin typeface="Avenir Next LT Pro"/>
                <a:ea typeface="+mn-lt"/>
                <a:cs typeface="+mn-lt"/>
              </a:rPr>
              <a:t>g</a:t>
            </a:r>
            <a:r>
              <a:rPr lang="zh-CN" b="1">
                <a:latin typeface="Avenir Next LT Pro"/>
                <a:ea typeface="+mn-lt"/>
                <a:cs typeface="+mn-lt"/>
              </a:rPr>
              <a:t>n</a:t>
            </a:r>
            <a:r>
              <a:rPr lang="fr-FR" altLang="zh-CN" b="1">
                <a:latin typeface="Avenir Next LT Pro"/>
                <a:ea typeface="+mn-lt"/>
                <a:cs typeface="+mn-lt"/>
              </a:rPr>
              <a:t>s</a:t>
            </a:r>
            <a:r>
              <a:rPr lang="zh-CN" altLang="en-US" b="1">
                <a:latin typeface="Avenir Next LT Pro"/>
                <a:ea typeface="+mn-lt"/>
                <a:cs typeface="+mn-lt"/>
              </a:rPr>
              <a:t> </a:t>
            </a:r>
            <a:r>
              <a:rPr lang="en-US" altLang="zh-CN" b="1">
                <a:latin typeface="Avenir Next LT Pro"/>
                <a:ea typeface="+mn-lt"/>
                <a:cs typeface="+mn-lt"/>
              </a:rPr>
              <a:t>detect</a:t>
            </a:r>
            <a:r>
              <a:rPr lang="zh-CN" b="1">
                <a:latin typeface="Avenir Next LT Pro"/>
                <a:ea typeface="+mn-lt"/>
                <a:cs typeface="+mn-lt"/>
              </a:rPr>
              <a:t>i</a:t>
            </a:r>
            <a:r>
              <a:rPr lang="en-US" altLang="zh-CN" b="1">
                <a:latin typeface="Avenir Next LT Pro"/>
                <a:ea typeface="+mn-lt"/>
                <a:cs typeface="+mn-lt"/>
              </a:rPr>
              <a:t>o</a:t>
            </a:r>
            <a:r>
              <a:rPr lang="zh-CN" b="1">
                <a:latin typeface="Avenir Next LT Pro"/>
                <a:ea typeface="+mn-lt"/>
                <a:cs typeface="+mn-lt"/>
              </a:rPr>
              <a:t>n</a:t>
            </a:r>
            <a:endParaRPr lang="fr-FR" altLang="zh-CN" b="1">
              <a:latin typeface="Avenir Next LT Pro"/>
              <a:ea typeface="+mn-lt"/>
              <a:cs typeface="+mn-lt"/>
            </a:endParaRPr>
          </a:p>
          <a:p>
            <a:r>
              <a:rPr lang="fr-FR" altLang="zh-CN" err="1">
                <a:latin typeface="Avenir Next LT Pro"/>
                <a:ea typeface="+mn-lt"/>
                <a:cs typeface="+mn-lt"/>
              </a:rPr>
              <a:t>Find</a:t>
            </a:r>
            <a:r>
              <a:rPr lang="fr-FR" altLang="zh-CN">
                <a:latin typeface="Avenir Next LT Pro"/>
                <a:ea typeface="+mn-lt"/>
                <a:cs typeface="+mn-lt"/>
              </a:rPr>
              <a:t> and </a:t>
            </a:r>
            <a:r>
              <a:rPr lang="fr-FR" altLang="zh-CN" err="1">
                <a:latin typeface="Avenir Next LT Pro"/>
                <a:ea typeface="+mn-lt"/>
                <a:cs typeface="+mn-lt"/>
              </a:rPr>
              <a:t>add</a:t>
            </a:r>
            <a:r>
              <a:rPr lang="fr-FR" altLang="zh-CN">
                <a:latin typeface="Avenir Next LT Pro"/>
                <a:ea typeface="+mn-lt"/>
                <a:cs typeface="+mn-lt"/>
              </a:rPr>
              <a:t> </a:t>
            </a:r>
            <a:r>
              <a:rPr lang="fr-FR" altLang="zh-CN" err="1">
                <a:latin typeface="Avenir Next LT Pro"/>
                <a:ea typeface="+mn-lt"/>
                <a:cs typeface="+mn-lt"/>
              </a:rPr>
              <a:t>other</a:t>
            </a:r>
            <a:r>
              <a:rPr lang="fr-FR" altLang="zh-CN">
                <a:latin typeface="Avenir Next LT Pro"/>
                <a:ea typeface="+mn-lt"/>
                <a:cs typeface="+mn-lt"/>
              </a:rPr>
              <a:t> </a:t>
            </a:r>
            <a:r>
              <a:rPr lang="fr-FR" altLang="zh-CN" err="1">
                <a:latin typeface="Avenir Next LT Pro"/>
                <a:ea typeface="+mn-lt"/>
                <a:cs typeface="+mn-lt"/>
              </a:rPr>
              <a:t>datasets</a:t>
            </a:r>
            <a:r>
              <a:rPr lang="fr-FR" altLang="zh-CN">
                <a:latin typeface="Avenir Next LT Pro"/>
                <a:ea typeface="+mn-lt"/>
                <a:cs typeface="+mn-lt"/>
              </a:rPr>
              <a:t> for speed </a:t>
            </a:r>
            <a:r>
              <a:rPr lang="fr-FR" altLang="zh-CN" err="1">
                <a:latin typeface="Avenir Next LT Pro"/>
                <a:ea typeface="+mn-lt"/>
                <a:cs typeface="+mn-lt"/>
              </a:rPr>
              <a:t>limits</a:t>
            </a:r>
            <a:r>
              <a:rPr lang="fr-FR" altLang="zh-CN">
                <a:latin typeface="Avenir Next LT Pro"/>
                <a:ea typeface="+mn-lt"/>
                <a:cs typeface="+mn-lt"/>
              </a:rPr>
              <a:t> and speed </a:t>
            </a:r>
            <a:r>
              <a:rPr lang="fr-FR" altLang="zh-CN" err="1">
                <a:latin typeface="Avenir Next LT Pro"/>
                <a:ea typeface="+mn-lt"/>
                <a:cs typeface="+mn-lt"/>
              </a:rPr>
              <a:t>bump</a:t>
            </a:r>
            <a:endParaRPr lang="zh-CN">
              <a:latin typeface="Avenir Next LT Pro"/>
            </a:endParaRPr>
          </a:p>
        </p:txBody>
      </p:sp>
      <p:sp>
        <p:nvSpPr>
          <p:cNvPr id="46" name="文本框 3">
            <a:extLst>
              <a:ext uri="{FF2B5EF4-FFF2-40B4-BE49-F238E27FC236}">
                <a16:creationId xmlns:a16="http://schemas.microsoft.com/office/drawing/2014/main" id="{63EF77D6-339C-A82F-8CE9-C35167F979D3}"/>
              </a:ext>
            </a:extLst>
          </p:cNvPr>
          <p:cNvSpPr txBox="1"/>
          <p:nvPr/>
        </p:nvSpPr>
        <p:spPr>
          <a:xfrm>
            <a:off x="4711565" y="4690809"/>
            <a:ext cx="5776171" cy="92333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altLang="zh-CN" b="1">
                <a:latin typeface="Avenir Next LT Pro"/>
                <a:ea typeface="+mn-lt"/>
                <a:cs typeface="+mn-lt"/>
              </a:rPr>
              <a:t>Link Camera </a:t>
            </a:r>
            <a:r>
              <a:rPr lang="fr-FR" altLang="zh-CN" b="1" err="1">
                <a:latin typeface="Avenir Next LT Pro"/>
                <a:ea typeface="+mn-lt"/>
                <a:cs typeface="+mn-lt"/>
              </a:rPr>
              <a:t>detection</a:t>
            </a:r>
            <a:r>
              <a:rPr lang="fr-FR" altLang="zh-CN" b="1">
                <a:latin typeface="Avenir Next LT Pro"/>
                <a:ea typeface="+mn-lt"/>
                <a:cs typeface="+mn-lt"/>
              </a:rPr>
              <a:t> to car </a:t>
            </a:r>
            <a:r>
              <a:rPr lang="fr-FR" altLang="zh-CN" b="1" err="1">
                <a:latin typeface="Avenir Next LT Pro"/>
                <a:ea typeface="+mn-lt"/>
                <a:cs typeface="+mn-lt"/>
              </a:rPr>
              <a:t>behavior</a:t>
            </a:r>
            <a:endParaRPr lang="fr-FR" altLang="zh-CN" b="1">
              <a:latin typeface="Avenir Next LT Pro"/>
              <a:ea typeface="+mn-lt"/>
              <a:cs typeface="+mn-lt"/>
            </a:endParaRPr>
          </a:p>
          <a:p>
            <a:r>
              <a:rPr lang="fr-FR" altLang="zh-CN" err="1">
                <a:latin typeface="Avenir Next LT Pro"/>
                <a:ea typeface="+mn-lt"/>
                <a:cs typeface="+mn-lt"/>
              </a:rPr>
              <a:t>Ensure</a:t>
            </a:r>
            <a:r>
              <a:rPr lang="fr-FR" altLang="zh-CN">
                <a:latin typeface="Avenir Next LT Pro"/>
                <a:ea typeface="+mn-lt"/>
                <a:cs typeface="+mn-lt"/>
              </a:rPr>
              <a:t> communication </a:t>
            </a:r>
            <a:r>
              <a:rPr lang="fr-FR" altLang="zh-CN" err="1">
                <a:latin typeface="Avenir Next LT Pro"/>
                <a:ea typeface="+mn-lt"/>
                <a:cs typeface="+mn-lt"/>
              </a:rPr>
              <a:t>between</a:t>
            </a:r>
            <a:r>
              <a:rPr lang="fr-FR" altLang="zh-CN">
                <a:latin typeface="Avenir Next LT Pro"/>
                <a:ea typeface="+mn-lt"/>
                <a:cs typeface="+mn-lt"/>
              </a:rPr>
              <a:t> </a:t>
            </a:r>
            <a:r>
              <a:rPr lang="fr-FR" altLang="zh-CN" err="1">
                <a:latin typeface="Avenir Next LT Pro"/>
                <a:ea typeface="+mn-lt"/>
                <a:cs typeface="+mn-lt"/>
              </a:rPr>
              <a:t>Jetson</a:t>
            </a:r>
            <a:r>
              <a:rPr lang="fr-FR" altLang="zh-CN">
                <a:latin typeface="Avenir Next LT Pro"/>
                <a:ea typeface="+mn-lt"/>
                <a:cs typeface="+mn-lt"/>
              </a:rPr>
              <a:t> and Raspberry </a:t>
            </a:r>
            <a:r>
              <a:rPr lang="fr-FR" altLang="zh-CN" err="1">
                <a:latin typeface="Avenir Next LT Pro"/>
                <a:ea typeface="+mn-lt"/>
                <a:cs typeface="+mn-lt"/>
              </a:rPr>
              <a:t>without</a:t>
            </a:r>
            <a:r>
              <a:rPr lang="fr-FR" altLang="zh-CN">
                <a:latin typeface="Avenir Next LT Pro"/>
                <a:ea typeface="+mn-lt"/>
                <a:cs typeface="+mn-lt"/>
              </a:rPr>
              <a:t> computer</a:t>
            </a:r>
            <a:endParaRPr lang="zh-CN" altLang="en-US">
              <a:latin typeface="Avenir Next LT Pro"/>
              <a:ea typeface="等线" panose="02010600030101010101" pitchFamily="2" charset="-122"/>
              <a:cs typeface="+mn-lt"/>
            </a:endParaRPr>
          </a:p>
        </p:txBody>
      </p:sp>
      <p:sp>
        <p:nvSpPr>
          <p:cNvPr id="48" name="文本框 3">
            <a:extLst>
              <a:ext uri="{FF2B5EF4-FFF2-40B4-BE49-F238E27FC236}">
                <a16:creationId xmlns:a16="http://schemas.microsoft.com/office/drawing/2014/main" id="{7CA50B2B-1A51-B9A5-20FB-7C4505318218}"/>
              </a:ext>
            </a:extLst>
          </p:cNvPr>
          <p:cNvSpPr txBox="1"/>
          <p:nvPr/>
        </p:nvSpPr>
        <p:spPr>
          <a:xfrm>
            <a:off x="3224130" y="1715517"/>
            <a:ext cx="6053524"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altLang="zh-CN" b="1">
                <a:latin typeface="Avenir Next LT Pro"/>
                <a:ea typeface="+mn-lt"/>
                <a:cs typeface="+mn-lt"/>
              </a:rPr>
              <a:t>Car </a:t>
            </a:r>
            <a:r>
              <a:rPr lang="fr-FR" altLang="zh-CN" b="1" err="1">
                <a:latin typeface="Avenir Next LT Pro"/>
                <a:ea typeface="+mn-lt"/>
                <a:cs typeface="+mn-lt"/>
              </a:rPr>
              <a:t>behavior</a:t>
            </a:r>
            <a:r>
              <a:rPr lang="fr-FR" altLang="zh-CN" b="1">
                <a:latin typeface="Avenir Next LT Pro"/>
                <a:ea typeface="+mn-lt"/>
                <a:cs typeface="+mn-lt"/>
              </a:rPr>
              <a:t> </a:t>
            </a:r>
            <a:r>
              <a:rPr lang="fr-FR" altLang="zh-CN" b="1" err="1">
                <a:latin typeface="Avenir Next LT Pro"/>
                <a:ea typeface="+mn-lt"/>
                <a:cs typeface="+mn-lt"/>
              </a:rPr>
              <a:t>implementation</a:t>
            </a:r>
            <a:endParaRPr lang="zh-CN" altLang="en-US" b="1">
              <a:latin typeface="Avenir Next LT Pro"/>
              <a:ea typeface="等线" panose="02010600030101010101" pitchFamily="2" charset="-122"/>
              <a:cs typeface="+mn-lt"/>
            </a:endParaRPr>
          </a:p>
          <a:p>
            <a:r>
              <a:rPr lang="fr-FR" altLang="zh-CN" err="1">
                <a:latin typeface="Avenir Next LT Pro"/>
                <a:ea typeface="+mn-lt"/>
                <a:cs typeface="+mn-lt"/>
              </a:rPr>
              <a:t>Implement</a:t>
            </a:r>
            <a:r>
              <a:rPr lang="fr-FR" altLang="zh-CN">
                <a:latin typeface="Avenir Next LT Pro"/>
                <a:ea typeface="+mn-lt"/>
                <a:cs typeface="+mn-lt"/>
              </a:rPr>
              <a:t> </a:t>
            </a:r>
            <a:r>
              <a:rPr lang="fr-FR" altLang="zh-CN" err="1">
                <a:latin typeface="Avenir Next LT Pro"/>
                <a:ea typeface="+mn-lt"/>
                <a:cs typeface="+mn-lt"/>
              </a:rPr>
              <a:t>previously</a:t>
            </a:r>
            <a:r>
              <a:rPr lang="fr-FR" altLang="zh-CN">
                <a:latin typeface="Avenir Next LT Pro"/>
                <a:ea typeface="+mn-lt"/>
                <a:cs typeface="+mn-lt"/>
              </a:rPr>
              <a:t> </a:t>
            </a:r>
            <a:r>
              <a:rPr lang="fr-FR" altLang="zh-CN" err="1">
                <a:latin typeface="Avenir Next LT Pro"/>
                <a:ea typeface="+mn-lt"/>
                <a:cs typeface="+mn-lt"/>
              </a:rPr>
              <a:t>defined</a:t>
            </a:r>
            <a:r>
              <a:rPr lang="fr-FR" altLang="zh-CN">
                <a:latin typeface="Avenir Next LT Pro"/>
                <a:ea typeface="+mn-lt"/>
                <a:cs typeface="+mn-lt"/>
              </a:rPr>
              <a:t> </a:t>
            </a:r>
            <a:r>
              <a:rPr lang="fr-FR" altLang="zh-CN" err="1">
                <a:latin typeface="Avenir Next LT Pro"/>
                <a:ea typeface="+mn-lt"/>
                <a:cs typeface="+mn-lt"/>
              </a:rPr>
              <a:t>behaviors</a:t>
            </a:r>
            <a:endParaRPr lang="fr-FR" altLang="zh-CN">
              <a:latin typeface="Avenir Next LT Pro"/>
              <a:ea typeface="等线"/>
              <a:cs typeface="Calibri"/>
            </a:endParaRPr>
          </a:p>
        </p:txBody>
      </p:sp>
      <p:pic>
        <p:nvPicPr>
          <p:cNvPr id="50" name="Image 49">
            <a:extLst>
              <a:ext uri="{FF2B5EF4-FFF2-40B4-BE49-F238E27FC236}">
                <a16:creationId xmlns:a16="http://schemas.microsoft.com/office/drawing/2014/main" id="{219DA7F5-68E5-608F-4DF0-47B9C4C6FB3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557882" y="4778144"/>
            <a:ext cx="748829" cy="748829"/>
          </a:xfrm>
          <a:prstGeom prst="rect">
            <a:avLst/>
          </a:prstGeom>
        </p:spPr>
      </p:pic>
      <p:pic>
        <p:nvPicPr>
          <p:cNvPr id="52" name="Image 51">
            <a:extLst>
              <a:ext uri="{FF2B5EF4-FFF2-40B4-BE49-F238E27FC236}">
                <a16:creationId xmlns:a16="http://schemas.microsoft.com/office/drawing/2014/main" id="{D0BBFB4D-9E74-4AD3-253C-D6FCD31323F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610885" y="3078012"/>
            <a:ext cx="987063" cy="987063"/>
          </a:xfrm>
          <a:prstGeom prst="rect">
            <a:avLst/>
          </a:prstGeom>
        </p:spPr>
      </p:pic>
      <p:pic>
        <p:nvPicPr>
          <p:cNvPr id="54" name="Image 53">
            <a:extLst>
              <a:ext uri="{FF2B5EF4-FFF2-40B4-BE49-F238E27FC236}">
                <a16:creationId xmlns:a16="http://schemas.microsoft.com/office/drawing/2014/main" id="{F3BDCB69-2B59-1330-8BEF-14FB55583220}"/>
              </a:ext>
            </a:extLst>
          </p:cNvPr>
          <p:cNvPicPr>
            <a:picLocks noChangeAspect="1"/>
          </p:cNvPicPr>
          <p:nvPr/>
        </p:nvPicPr>
        <p:blipFill>
          <a:blip r:embed="rId11"/>
          <a:stretch>
            <a:fillRect/>
          </a:stretch>
        </p:blipFill>
        <p:spPr>
          <a:xfrm>
            <a:off x="1420847" y="1481665"/>
            <a:ext cx="1538508" cy="1053354"/>
          </a:xfrm>
          <a:prstGeom prst="rect">
            <a:avLst/>
          </a:prstGeom>
        </p:spPr>
      </p:pic>
    </p:spTree>
    <p:extLst>
      <p:ext uri="{BB962C8B-B14F-4D97-AF65-F5344CB8AC3E}">
        <p14:creationId xmlns:p14="http://schemas.microsoft.com/office/powerpoint/2010/main" val="4240765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ZoneTexte 31">
            <a:extLst>
              <a:ext uri="{FF2B5EF4-FFF2-40B4-BE49-F238E27FC236}">
                <a16:creationId xmlns:a16="http://schemas.microsoft.com/office/drawing/2014/main" id="{C77CFC33-A59C-118D-01E3-8FBCC2708DDE}"/>
              </a:ext>
            </a:extLst>
          </p:cNvPr>
          <p:cNvSpPr txBox="1"/>
          <p:nvPr/>
        </p:nvSpPr>
        <p:spPr>
          <a:xfrm>
            <a:off x="1260661" y="1519796"/>
            <a:ext cx="3792799" cy="1354217"/>
          </a:xfrm>
          <a:prstGeom prst="rect">
            <a:avLst/>
          </a:prstGeom>
          <a:solidFill>
            <a:schemeClr val="bg2"/>
          </a:solidFill>
        </p:spPr>
        <p:txBody>
          <a:bodyPr wrap="square" lIns="91440" tIns="45720" rIns="91440" bIns="45720" anchor="t">
            <a:spAutoFit/>
          </a:bodyPr>
          <a:lstStyle/>
          <a:p>
            <a:pPr marL="285750" indent="-285750">
              <a:buFont typeface="Arial,Sans-Serif"/>
              <a:buChar char="•"/>
            </a:pPr>
            <a:r>
              <a:rPr lang="en-US" sz="1600">
                <a:solidFill>
                  <a:srgbClr val="000000"/>
                </a:solidFill>
                <a:latin typeface="Avenir Next LT Pro"/>
                <a:ea typeface="+mn-lt"/>
                <a:cs typeface="+mn-lt"/>
              </a:rPr>
              <a:t>Use Darknet Yolo framework for object detection</a:t>
            </a:r>
          </a:p>
          <a:p>
            <a:pPr marL="285750" indent="-285750">
              <a:buFont typeface="Arial,Sans-Serif"/>
              <a:buChar char="•"/>
            </a:pPr>
            <a:r>
              <a:rPr lang="en-US" sz="1600">
                <a:solidFill>
                  <a:srgbClr val="000000"/>
                </a:solidFill>
                <a:latin typeface="Avenir Next LT Pro"/>
                <a:ea typeface="+mn-lt"/>
                <a:cs typeface="+mn-lt"/>
              </a:rPr>
              <a:t>Docker container for to set the GPU configuration</a:t>
            </a:r>
          </a:p>
          <a:p>
            <a:pPr marL="285750" indent="-285750">
              <a:buFont typeface="Arial,Sans-Serif"/>
              <a:buChar char="•"/>
            </a:pPr>
            <a:r>
              <a:rPr lang="en-US" sz="1600">
                <a:solidFill>
                  <a:srgbClr val="000000"/>
                </a:solidFill>
                <a:latin typeface="Avenir Next LT Pro"/>
                <a:ea typeface="+mn-lt"/>
                <a:cs typeface="+mn-lt"/>
              </a:rPr>
              <a:t>New architecture with three ROS</a:t>
            </a:r>
          </a:p>
        </p:txBody>
      </p:sp>
      <p:sp>
        <p:nvSpPr>
          <p:cNvPr id="10" name="Espace réservé du numéro de diapositive 5">
            <a:extLst>
              <a:ext uri="{FF2B5EF4-FFF2-40B4-BE49-F238E27FC236}">
                <a16:creationId xmlns:a16="http://schemas.microsoft.com/office/drawing/2014/main" id="{366283C9-7833-C91E-890F-49B0B1BB6D77}"/>
              </a:ext>
            </a:extLst>
          </p:cNvPr>
          <p:cNvSpPr>
            <a:spLocks noGrp="1"/>
          </p:cNvSpPr>
          <p:nvPr/>
        </p:nvSpPr>
        <p:spPr>
          <a:xfrm>
            <a:off x="10948086"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7A9633-343E-4A90-A07B-C619048A2403}" type="slidenum">
              <a:rPr lang="fr-FR" sz="2000" b="1" dirty="0" smtClean="0">
                <a:latin typeface="Avenir Next LT Pro"/>
              </a:rPr>
              <a:pPr/>
              <a:t>5</a:t>
            </a:fld>
            <a:endParaRPr lang="fr-FR" sz="2000" b="1">
              <a:latin typeface="Avenir Next LT Pro"/>
              <a:cs typeface="Calibri"/>
            </a:endParaRPr>
          </a:p>
        </p:txBody>
      </p:sp>
      <p:sp>
        <p:nvSpPr>
          <p:cNvPr id="98" name="TextBox 4">
            <a:extLst>
              <a:ext uri="{FF2B5EF4-FFF2-40B4-BE49-F238E27FC236}">
                <a16:creationId xmlns:a16="http://schemas.microsoft.com/office/drawing/2014/main" id="{B013B359-2B44-FA94-AC64-8F3889B416D8}"/>
              </a:ext>
            </a:extLst>
          </p:cNvPr>
          <p:cNvSpPr txBox="1"/>
          <p:nvPr/>
        </p:nvSpPr>
        <p:spPr>
          <a:xfrm>
            <a:off x="2139171" y="137137"/>
            <a:ext cx="7919239" cy="646331"/>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lgn="ctr">
              <a:defRPr/>
            </a:pPr>
            <a:r>
              <a:rPr lang="fr-FR" sz="3600">
                <a:solidFill>
                  <a:schemeClr val="tx2"/>
                </a:solidFill>
                <a:latin typeface="Avenir Next LT Pro"/>
                <a:cs typeface="Calibri"/>
              </a:rPr>
              <a:t>Object </a:t>
            </a:r>
            <a:r>
              <a:rPr lang="fr-FR" sz="3600" err="1">
                <a:solidFill>
                  <a:schemeClr val="tx2"/>
                </a:solidFill>
                <a:latin typeface="Avenir Next LT Pro"/>
                <a:cs typeface="Calibri"/>
              </a:rPr>
              <a:t>Detection</a:t>
            </a:r>
            <a:r>
              <a:rPr lang="fr-FR" sz="3600">
                <a:solidFill>
                  <a:schemeClr val="tx2"/>
                </a:solidFill>
                <a:latin typeface="Avenir Next LT Pro"/>
                <a:cs typeface="Calibri"/>
              </a:rPr>
              <a:t> </a:t>
            </a:r>
            <a:r>
              <a:rPr lang="fr-FR" sz="3600" err="1">
                <a:solidFill>
                  <a:schemeClr val="tx2"/>
                </a:solidFill>
                <a:latin typeface="Avenir Next LT Pro"/>
                <a:cs typeface="Calibri"/>
              </a:rPr>
              <a:t>with</a:t>
            </a:r>
            <a:r>
              <a:rPr lang="fr-FR" sz="3600">
                <a:solidFill>
                  <a:schemeClr val="tx2"/>
                </a:solidFill>
                <a:latin typeface="Avenir Next LT Pro"/>
                <a:cs typeface="Calibri"/>
              </a:rPr>
              <a:t> ROS</a:t>
            </a:r>
          </a:p>
        </p:txBody>
      </p:sp>
      <p:cxnSp>
        <p:nvCxnSpPr>
          <p:cNvPr id="101" name="Connecteur droit avec flèche 100">
            <a:extLst>
              <a:ext uri="{FF2B5EF4-FFF2-40B4-BE49-F238E27FC236}">
                <a16:creationId xmlns:a16="http://schemas.microsoft.com/office/drawing/2014/main" id="{65369928-E398-15BA-C152-008AE731261C}"/>
              </a:ext>
            </a:extLst>
          </p:cNvPr>
          <p:cNvCxnSpPr/>
          <p:nvPr/>
        </p:nvCxnSpPr>
        <p:spPr>
          <a:xfrm flipV="1">
            <a:off x="1774739" y="856220"/>
            <a:ext cx="8637371" cy="2059"/>
          </a:xfrm>
          <a:prstGeom prst="straightConnector1">
            <a:avLst/>
          </a:prstGeom>
        </p:spPr>
        <p:style>
          <a:lnRef idx="1">
            <a:schemeClr val="accent1"/>
          </a:lnRef>
          <a:fillRef idx="0">
            <a:schemeClr val="accent1"/>
          </a:fillRef>
          <a:effectRef idx="0">
            <a:schemeClr val="accent1"/>
          </a:effectRef>
          <a:fontRef idx="minor">
            <a:schemeClr val="tx1"/>
          </a:fontRef>
        </p:style>
      </p:cxnSp>
      <p:grpSp>
        <p:nvGrpSpPr>
          <p:cNvPr id="7" name="Groupe 6">
            <a:extLst>
              <a:ext uri="{FF2B5EF4-FFF2-40B4-BE49-F238E27FC236}">
                <a16:creationId xmlns:a16="http://schemas.microsoft.com/office/drawing/2014/main" id="{BC9CE112-0F62-13EE-F66D-22D12D624BF5}"/>
              </a:ext>
            </a:extLst>
          </p:cNvPr>
          <p:cNvGrpSpPr/>
          <p:nvPr/>
        </p:nvGrpSpPr>
        <p:grpSpPr>
          <a:xfrm>
            <a:off x="6384102" y="1475627"/>
            <a:ext cx="1799771" cy="1763485"/>
            <a:chOff x="2148114" y="3327400"/>
            <a:chExt cx="1799771" cy="1763485"/>
          </a:xfrm>
        </p:grpSpPr>
        <p:pic>
          <p:nvPicPr>
            <p:cNvPr id="3" name="Image 5">
              <a:extLst>
                <a:ext uri="{FF2B5EF4-FFF2-40B4-BE49-F238E27FC236}">
                  <a16:creationId xmlns:a16="http://schemas.microsoft.com/office/drawing/2014/main" id="{B8EC3102-011D-5F87-3976-CAE1461BF048}"/>
                </a:ext>
              </a:extLst>
            </p:cNvPr>
            <p:cNvPicPr>
              <a:picLocks noChangeAspect="1"/>
            </p:cNvPicPr>
            <p:nvPr/>
          </p:nvPicPr>
          <p:blipFill>
            <a:blip r:embed="rId3"/>
            <a:stretch>
              <a:fillRect/>
            </a:stretch>
          </p:blipFill>
          <p:spPr>
            <a:xfrm>
              <a:off x="2148114" y="3327400"/>
              <a:ext cx="1799771" cy="1763485"/>
            </a:xfrm>
            <a:prstGeom prst="rect">
              <a:avLst/>
            </a:prstGeom>
          </p:spPr>
        </p:pic>
        <p:pic>
          <p:nvPicPr>
            <p:cNvPr id="6" name="Image 6">
              <a:extLst>
                <a:ext uri="{FF2B5EF4-FFF2-40B4-BE49-F238E27FC236}">
                  <a16:creationId xmlns:a16="http://schemas.microsoft.com/office/drawing/2014/main" id="{C5F377F8-DEE2-C26B-D4CF-6BE374FDB315}"/>
                </a:ext>
              </a:extLst>
            </p:cNvPr>
            <p:cNvPicPr>
              <a:picLocks noChangeAspect="1"/>
            </p:cNvPicPr>
            <p:nvPr/>
          </p:nvPicPr>
          <p:blipFill>
            <a:blip r:embed="rId4"/>
            <a:stretch>
              <a:fillRect/>
            </a:stretch>
          </p:blipFill>
          <p:spPr>
            <a:xfrm>
              <a:off x="3047395" y="4094388"/>
              <a:ext cx="243115" cy="302080"/>
            </a:xfrm>
            <a:prstGeom prst="rect">
              <a:avLst/>
            </a:prstGeom>
          </p:spPr>
        </p:pic>
      </p:grpSp>
      <p:sp>
        <p:nvSpPr>
          <p:cNvPr id="14" name="ZoneTexte 13">
            <a:extLst>
              <a:ext uri="{FF2B5EF4-FFF2-40B4-BE49-F238E27FC236}">
                <a16:creationId xmlns:a16="http://schemas.microsoft.com/office/drawing/2014/main" id="{1FF8FF07-3E87-E397-FA6D-8307C5D70DA9}"/>
              </a:ext>
            </a:extLst>
          </p:cNvPr>
          <p:cNvSpPr txBox="1"/>
          <p:nvPr/>
        </p:nvSpPr>
        <p:spPr>
          <a:xfrm>
            <a:off x="1260661" y="1087491"/>
            <a:ext cx="3794674" cy="369332"/>
          </a:xfrm>
          <a:prstGeom prst="rect">
            <a:avLst/>
          </a:prstGeom>
          <a:solidFill>
            <a:schemeClr val="bg2">
              <a:lumMod val="75000"/>
            </a:schemeClr>
          </a:solidFill>
        </p:spPr>
        <p:txBody>
          <a:bodyPr wrap="square" lIns="91440" tIns="45720" rIns="91440" bIns="45720" rtlCol="0" anchor="t">
            <a:spAutoFit/>
          </a:bodyPr>
          <a:lstStyle/>
          <a:p>
            <a:pPr algn="ctr"/>
            <a:r>
              <a:rPr lang="en-US" b="1">
                <a:solidFill>
                  <a:schemeClr val="bg1"/>
                </a:solidFill>
                <a:latin typeface="Avenir Next LT Pro"/>
              </a:rPr>
              <a:t>Yolo on ROS</a:t>
            </a:r>
            <a:endParaRPr lang="en-US" b="1">
              <a:solidFill>
                <a:schemeClr val="bg1"/>
              </a:solidFill>
              <a:latin typeface="Avenir Next LT Pro" panose="020B0504020202020204" pitchFamily="34" charset="0"/>
            </a:endParaRPr>
          </a:p>
        </p:txBody>
      </p:sp>
      <p:sp>
        <p:nvSpPr>
          <p:cNvPr id="34" name="Espace réservé du numéro de diapositive 14">
            <a:extLst>
              <a:ext uri="{FF2B5EF4-FFF2-40B4-BE49-F238E27FC236}">
                <a16:creationId xmlns:a16="http://schemas.microsoft.com/office/drawing/2014/main" id="{B770A85E-481C-B52C-4C55-A0F3F6478A72}"/>
              </a:ext>
            </a:extLst>
          </p:cNvPr>
          <p:cNvSpPr>
            <a:spLocks noGrp="1"/>
          </p:cNvSpPr>
          <p:nvPr/>
        </p:nvSpPr>
        <p:spPr>
          <a:xfrm>
            <a:off x="861060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7A9633-343E-4A90-A07B-C619048A2403}" type="slidenum">
              <a:rPr lang="fr-FR" sz="2000" b="1" dirty="0" smtClean="0">
                <a:latin typeface="Avenir Next LT Pro"/>
              </a:rPr>
              <a:pPr/>
              <a:t>5</a:t>
            </a:fld>
            <a:endParaRPr lang="fr-FR" sz="2000" b="1">
              <a:latin typeface="Avenir Next LT Pro"/>
            </a:endParaRPr>
          </a:p>
        </p:txBody>
      </p:sp>
      <p:sp>
        <p:nvSpPr>
          <p:cNvPr id="50" name="Rectangle 49">
            <a:extLst>
              <a:ext uri="{FF2B5EF4-FFF2-40B4-BE49-F238E27FC236}">
                <a16:creationId xmlns:a16="http://schemas.microsoft.com/office/drawing/2014/main" id="{473A4CDC-EAFE-0B57-6A7C-9C208931BB0A}"/>
              </a:ext>
            </a:extLst>
          </p:cNvPr>
          <p:cNvSpPr/>
          <p:nvPr/>
        </p:nvSpPr>
        <p:spPr>
          <a:xfrm>
            <a:off x="1" y="-7895"/>
            <a:ext cx="641046" cy="68658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4" name="Image 121">
            <a:extLst>
              <a:ext uri="{FF2B5EF4-FFF2-40B4-BE49-F238E27FC236}">
                <a16:creationId xmlns:a16="http://schemas.microsoft.com/office/drawing/2014/main" id="{CC8A4A4E-1E26-8C0C-AE98-50407E00131B}"/>
              </a:ext>
            </a:extLst>
          </p:cNvPr>
          <p:cNvPicPr>
            <a:picLocks noChangeAspect="1"/>
          </p:cNvPicPr>
          <p:nvPr/>
        </p:nvPicPr>
        <p:blipFill>
          <a:blip r:embed="rId5"/>
          <a:stretch>
            <a:fillRect/>
          </a:stretch>
        </p:blipFill>
        <p:spPr>
          <a:xfrm>
            <a:off x="103382" y="1418240"/>
            <a:ext cx="455442" cy="429473"/>
          </a:xfrm>
          <a:prstGeom prst="rect">
            <a:avLst/>
          </a:prstGeom>
        </p:spPr>
      </p:pic>
      <p:pic>
        <p:nvPicPr>
          <p:cNvPr id="56" name="Image 10">
            <a:extLst>
              <a:ext uri="{FF2B5EF4-FFF2-40B4-BE49-F238E27FC236}">
                <a16:creationId xmlns:a16="http://schemas.microsoft.com/office/drawing/2014/main" id="{0E890BE4-BC73-6D17-A304-BB59A8469C46}"/>
              </a:ext>
            </a:extLst>
          </p:cNvPr>
          <p:cNvPicPr>
            <a:picLocks noChangeAspect="1"/>
          </p:cNvPicPr>
          <p:nvPr/>
        </p:nvPicPr>
        <p:blipFill>
          <a:blip r:embed="rId6">
            <a:duotone>
              <a:schemeClr val="bg2">
                <a:shade val="45000"/>
                <a:satMod val="135000"/>
              </a:schemeClr>
              <a:prstClr val="white"/>
            </a:duotone>
          </a:blip>
          <a:stretch>
            <a:fillRect/>
          </a:stretch>
        </p:blipFill>
        <p:spPr>
          <a:xfrm>
            <a:off x="77675" y="3850509"/>
            <a:ext cx="464525" cy="443312"/>
          </a:xfrm>
          <a:prstGeom prst="rect">
            <a:avLst/>
          </a:prstGeom>
        </p:spPr>
      </p:pic>
      <p:pic>
        <p:nvPicPr>
          <p:cNvPr id="58" name="Image 124" descr="Une image contenant texte&#10;&#10;Description générée automatiquement">
            <a:extLst>
              <a:ext uri="{FF2B5EF4-FFF2-40B4-BE49-F238E27FC236}">
                <a16:creationId xmlns:a16="http://schemas.microsoft.com/office/drawing/2014/main" id="{54D8876C-4F4A-2783-2A25-B88B552F9EDE}"/>
              </a:ext>
            </a:extLst>
          </p:cNvPr>
          <p:cNvPicPr>
            <a:picLocks noChangeAspect="1"/>
          </p:cNvPicPr>
          <p:nvPr/>
        </p:nvPicPr>
        <p:blipFill>
          <a:blip r:embed="rId7"/>
          <a:stretch>
            <a:fillRect/>
          </a:stretch>
        </p:blipFill>
        <p:spPr>
          <a:xfrm>
            <a:off x="160156" y="5068236"/>
            <a:ext cx="320732" cy="396333"/>
          </a:xfrm>
          <a:prstGeom prst="rect">
            <a:avLst/>
          </a:prstGeom>
        </p:spPr>
      </p:pic>
      <p:pic>
        <p:nvPicPr>
          <p:cNvPr id="60" name="Picture 2">
            <a:extLst>
              <a:ext uri="{FF2B5EF4-FFF2-40B4-BE49-F238E27FC236}">
                <a16:creationId xmlns:a16="http://schemas.microsoft.com/office/drawing/2014/main" id="{906EE70E-185C-70C2-CA75-5ED608B48072}"/>
              </a:ext>
            </a:extLst>
          </p:cNvPr>
          <p:cNvPicPr>
            <a:picLocks noChangeAspect="1"/>
          </p:cNvPicPr>
          <p:nvPr/>
        </p:nvPicPr>
        <p:blipFill>
          <a:blip r:embed="rId8"/>
          <a:stretch>
            <a:fillRect/>
          </a:stretch>
        </p:blipFill>
        <p:spPr>
          <a:xfrm>
            <a:off x="87388" y="6236245"/>
            <a:ext cx="464525" cy="472941"/>
          </a:xfrm>
          <a:prstGeom prst="rect">
            <a:avLst/>
          </a:prstGeom>
        </p:spPr>
      </p:pic>
      <p:pic>
        <p:nvPicPr>
          <p:cNvPr id="64" name="Image 2">
            <a:extLst>
              <a:ext uri="{FF2B5EF4-FFF2-40B4-BE49-F238E27FC236}">
                <a16:creationId xmlns:a16="http://schemas.microsoft.com/office/drawing/2014/main" id="{D3B0BE73-FE90-DB43-E20F-B79A48DD3C34}"/>
              </a:ext>
            </a:extLst>
          </p:cNvPr>
          <p:cNvPicPr>
            <a:picLocks noChangeAspect="1"/>
          </p:cNvPicPr>
          <p:nvPr/>
        </p:nvPicPr>
        <p:blipFill>
          <a:blip r:embed="rId9"/>
          <a:stretch>
            <a:fillRect/>
          </a:stretch>
        </p:blipFill>
        <p:spPr>
          <a:xfrm>
            <a:off x="63762" y="116006"/>
            <a:ext cx="492361" cy="464139"/>
          </a:xfrm>
          <a:prstGeom prst="rect">
            <a:avLst/>
          </a:prstGeom>
        </p:spPr>
      </p:pic>
      <p:sp>
        <p:nvSpPr>
          <p:cNvPr id="77" name="Ellipse 76">
            <a:extLst>
              <a:ext uri="{FF2B5EF4-FFF2-40B4-BE49-F238E27FC236}">
                <a16:creationId xmlns:a16="http://schemas.microsoft.com/office/drawing/2014/main" id="{7CA027D9-AB73-A39F-4E22-3A106BA04CD0}"/>
              </a:ext>
            </a:extLst>
          </p:cNvPr>
          <p:cNvSpPr/>
          <p:nvPr/>
        </p:nvSpPr>
        <p:spPr>
          <a:xfrm>
            <a:off x="0" y="2280622"/>
            <a:ext cx="1091258" cy="10993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8" name="Image 78">
            <a:extLst>
              <a:ext uri="{FF2B5EF4-FFF2-40B4-BE49-F238E27FC236}">
                <a16:creationId xmlns:a16="http://schemas.microsoft.com/office/drawing/2014/main" id="{62E948F6-7A9A-474F-21E0-577E5275225B}"/>
              </a:ext>
            </a:extLst>
          </p:cNvPr>
          <p:cNvPicPr>
            <a:picLocks noChangeAspect="1"/>
          </p:cNvPicPr>
          <p:nvPr/>
        </p:nvPicPr>
        <p:blipFill>
          <a:blip r:embed="rId10"/>
          <a:stretch>
            <a:fillRect/>
          </a:stretch>
        </p:blipFill>
        <p:spPr>
          <a:xfrm>
            <a:off x="162984" y="2470150"/>
            <a:ext cx="742951" cy="721784"/>
          </a:xfrm>
          <a:prstGeom prst="rect">
            <a:avLst/>
          </a:prstGeom>
        </p:spPr>
      </p:pic>
      <p:pic>
        <p:nvPicPr>
          <p:cNvPr id="2" name="Picture 3">
            <a:extLst>
              <a:ext uri="{FF2B5EF4-FFF2-40B4-BE49-F238E27FC236}">
                <a16:creationId xmlns:a16="http://schemas.microsoft.com/office/drawing/2014/main" id="{B2A469C0-CD25-12C5-F625-50BC4A6225A9}"/>
              </a:ext>
            </a:extLst>
          </p:cNvPr>
          <p:cNvPicPr>
            <a:picLocks noChangeAspect="1"/>
          </p:cNvPicPr>
          <p:nvPr/>
        </p:nvPicPr>
        <p:blipFill>
          <a:blip r:embed="rId11"/>
          <a:stretch>
            <a:fillRect/>
          </a:stretch>
        </p:blipFill>
        <p:spPr>
          <a:xfrm>
            <a:off x="6381531" y="1476887"/>
            <a:ext cx="828675" cy="790575"/>
          </a:xfrm>
          <a:prstGeom prst="rect">
            <a:avLst/>
          </a:prstGeom>
        </p:spPr>
      </p:pic>
      <p:pic>
        <p:nvPicPr>
          <p:cNvPr id="11" name="Picture 11" descr="A picture containing icon&#10;&#10;Description automatically generated">
            <a:extLst>
              <a:ext uri="{FF2B5EF4-FFF2-40B4-BE49-F238E27FC236}">
                <a16:creationId xmlns:a16="http://schemas.microsoft.com/office/drawing/2014/main" id="{2C5E1946-DE97-7734-882E-B79C2DF9CB9E}"/>
              </a:ext>
            </a:extLst>
          </p:cNvPr>
          <p:cNvPicPr>
            <a:picLocks noChangeAspect="1"/>
          </p:cNvPicPr>
          <p:nvPr/>
        </p:nvPicPr>
        <p:blipFill>
          <a:blip r:embed="rId12"/>
          <a:stretch>
            <a:fillRect/>
          </a:stretch>
        </p:blipFill>
        <p:spPr>
          <a:xfrm>
            <a:off x="6861322" y="2875964"/>
            <a:ext cx="1250460" cy="1560145"/>
          </a:xfrm>
          <a:prstGeom prst="rect">
            <a:avLst/>
          </a:prstGeom>
        </p:spPr>
      </p:pic>
      <p:pic>
        <p:nvPicPr>
          <p:cNvPr id="12" name="Picture 12" descr="Logo, company name&#10;&#10;Description automatically generated">
            <a:extLst>
              <a:ext uri="{FF2B5EF4-FFF2-40B4-BE49-F238E27FC236}">
                <a16:creationId xmlns:a16="http://schemas.microsoft.com/office/drawing/2014/main" id="{D46CA235-A988-FF68-8205-9ED3D0AB44DA}"/>
              </a:ext>
            </a:extLst>
          </p:cNvPr>
          <p:cNvPicPr>
            <a:picLocks noChangeAspect="1"/>
          </p:cNvPicPr>
          <p:nvPr/>
        </p:nvPicPr>
        <p:blipFill>
          <a:blip r:embed="rId13"/>
          <a:stretch>
            <a:fillRect/>
          </a:stretch>
        </p:blipFill>
        <p:spPr>
          <a:xfrm>
            <a:off x="8968911" y="4890747"/>
            <a:ext cx="1421668" cy="1496890"/>
          </a:xfrm>
          <a:prstGeom prst="rect">
            <a:avLst/>
          </a:prstGeom>
        </p:spPr>
      </p:pic>
      <p:pic>
        <p:nvPicPr>
          <p:cNvPr id="13" name="Picture 14">
            <a:extLst>
              <a:ext uri="{FF2B5EF4-FFF2-40B4-BE49-F238E27FC236}">
                <a16:creationId xmlns:a16="http://schemas.microsoft.com/office/drawing/2014/main" id="{2B0AAED4-8849-EE86-5C60-5FC558EBB783}"/>
              </a:ext>
            </a:extLst>
          </p:cNvPr>
          <p:cNvPicPr>
            <a:picLocks noChangeAspect="1"/>
          </p:cNvPicPr>
          <p:nvPr/>
        </p:nvPicPr>
        <p:blipFill>
          <a:blip r:embed="rId14"/>
          <a:stretch>
            <a:fillRect/>
          </a:stretch>
        </p:blipFill>
        <p:spPr>
          <a:xfrm>
            <a:off x="4224220" y="4704594"/>
            <a:ext cx="1900724" cy="1871416"/>
          </a:xfrm>
          <a:prstGeom prst="rect">
            <a:avLst/>
          </a:prstGeom>
        </p:spPr>
      </p:pic>
      <p:pic>
        <p:nvPicPr>
          <p:cNvPr id="15" name="Picture 16">
            <a:extLst>
              <a:ext uri="{FF2B5EF4-FFF2-40B4-BE49-F238E27FC236}">
                <a16:creationId xmlns:a16="http://schemas.microsoft.com/office/drawing/2014/main" id="{72BAC905-887E-D9C6-6F86-244FEC4BD373}"/>
              </a:ext>
            </a:extLst>
          </p:cNvPr>
          <p:cNvPicPr>
            <a:picLocks noChangeAspect="1"/>
          </p:cNvPicPr>
          <p:nvPr/>
        </p:nvPicPr>
        <p:blipFill>
          <a:blip r:embed="rId15"/>
          <a:stretch>
            <a:fillRect/>
          </a:stretch>
        </p:blipFill>
        <p:spPr>
          <a:xfrm rot="2820000">
            <a:off x="8010794" y="4079243"/>
            <a:ext cx="1043354" cy="1062893"/>
          </a:xfrm>
          <a:prstGeom prst="rect">
            <a:avLst/>
          </a:prstGeom>
        </p:spPr>
      </p:pic>
      <p:pic>
        <p:nvPicPr>
          <p:cNvPr id="17" name="Picture 16">
            <a:extLst>
              <a:ext uri="{FF2B5EF4-FFF2-40B4-BE49-F238E27FC236}">
                <a16:creationId xmlns:a16="http://schemas.microsoft.com/office/drawing/2014/main" id="{2E0CA284-30E1-43AC-B5EF-21C2D596794D}"/>
              </a:ext>
            </a:extLst>
          </p:cNvPr>
          <p:cNvPicPr>
            <a:picLocks noChangeAspect="1"/>
          </p:cNvPicPr>
          <p:nvPr/>
        </p:nvPicPr>
        <p:blipFill>
          <a:blip r:embed="rId15"/>
          <a:stretch>
            <a:fillRect/>
          </a:stretch>
        </p:blipFill>
        <p:spPr>
          <a:xfrm rot="8400000">
            <a:off x="5861563" y="4030397"/>
            <a:ext cx="1043354" cy="1062893"/>
          </a:xfrm>
          <a:prstGeom prst="rect">
            <a:avLst/>
          </a:prstGeom>
        </p:spPr>
      </p:pic>
      <p:pic>
        <p:nvPicPr>
          <p:cNvPr id="18" name="Picture 18">
            <a:extLst>
              <a:ext uri="{FF2B5EF4-FFF2-40B4-BE49-F238E27FC236}">
                <a16:creationId xmlns:a16="http://schemas.microsoft.com/office/drawing/2014/main" id="{0F852688-6B02-D900-E25A-121AA5DF574F}"/>
              </a:ext>
            </a:extLst>
          </p:cNvPr>
          <p:cNvPicPr>
            <a:picLocks noChangeAspect="1"/>
          </p:cNvPicPr>
          <p:nvPr/>
        </p:nvPicPr>
        <p:blipFill>
          <a:blip r:embed="rId16"/>
          <a:stretch>
            <a:fillRect/>
          </a:stretch>
        </p:blipFill>
        <p:spPr>
          <a:xfrm>
            <a:off x="2954607" y="5156591"/>
            <a:ext cx="554893" cy="545124"/>
          </a:xfrm>
          <a:prstGeom prst="rect">
            <a:avLst/>
          </a:prstGeom>
        </p:spPr>
      </p:pic>
      <p:cxnSp>
        <p:nvCxnSpPr>
          <p:cNvPr id="22" name="Connector: Curved 21">
            <a:extLst>
              <a:ext uri="{FF2B5EF4-FFF2-40B4-BE49-F238E27FC236}">
                <a16:creationId xmlns:a16="http://schemas.microsoft.com/office/drawing/2014/main" id="{FA94F3E4-BBA0-B2C5-64F4-F8396D905D53}"/>
              </a:ext>
            </a:extLst>
          </p:cNvPr>
          <p:cNvCxnSpPr/>
          <p:nvPr/>
        </p:nvCxnSpPr>
        <p:spPr>
          <a:xfrm>
            <a:off x="3428170" y="5581308"/>
            <a:ext cx="892290" cy="426452"/>
          </a:xfrm>
          <a:prstGeom prst="curvedConnector3">
            <a:avLst/>
          </a:prstGeom>
          <a:ln w="28575">
            <a:tailEnd type="triangle"/>
          </a:ln>
        </p:spPr>
        <p:style>
          <a:lnRef idx="1">
            <a:schemeClr val="dk1"/>
          </a:lnRef>
          <a:fillRef idx="0">
            <a:schemeClr val="dk1"/>
          </a:fillRef>
          <a:effectRef idx="0">
            <a:schemeClr val="dk1"/>
          </a:effectRef>
          <a:fontRef idx="minor">
            <a:schemeClr val="tx1"/>
          </a:fontRef>
        </p:style>
      </p:cxnSp>
      <p:pic>
        <p:nvPicPr>
          <p:cNvPr id="23" name="Picture 23" descr="Icon&#10;&#10;Description automatically generated">
            <a:extLst>
              <a:ext uri="{FF2B5EF4-FFF2-40B4-BE49-F238E27FC236}">
                <a16:creationId xmlns:a16="http://schemas.microsoft.com/office/drawing/2014/main" id="{304A2498-7EF1-E349-F77D-B1C105A3771D}"/>
              </a:ext>
            </a:extLst>
          </p:cNvPr>
          <p:cNvPicPr>
            <a:picLocks noChangeAspect="1"/>
          </p:cNvPicPr>
          <p:nvPr/>
        </p:nvPicPr>
        <p:blipFill>
          <a:blip r:embed="rId17"/>
          <a:stretch>
            <a:fillRect/>
          </a:stretch>
        </p:blipFill>
        <p:spPr>
          <a:xfrm>
            <a:off x="4660167" y="4994024"/>
            <a:ext cx="1056695" cy="325179"/>
          </a:xfrm>
          <a:prstGeom prst="rect">
            <a:avLst/>
          </a:prstGeom>
        </p:spPr>
      </p:pic>
      <p:pic>
        <p:nvPicPr>
          <p:cNvPr id="24" name="Picture 23" descr="Icon&#10;&#10;Description automatically generated">
            <a:extLst>
              <a:ext uri="{FF2B5EF4-FFF2-40B4-BE49-F238E27FC236}">
                <a16:creationId xmlns:a16="http://schemas.microsoft.com/office/drawing/2014/main" id="{1FA0010C-E4A7-08E1-8CA2-D58DE04B0665}"/>
              </a:ext>
            </a:extLst>
          </p:cNvPr>
          <p:cNvPicPr>
            <a:picLocks noChangeAspect="1"/>
          </p:cNvPicPr>
          <p:nvPr/>
        </p:nvPicPr>
        <p:blipFill>
          <a:blip r:embed="rId17"/>
          <a:stretch>
            <a:fillRect/>
          </a:stretch>
        </p:blipFill>
        <p:spPr>
          <a:xfrm>
            <a:off x="9152155" y="4481737"/>
            <a:ext cx="1138990" cy="342551"/>
          </a:xfrm>
          <a:prstGeom prst="rect">
            <a:avLst/>
          </a:prstGeom>
        </p:spPr>
      </p:pic>
      <p:pic>
        <p:nvPicPr>
          <p:cNvPr id="25" name="Picture 23" descr="Icon&#10;&#10;Description automatically generated">
            <a:extLst>
              <a:ext uri="{FF2B5EF4-FFF2-40B4-BE49-F238E27FC236}">
                <a16:creationId xmlns:a16="http://schemas.microsoft.com/office/drawing/2014/main" id="{42297864-12D5-0AFD-6F3F-F6E954FD9EF1}"/>
              </a:ext>
            </a:extLst>
          </p:cNvPr>
          <p:cNvPicPr>
            <a:picLocks noChangeAspect="1"/>
          </p:cNvPicPr>
          <p:nvPr/>
        </p:nvPicPr>
        <p:blipFill>
          <a:blip r:embed="rId17"/>
          <a:stretch>
            <a:fillRect/>
          </a:stretch>
        </p:blipFill>
        <p:spPr>
          <a:xfrm>
            <a:off x="6866155" y="4481736"/>
            <a:ext cx="1138990" cy="342551"/>
          </a:xfrm>
          <a:prstGeom prst="rect">
            <a:avLst/>
          </a:prstGeom>
        </p:spPr>
      </p:pic>
      <p:pic>
        <p:nvPicPr>
          <p:cNvPr id="4" name="Picture 4" descr="A picture containing text, clipart&#10;&#10;Description automatically generated">
            <a:extLst>
              <a:ext uri="{FF2B5EF4-FFF2-40B4-BE49-F238E27FC236}">
                <a16:creationId xmlns:a16="http://schemas.microsoft.com/office/drawing/2014/main" id="{EAAE82B9-6986-CD92-B146-714DA4730917}"/>
              </a:ext>
            </a:extLst>
          </p:cNvPr>
          <p:cNvPicPr>
            <a:picLocks noChangeAspect="1"/>
          </p:cNvPicPr>
          <p:nvPr/>
        </p:nvPicPr>
        <p:blipFill rotWithShape="1">
          <a:blip r:embed="rId18"/>
          <a:srcRect l="-391" t="-523" r="278" b="5535"/>
          <a:stretch/>
        </p:blipFill>
        <p:spPr>
          <a:xfrm>
            <a:off x="4712979" y="5303351"/>
            <a:ext cx="1005792" cy="512094"/>
          </a:xfrm>
          <a:prstGeom prst="rect">
            <a:avLst/>
          </a:prstGeom>
        </p:spPr>
      </p:pic>
    </p:spTree>
    <p:extLst>
      <p:ext uri="{BB962C8B-B14F-4D97-AF65-F5344CB8AC3E}">
        <p14:creationId xmlns:p14="http://schemas.microsoft.com/office/powerpoint/2010/main" val="2407603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ZoneTexte 31">
            <a:extLst>
              <a:ext uri="{FF2B5EF4-FFF2-40B4-BE49-F238E27FC236}">
                <a16:creationId xmlns:a16="http://schemas.microsoft.com/office/drawing/2014/main" id="{C77CFC33-A59C-118D-01E3-8FBCC2708DDE}"/>
              </a:ext>
            </a:extLst>
          </p:cNvPr>
          <p:cNvSpPr txBox="1"/>
          <p:nvPr/>
        </p:nvSpPr>
        <p:spPr>
          <a:xfrm>
            <a:off x="1260661" y="1458836"/>
            <a:ext cx="3792799" cy="830997"/>
          </a:xfrm>
          <a:prstGeom prst="rect">
            <a:avLst/>
          </a:prstGeom>
          <a:solidFill>
            <a:schemeClr val="bg2"/>
          </a:solidFill>
        </p:spPr>
        <p:txBody>
          <a:bodyPr wrap="square" lIns="91440" tIns="45720" rIns="91440" bIns="45720" anchor="t">
            <a:spAutoFit/>
          </a:bodyPr>
          <a:lstStyle/>
          <a:p>
            <a:pPr marL="285750" indent="-285750" fontAlgn="base">
              <a:buFont typeface="Arial,Sans-Serif"/>
              <a:buChar char="•"/>
            </a:pPr>
            <a:r>
              <a:rPr lang="en-US" sz="1600">
                <a:solidFill>
                  <a:srgbClr val="000000"/>
                </a:solidFill>
                <a:latin typeface="Avenir Next LT Pro"/>
                <a:ea typeface="+mn-lt"/>
                <a:cs typeface="+mn-lt"/>
              </a:rPr>
              <a:t>Place a </a:t>
            </a:r>
            <a:r>
              <a:rPr lang="en-US" sz="1600" b="1">
                <a:solidFill>
                  <a:srgbClr val="000000"/>
                </a:solidFill>
                <a:latin typeface="Avenir Next LT Pro"/>
                <a:ea typeface="+mn-lt"/>
                <a:cs typeface="+mn-lt"/>
              </a:rPr>
              <a:t>road signs</a:t>
            </a:r>
            <a:r>
              <a:rPr lang="en-US" sz="1600">
                <a:solidFill>
                  <a:srgbClr val="000000"/>
                </a:solidFill>
                <a:latin typeface="Avenir Next LT Pro"/>
                <a:ea typeface="+mn-lt"/>
                <a:cs typeface="+mn-lt"/>
              </a:rPr>
              <a:t> in front of the car </a:t>
            </a:r>
          </a:p>
          <a:p>
            <a:pPr marL="285750" indent="-285750">
              <a:buFont typeface="Arial,Sans-Serif"/>
              <a:buChar char="•"/>
            </a:pPr>
            <a:r>
              <a:rPr lang="en-US" sz="1600" b="1">
                <a:solidFill>
                  <a:srgbClr val="000000"/>
                </a:solidFill>
                <a:latin typeface="Avenir Next LT Pro"/>
                <a:cs typeface="Calibri"/>
              </a:rPr>
              <a:t>Identify </a:t>
            </a:r>
            <a:r>
              <a:rPr lang="en-US" sz="1600">
                <a:solidFill>
                  <a:srgbClr val="000000"/>
                </a:solidFill>
                <a:latin typeface="Avenir Next LT Pro"/>
                <a:cs typeface="Calibri"/>
              </a:rPr>
              <a:t>our road signs. </a:t>
            </a:r>
          </a:p>
        </p:txBody>
      </p:sp>
      <p:sp>
        <p:nvSpPr>
          <p:cNvPr id="10" name="Espace réservé du numéro de diapositive 5">
            <a:extLst>
              <a:ext uri="{FF2B5EF4-FFF2-40B4-BE49-F238E27FC236}">
                <a16:creationId xmlns:a16="http://schemas.microsoft.com/office/drawing/2014/main" id="{366283C9-7833-C91E-890F-49B0B1BB6D77}"/>
              </a:ext>
            </a:extLst>
          </p:cNvPr>
          <p:cNvSpPr>
            <a:spLocks noGrp="1"/>
          </p:cNvSpPr>
          <p:nvPr/>
        </p:nvSpPr>
        <p:spPr>
          <a:xfrm>
            <a:off x="10948086"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7A9633-343E-4A90-A07B-C619048A2403}" type="slidenum">
              <a:rPr lang="fr-FR" sz="2000" b="1" dirty="0" smtClean="0">
                <a:latin typeface="Avenir Next LT Pro"/>
              </a:rPr>
              <a:pPr/>
              <a:t>6</a:t>
            </a:fld>
            <a:endParaRPr lang="fr-FR" sz="2000" b="1">
              <a:latin typeface="Avenir Next LT Pro"/>
              <a:cs typeface="Calibri"/>
            </a:endParaRPr>
          </a:p>
        </p:txBody>
      </p:sp>
      <p:sp>
        <p:nvSpPr>
          <p:cNvPr id="98" name="TextBox 4">
            <a:extLst>
              <a:ext uri="{FF2B5EF4-FFF2-40B4-BE49-F238E27FC236}">
                <a16:creationId xmlns:a16="http://schemas.microsoft.com/office/drawing/2014/main" id="{B013B359-2B44-FA94-AC64-8F3889B416D8}"/>
              </a:ext>
            </a:extLst>
          </p:cNvPr>
          <p:cNvSpPr txBox="1"/>
          <p:nvPr/>
        </p:nvSpPr>
        <p:spPr>
          <a:xfrm>
            <a:off x="2139171" y="137137"/>
            <a:ext cx="7919239" cy="646331"/>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lgn="ctr">
              <a:defRPr/>
            </a:pPr>
            <a:r>
              <a:rPr lang="fr-FR" sz="3600">
                <a:solidFill>
                  <a:schemeClr val="tx2"/>
                </a:solidFill>
                <a:latin typeface="Avenir Next LT Pro"/>
                <a:cs typeface="Calibri"/>
              </a:rPr>
              <a:t>STORIES / DEMONSTRATIONS</a:t>
            </a:r>
          </a:p>
        </p:txBody>
      </p:sp>
      <p:cxnSp>
        <p:nvCxnSpPr>
          <p:cNvPr id="101" name="Connecteur droit avec flèche 100">
            <a:extLst>
              <a:ext uri="{FF2B5EF4-FFF2-40B4-BE49-F238E27FC236}">
                <a16:creationId xmlns:a16="http://schemas.microsoft.com/office/drawing/2014/main" id="{65369928-E398-15BA-C152-008AE731261C}"/>
              </a:ext>
            </a:extLst>
          </p:cNvPr>
          <p:cNvCxnSpPr/>
          <p:nvPr/>
        </p:nvCxnSpPr>
        <p:spPr>
          <a:xfrm flipV="1">
            <a:off x="1774739" y="856220"/>
            <a:ext cx="8637371" cy="2059"/>
          </a:xfrm>
          <a:prstGeom prst="straightConnector1">
            <a:avLst/>
          </a:prstGeom>
        </p:spPr>
        <p:style>
          <a:lnRef idx="1">
            <a:schemeClr val="accent1"/>
          </a:lnRef>
          <a:fillRef idx="0">
            <a:schemeClr val="accent1"/>
          </a:fillRef>
          <a:effectRef idx="0">
            <a:schemeClr val="accent1"/>
          </a:effectRef>
          <a:fontRef idx="minor">
            <a:schemeClr val="tx1"/>
          </a:fontRef>
        </p:style>
      </p:cxnSp>
      <p:grpSp>
        <p:nvGrpSpPr>
          <p:cNvPr id="7" name="Groupe 6">
            <a:extLst>
              <a:ext uri="{FF2B5EF4-FFF2-40B4-BE49-F238E27FC236}">
                <a16:creationId xmlns:a16="http://schemas.microsoft.com/office/drawing/2014/main" id="{BC9CE112-0F62-13EE-F66D-22D12D624BF5}"/>
              </a:ext>
            </a:extLst>
          </p:cNvPr>
          <p:cNvGrpSpPr/>
          <p:nvPr/>
        </p:nvGrpSpPr>
        <p:grpSpPr>
          <a:xfrm>
            <a:off x="2077434" y="4658052"/>
            <a:ext cx="1799771" cy="1763485"/>
            <a:chOff x="2148114" y="3327400"/>
            <a:chExt cx="1799771" cy="1763485"/>
          </a:xfrm>
        </p:grpSpPr>
        <p:pic>
          <p:nvPicPr>
            <p:cNvPr id="3" name="Image 5">
              <a:extLst>
                <a:ext uri="{FF2B5EF4-FFF2-40B4-BE49-F238E27FC236}">
                  <a16:creationId xmlns:a16="http://schemas.microsoft.com/office/drawing/2014/main" id="{B8EC3102-011D-5F87-3976-CAE1461BF048}"/>
                </a:ext>
              </a:extLst>
            </p:cNvPr>
            <p:cNvPicPr>
              <a:picLocks noChangeAspect="1"/>
            </p:cNvPicPr>
            <p:nvPr/>
          </p:nvPicPr>
          <p:blipFill>
            <a:blip r:embed="rId3"/>
            <a:stretch>
              <a:fillRect/>
            </a:stretch>
          </p:blipFill>
          <p:spPr>
            <a:xfrm>
              <a:off x="2148114" y="3327400"/>
              <a:ext cx="1799771" cy="1763485"/>
            </a:xfrm>
            <a:prstGeom prst="rect">
              <a:avLst/>
            </a:prstGeom>
          </p:spPr>
        </p:pic>
        <p:pic>
          <p:nvPicPr>
            <p:cNvPr id="6" name="Image 6">
              <a:extLst>
                <a:ext uri="{FF2B5EF4-FFF2-40B4-BE49-F238E27FC236}">
                  <a16:creationId xmlns:a16="http://schemas.microsoft.com/office/drawing/2014/main" id="{C5F377F8-DEE2-C26B-D4CF-6BE374FDB315}"/>
                </a:ext>
              </a:extLst>
            </p:cNvPr>
            <p:cNvPicPr>
              <a:picLocks noChangeAspect="1"/>
            </p:cNvPicPr>
            <p:nvPr/>
          </p:nvPicPr>
          <p:blipFill>
            <a:blip r:embed="rId4"/>
            <a:stretch>
              <a:fillRect/>
            </a:stretch>
          </p:blipFill>
          <p:spPr>
            <a:xfrm>
              <a:off x="3047395" y="4094388"/>
              <a:ext cx="243115" cy="302080"/>
            </a:xfrm>
            <a:prstGeom prst="rect">
              <a:avLst/>
            </a:prstGeom>
          </p:spPr>
        </p:pic>
      </p:grpSp>
      <p:sp>
        <p:nvSpPr>
          <p:cNvPr id="14" name="ZoneTexte 13">
            <a:extLst>
              <a:ext uri="{FF2B5EF4-FFF2-40B4-BE49-F238E27FC236}">
                <a16:creationId xmlns:a16="http://schemas.microsoft.com/office/drawing/2014/main" id="{1FF8FF07-3E87-E397-FA6D-8307C5D70DA9}"/>
              </a:ext>
            </a:extLst>
          </p:cNvPr>
          <p:cNvSpPr txBox="1"/>
          <p:nvPr/>
        </p:nvSpPr>
        <p:spPr>
          <a:xfrm>
            <a:off x="1260661" y="1087491"/>
            <a:ext cx="3794674" cy="369332"/>
          </a:xfrm>
          <a:prstGeom prst="rect">
            <a:avLst/>
          </a:prstGeom>
          <a:solidFill>
            <a:schemeClr val="bg2">
              <a:lumMod val="75000"/>
            </a:schemeClr>
          </a:solidFill>
        </p:spPr>
        <p:txBody>
          <a:bodyPr wrap="square" lIns="91440" tIns="45720" rIns="91440" bIns="45720" rtlCol="0" anchor="t">
            <a:spAutoFit/>
          </a:bodyPr>
          <a:lstStyle/>
          <a:p>
            <a:pPr algn="ctr"/>
            <a:r>
              <a:rPr lang="en-US" b="1">
                <a:solidFill>
                  <a:schemeClr val="bg1"/>
                </a:solidFill>
                <a:latin typeface="Avenir Next LT Pro"/>
              </a:rPr>
              <a:t>Road signs detection</a:t>
            </a:r>
            <a:endParaRPr lang="en-US" b="1">
              <a:solidFill>
                <a:schemeClr val="bg1"/>
              </a:solidFill>
              <a:latin typeface="Avenir Next LT Pro" panose="020B0504020202020204" pitchFamily="34" charset="0"/>
            </a:endParaRPr>
          </a:p>
        </p:txBody>
      </p:sp>
      <p:sp>
        <p:nvSpPr>
          <p:cNvPr id="34" name="Espace réservé du numéro de diapositive 14">
            <a:extLst>
              <a:ext uri="{FF2B5EF4-FFF2-40B4-BE49-F238E27FC236}">
                <a16:creationId xmlns:a16="http://schemas.microsoft.com/office/drawing/2014/main" id="{B770A85E-481C-B52C-4C55-A0F3F6478A72}"/>
              </a:ext>
            </a:extLst>
          </p:cNvPr>
          <p:cNvSpPr>
            <a:spLocks noGrp="1"/>
          </p:cNvSpPr>
          <p:nvPr/>
        </p:nvSpPr>
        <p:spPr>
          <a:xfrm>
            <a:off x="861060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b="1">
                <a:latin typeface="Avenir Next LT Pro"/>
              </a:rPr>
              <a:t>6</a:t>
            </a:r>
          </a:p>
        </p:txBody>
      </p:sp>
      <p:sp>
        <p:nvSpPr>
          <p:cNvPr id="50" name="Rectangle 49">
            <a:extLst>
              <a:ext uri="{FF2B5EF4-FFF2-40B4-BE49-F238E27FC236}">
                <a16:creationId xmlns:a16="http://schemas.microsoft.com/office/drawing/2014/main" id="{473A4CDC-EAFE-0B57-6A7C-9C208931BB0A}"/>
              </a:ext>
            </a:extLst>
          </p:cNvPr>
          <p:cNvSpPr/>
          <p:nvPr/>
        </p:nvSpPr>
        <p:spPr>
          <a:xfrm>
            <a:off x="1" y="-7895"/>
            <a:ext cx="641046" cy="68658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4" name="Image 121">
            <a:extLst>
              <a:ext uri="{FF2B5EF4-FFF2-40B4-BE49-F238E27FC236}">
                <a16:creationId xmlns:a16="http://schemas.microsoft.com/office/drawing/2014/main" id="{CC8A4A4E-1E26-8C0C-AE98-50407E00131B}"/>
              </a:ext>
            </a:extLst>
          </p:cNvPr>
          <p:cNvPicPr>
            <a:picLocks noChangeAspect="1"/>
          </p:cNvPicPr>
          <p:nvPr/>
        </p:nvPicPr>
        <p:blipFill>
          <a:blip r:embed="rId5"/>
          <a:stretch>
            <a:fillRect/>
          </a:stretch>
        </p:blipFill>
        <p:spPr>
          <a:xfrm>
            <a:off x="103382" y="1418240"/>
            <a:ext cx="455442" cy="429473"/>
          </a:xfrm>
          <a:prstGeom prst="rect">
            <a:avLst/>
          </a:prstGeom>
        </p:spPr>
      </p:pic>
      <p:pic>
        <p:nvPicPr>
          <p:cNvPr id="56" name="Image 10">
            <a:extLst>
              <a:ext uri="{FF2B5EF4-FFF2-40B4-BE49-F238E27FC236}">
                <a16:creationId xmlns:a16="http://schemas.microsoft.com/office/drawing/2014/main" id="{0E890BE4-BC73-6D17-A304-BB59A8469C46}"/>
              </a:ext>
            </a:extLst>
          </p:cNvPr>
          <p:cNvPicPr>
            <a:picLocks noChangeAspect="1"/>
          </p:cNvPicPr>
          <p:nvPr/>
        </p:nvPicPr>
        <p:blipFill>
          <a:blip r:embed="rId6">
            <a:duotone>
              <a:schemeClr val="bg2">
                <a:shade val="45000"/>
                <a:satMod val="135000"/>
              </a:schemeClr>
              <a:prstClr val="white"/>
            </a:duotone>
          </a:blip>
          <a:stretch>
            <a:fillRect/>
          </a:stretch>
        </p:blipFill>
        <p:spPr>
          <a:xfrm>
            <a:off x="77675" y="3850509"/>
            <a:ext cx="464525" cy="443312"/>
          </a:xfrm>
          <a:prstGeom prst="rect">
            <a:avLst/>
          </a:prstGeom>
        </p:spPr>
      </p:pic>
      <p:pic>
        <p:nvPicPr>
          <p:cNvPr id="58" name="Image 124" descr="Une image contenant texte&#10;&#10;Description générée automatiquement">
            <a:extLst>
              <a:ext uri="{FF2B5EF4-FFF2-40B4-BE49-F238E27FC236}">
                <a16:creationId xmlns:a16="http://schemas.microsoft.com/office/drawing/2014/main" id="{54D8876C-4F4A-2783-2A25-B88B552F9EDE}"/>
              </a:ext>
            </a:extLst>
          </p:cNvPr>
          <p:cNvPicPr>
            <a:picLocks noChangeAspect="1"/>
          </p:cNvPicPr>
          <p:nvPr/>
        </p:nvPicPr>
        <p:blipFill>
          <a:blip r:embed="rId7"/>
          <a:stretch>
            <a:fillRect/>
          </a:stretch>
        </p:blipFill>
        <p:spPr>
          <a:xfrm>
            <a:off x="160156" y="5068236"/>
            <a:ext cx="320732" cy="396333"/>
          </a:xfrm>
          <a:prstGeom prst="rect">
            <a:avLst/>
          </a:prstGeom>
        </p:spPr>
      </p:pic>
      <p:pic>
        <p:nvPicPr>
          <p:cNvPr id="60" name="Picture 2">
            <a:extLst>
              <a:ext uri="{FF2B5EF4-FFF2-40B4-BE49-F238E27FC236}">
                <a16:creationId xmlns:a16="http://schemas.microsoft.com/office/drawing/2014/main" id="{906EE70E-185C-70C2-CA75-5ED608B48072}"/>
              </a:ext>
            </a:extLst>
          </p:cNvPr>
          <p:cNvPicPr>
            <a:picLocks noChangeAspect="1"/>
          </p:cNvPicPr>
          <p:nvPr/>
        </p:nvPicPr>
        <p:blipFill>
          <a:blip r:embed="rId8"/>
          <a:stretch>
            <a:fillRect/>
          </a:stretch>
        </p:blipFill>
        <p:spPr>
          <a:xfrm>
            <a:off x="87388" y="6236245"/>
            <a:ext cx="464525" cy="472941"/>
          </a:xfrm>
          <a:prstGeom prst="rect">
            <a:avLst/>
          </a:prstGeom>
        </p:spPr>
      </p:pic>
      <p:pic>
        <p:nvPicPr>
          <p:cNvPr id="64" name="Image 2">
            <a:extLst>
              <a:ext uri="{FF2B5EF4-FFF2-40B4-BE49-F238E27FC236}">
                <a16:creationId xmlns:a16="http://schemas.microsoft.com/office/drawing/2014/main" id="{D3B0BE73-FE90-DB43-E20F-B79A48DD3C34}"/>
              </a:ext>
            </a:extLst>
          </p:cNvPr>
          <p:cNvPicPr>
            <a:picLocks noChangeAspect="1"/>
          </p:cNvPicPr>
          <p:nvPr/>
        </p:nvPicPr>
        <p:blipFill>
          <a:blip r:embed="rId9"/>
          <a:stretch>
            <a:fillRect/>
          </a:stretch>
        </p:blipFill>
        <p:spPr>
          <a:xfrm>
            <a:off x="63762" y="116006"/>
            <a:ext cx="492361" cy="464139"/>
          </a:xfrm>
          <a:prstGeom prst="rect">
            <a:avLst/>
          </a:prstGeom>
        </p:spPr>
      </p:pic>
      <p:sp>
        <p:nvSpPr>
          <p:cNvPr id="77" name="Ellipse 76">
            <a:extLst>
              <a:ext uri="{FF2B5EF4-FFF2-40B4-BE49-F238E27FC236}">
                <a16:creationId xmlns:a16="http://schemas.microsoft.com/office/drawing/2014/main" id="{7CA027D9-AB73-A39F-4E22-3A106BA04CD0}"/>
              </a:ext>
            </a:extLst>
          </p:cNvPr>
          <p:cNvSpPr/>
          <p:nvPr/>
        </p:nvSpPr>
        <p:spPr>
          <a:xfrm>
            <a:off x="0" y="2280622"/>
            <a:ext cx="1091258" cy="10993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8" name="Image 78">
            <a:extLst>
              <a:ext uri="{FF2B5EF4-FFF2-40B4-BE49-F238E27FC236}">
                <a16:creationId xmlns:a16="http://schemas.microsoft.com/office/drawing/2014/main" id="{62E948F6-7A9A-474F-21E0-577E5275225B}"/>
              </a:ext>
            </a:extLst>
          </p:cNvPr>
          <p:cNvPicPr>
            <a:picLocks noChangeAspect="1"/>
          </p:cNvPicPr>
          <p:nvPr/>
        </p:nvPicPr>
        <p:blipFill>
          <a:blip r:embed="rId10"/>
          <a:stretch>
            <a:fillRect/>
          </a:stretch>
        </p:blipFill>
        <p:spPr>
          <a:xfrm>
            <a:off x="162984" y="2470150"/>
            <a:ext cx="742951" cy="721784"/>
          </a:xfrm>
          <a:prstGeom prst="rect">
            <a:avLst/>
          </a:prstGeom>
        </p:spPr>
      </p:pic>
      <p:pic>
        <p:nvPicPr>
          <p:cNvPr id="2" name="Picture 3">
            <a:extLst>
              <a:ext uri="{FF2B5EF4-FFF2-40B4-BE49-F238E27FC236}">
                <a16:creationId xmlns:a16="http://schemas.microsoft.com/office/drawing/2014/main" id="{B2A469C0-CD25-12C5-F625-50BC4A6225A9}"/>
              </a:ext>
            </a:extLst>
          </p:cNvPr>
          <p:cNvPicPr>
            <a:picLocks noChangeAspect="1"/>
          </p:cNvPicPr>
          <p:nvPr/>
        </p:nvPicPr>
        <p:blipFill>
          <a:blip r:embed="rId11"/>
          <a:stretch>
            <a:fillRect/>
          </a:stretch>
        </p:blipFill>
        <p:spPr>
          <a:xfrm>
            <a:off x="2074863" y="4659312"/>
            <a:ext cx="828675" cy="790575"/>
          </a:xfrm>
          <a:prstGeom prst="rect">
            <a:avLst/>
          </a:prstGeom>
        </p:spPr>
      </p:pic>
      <p:pic>
        <p:nvPicPr>
          <p:cNvPr id="4" name="图片 28" descr="停止标志上有字&#10;&#10;已自动生成说明">
            <a:extLst>
              <a:ext uri="{FF2B5EF4-FFF2-40B4-BE49-F238E27FC236}">
                <a16:creationId xmlns:a16="http://schemas.microsoft.com/office/drawing/2014/main" id="{60970A53-F845-06CF-AAF9-3210AAE38537}"/>
              </a:ext>
            </a:extLst>
          </p:cNvPr>
          <p:cNvPicPr>
            <a:picLocks noChangeAspect="1"/>
          </p:cNvPicPr>
          <p:nvPr/>
        </p:nvPicPr>
        <p:blipFill>
          <a:blip r:embed="rId12"/>
          <a:stretch>
            <a:fillRect/>
          </a:stretch>
        </p:blipFill>
        <p:spPr>
          <a:xfrm>
            <a:off x="6309112" y="4038130"/>
            <a:ext cx="1052924" cy="1062557"/>
          </a:xfrm>
          <a:prstGeom prst="rect">
            <a:avLst/>
          </a:prstGeom>
        </p:spPr>
      </p:pic>
      <p:pic>
        <p:nvPicPr>
          <p:cNvPr id="5" name="Image 7" descr="Une image contenant texte, signe, clipart, graphiques vectoriels&#10;&#10;Description générée automatiquement">
            <a:extLst>
              <a:ext uri="{FF2B5EF4-FFF2-40B4-BE49-F238E27FC236}">
                <a16:creationId xmlns:a16="http://schemas.microsoft.com/office/drawing/2014/main" id="{4ECCE14F-98D4-BA07-25DC-348EC77E797A}"/>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886533" y="3961592"/>
            <a:ext cx="1193967" cy="1204127"/>
          </a:xfrm>
          <a:prstGeom prst="rect">
            <a:avLst/>
          </a:prstGeom>
        </p:spPr>
      </p:pic>
      <p:pic>
        <p:nvPicPr>
          <p:cNvPr id="9" name="Image 12" descr="Une image contenant texte, signe, clipart, graphiques vectoriels&#10;&#10;Description générée automatiquement">
            <a:extLst>
              <a:ext uri="{FF2B5EF4-FFF2-40B4-BE49-F238E27FC236}">
                <a16:creationId xmlns:a16="http://schemas.microsoft.com/office/drawing/2014/main" id="{65464B2C-D694-59B6-CC08-1CFA1F1499AE}"/>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628195" y="3961592"/>
            <a:ext cx="1193967" cy="1183807"/>
          </a:xfrm>
          <a:prstGeom prst="rect">
            <a:avLst/>
          </a:prstGeom>
        </p:spPr>
      </p:pic>
      <p:pic>
        <p:nvPicPr>
          <p:cNvPr id="16" name="Image 22" descr="Une image contenant texte, clipart&#10;&#10;Description générée automatiquement">
            <a:extLst>
              <a:ext uri="{FF2B5EF4-FFF2-40B4-BE49-F238E27FC236}">
                <a16:creationId xmlns:a16="http://schemas.microsoft.com/office/drawing/2014/main" id="{6D390381-CAC3-5619-4A57-F90D57B45F22}"/>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646098" y="4107557"/>
            <a:ext cx="1009969" cy="889168"/>
          </a:xfrm>
          <a:prstGeom prst="rect">
            <a:avLst/>
          </a:prstGeom>
        </p:spPr>
      </p:pic>
      <p:sp>
        <p:nvSpPr>
          <p:cNvPr id="27" name="Rectangle 26">
            <a:extLst>
              <a:ext uri="{FF2B5EF4-FFF2-40B4-BE49-F238E27FC236}">
                <a16:creationId xmlns:a16="http://schemas.microsoft.com/office/drawing/2014/main" id="{8B311D1F-9D79-FB92-980B-4C0B303610BB}"/>
              </a:ext>
            </a:extLst>
          </p:cNvPr>
          <p:cNvSpPr/>
          <p:nvPr/>
        </p:nvSpPr>
        <p:spPr>
          <a:xfrm>
            <a:off x="4630420" y="4015740"/>
            <a:ext cx="1188720" cy="1097280"/>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ABAF872-4F0F-1D1A-C793-314BD5427231}"/>
              </a:ext>
            </a:extLst>
          </p:cNvPr>
          <p:cNvSpPr/>
          <p:nvPr/>
        </p:nvSpPr>
        <p:spPr>
          <a:xfrm>
            <a:off x="6245860" y="4025900"/>
            <a:ext cx="1188720" cy="1097280"/>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03B64A0-B88B-A8B7-9E6B-C4B16EA63C8B}"/>
              </a:ext>
            </a:extLst>
          </p:cNvPr>
          <p:cNvSpPr/>
          <p:nvPr/>
        </p:nvSpPr>
        <p:spPr>
          <a:xfrm>
            <a:off x="7881620" y="4005580"/>
            <a:ext cx="1198880" cy="1127760"/>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DF716A8-073C-9AD9-4AD2-C8BB49AAF146}"/>
              </a:ext>
            </a:extLst>
          </p:cNvPr>
          <p:cNvSpPr/>
          <p:nvPr/>
        </p:nvSpPr>
        <p:spPr>
          <a:xfrm>
            <a:off x="9558020" y="4015740"/>
            <a:ext cx="1188720" cy="1097280"/>
          </a:xfrm>
          <a:prstGeom prst="rect">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FE6C1E52-B0BD-F865-FAAD-D9639C1FC8E1}"/>
              </a:ext>
            </a:extLst>
          </p:cNvPr>
          <p:cNvSpPr txBox="1"/>
          <p:nvPr/>
        </p:nvSpPr>
        <p:spPr>
          <a:xfrm>
            <a:off x="4366260" y="3634740"/>
            <a:ext cx="13512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00B050"/>
                </a:solidFill>
                <a:latin typeface="Avenir Next LT Pro"/>
                <a:cs typeface="Calibri"/>
              </a:rPr>
              <a:t>30 speed</a:t>
            </a:r>
            <a:endParaRPr lang="en-US" b="1">
              <a:solidFill>
                <a:srgbClr val="00B050"/>
              </a:solidFill>
              <a:latin typeface="Avenir Next LT Pro"/>
            </a:endParaRPr>
          </a:p>
        </p:txBody>
      </p:sp>
      <p:sp>
        <p:nvSpPr>
          <p:cNvPr id="37" name="TextBox 36">
            <a:extLst>
              <a:ext uri="{FF2B5EF4-FFF2-40B4-BE49-F238E27FC236}">
                <a16:creationId xmlns:a16="http://schemas.microsoft.com/office/drawing/2014/main" id="{B92DDE8C-B744-A162-8485-2BD8B29940FA}"/>
              </a:ext>
            </a:extLst>
          </p:cNvPr>
          <p:cNvSpPr txBox="1"/>
          <p:nvPr/>
        </p:nvSpPr>
        <p:spPr>
          <a:xfrm>
            <a:off x="6012179" y="3634740"/>
            <a:ext cx="13512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7030A0"/>
                </a:solidFill>
                <a:latin typeface="Avenir Next LT Pro"/>
                <a:cs typeface="Calibri"/>
              </a:rPr>
              <a:t>Stop</a:t>
            </a:r>
            <a:endParaRPr lang="en-US" b="1">
              <a:solidFill>
                <a:srgbClr val="7030A0"/>
              </a:solidFill>
              <a:latin typeface="Avenir Next LT Pro"/>
            </a:endParaRPr>
          </a:p>
        </p:txBody>
      </p:sp>
      <p:sp>
        <p:nvSpPr>
          <p:cNvPr id="38" name="TextBox 37">
            <a:extLst>
              <a:ext uri="{FF2B5EF4-FFF2-40B4-BE49-F238E27FC236}">
                <a16:creationId xmlns:a16="http://schemas.microsoft.com/office/drawing/2014/main" id="{EDCF03BF-A15A-8916-676F-8D52E6086E5B}"/>
              </a:ext>
            </a:extLst>
          </p:cNvPr>
          <p:cNvSpPr txBox="1"/>
          <p:nvPr/>
        </p:nvSpPr>
        <p:spPr>
          <a:xfrm>
            <a:off x="7627619" y="3624580"/>
            <a:ext cx="13512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00B0F0"/>
                </a:solidFill>
                <a:latin typeface="Avenir Next LT Pro"/>
                <a:cs typeface="Calibri"/>
              </a:rPr>
              <a:t>50 speed</a:t>
            </a:r>
            <a:endParaRPr lang="en-US" b="1">
              <a:solidFill>
                <a:srgbClr val="00B0F0"/>
              </a:solidFill>
              <a:latin typeface="Avenir Next LT Pro"/>
            </a:endParaRPr>
          </a:p>
        </p:txBody>
      </p:sp>
      <p:sp>
        <p:nvSpPr>
          <p:cNvPr id="40" name="TextBox 39">
            <a:extLst>
              <a:ext uri="{FF2B5EF4-FFF2-40B4-BE49-F238E27FC236}">
                <a16:creationId xmlns:a16="http://schemas.microsoft.com/office/drawing/2014/main" id="{F3028F0D-D8E5-86D0-73D7-08952CE9C967}"/>
              </a:ext>
            </a:extLst>
          </p:cNvPr>
          <p:cNvSpPr txBox="1"/>
          <p:nvPr/>
        </p:nvSpPr>
        <p:spPr>
          <a:xfrm>
            <a:off x="9314180" y="3634740"/>
            <a:ext cx="13512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accent5"/>
                </a:solidFill>
                <a:latin typeface="Avenir Next LT Pro"/>
                <a:cs typeface="Calibri"/>
              </a:rPr>
              <a:t>bump</a:t>
            </a:r>
            <a:endParaRPr lang="en-US" b="1">
              <a:solidFill>
                <a:schemeClr val="accent5"/>
              </a:solidFill>
              <a:latin typeface="Avenir Next LT Pro"/>
            </a:endParaRPr>
          </a:p>
        </p:txBody>
      </p:sp>
      <p:pic>
        <p:nvPicPr>
          <p:cNvPr id="8" name="图片 10" descr="徽标&#10;&#10;已自动生成说明">
            <a:extLst>
              <a:ext uri="{FF2B5EF4-FFF2-40B4-BE49-F238E27FC236}">
                <a16:creationId xmlns:a16="http://schemas.microsoft.com/office/drawing/2014/main" id="{80298F23-EFB2-6B69-2261-EDDC3498FE9D}"/>
              </a:ext>
            </a:extLst>
          </p:cNvPr>
          <p:cNvPicPr>
            <a:picLocks noChangeAspect="1"/>
          </p:cNvPicPr>
          <p:nvPr/>
        </p:nvPicPr>
        <p:blipFill>
          <a:blip r:embed="rId16"/>
          <a:stretch>
            <a:fillRect/>
          </a:stretch>
        </p:blipFill>
        <p:spPr>
          <a:xfrm>
            <a:off x="6687930" y="1359452"/>
            <a:ext cx="1113183" cy="1168401"/>
          </a:xfrm>
          <a:prstGeom prst="rect">
            <a:avLst/>
          </a:prstGeom>
        </p:spPr>
      </p:pic>
      <p:pic>
        <p:nvPicPr>
          <p:cNvPr id="11" name="图片 11" descr="图标&#10;&#10;已自动生成说明">
            <a:extLst>
              <a:ext uri="{FF2B5EF4-FFF2-40B4-BE49-F238E27FC236}">
                <a16:creationId xmlns:a16="http://schemas.microsoft.com/office/drawing/2014/main" id="{5B9875BB-360D-9146-BC19-878BDAC6D172}"/>
              </a:ext>
            </a:extLst>
          </p:cNvPr>
          <p:cNvPicPr>
            <a:picLocks noChangeAspect="1"/>
          </p:cNvPicPr>
          <p:nvPr/>
        </p:nvPicPr>
        <p:blipFill>
          <a:blip r:embed="rId17"/>
          <a:stretch>
            <a:fillRect/>
          </a:stretch>
        </p:blipFill>
        <p:spPr>
          <a:xfrm>
            <a:off x="8476974" y="1083365"/>
            <a:ext cx="1842053" cy="1853096"/>
          </a:xfrm>
          <a:prstGeom prst="rect">
            <a:avLst/>
          </a:prstGeom>
        </p:spPr>
      </p:pic>
    </p:spTree>
    <p:extLst>
      <p:ext uri="{BB962C8B-B14F-4D97-AF65-F5344CB8AC3E}">
        <p14:creationId xmlns:p14="http://schemas.microsoft.com/office/powerpoint/2010/main" val="3449157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numéro de diapositive 5">
            <a:extLst>
              <a:ext uri="{FF2B5EF4-FFF2-40B4-BE49-F238E27FC236}">
                <a16:creationId xmlns:a16="http://schemas.microsoft.com/office/drawing/2014/main" id="{366283C9-7833-C91E-890F-49B0B1BB6D77}"/>
              </a:ext>
            </a:extLst>
          </p:cNvPr>
          <p:cNvSpPr>
            <a:spLocks noGrp="1"/>
          </p:cNvSpPr>
          <p:nvPr/>
        </p:nvSpPr>
        <p:spPr>
          <a:xfrm>
            <a:off x="10948086"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7A9633-343E-4A90-A07B-C619048A2403}" type="slidenum">
              <a:rPr lang="fr-FR" sz="2000" b="1" dirty="0" smtClean="0">
                <a:latin typeface="Avenir Next LT Pro"/>
              </a:rPr>
              <a:pPr/>
              <a:t>7</a:t>
            </a:fld>
            <a:endParaRPr lang="fr-FR" sz="2000" b="1">
              <a:latin typeface="Avenir Next LT Pro"/>
              <a:cs typeface="Calibri"/>
            </a:endParaRPr>
          </a:p>
        </p:txBody>
      </p:sp>
      <p:sp>
        <p:nvSpPr>
          <p:cNvPr id="98" name="TextBox 4">
            <a:extLst>
              <a:ext uri="{FF2B5EF4-FFF2-40B4-BE49-F238E27FC236}">
                <a16:creationId xmlns:a16="http://schemas.microsoft.com/office/drawing/2014/main" id="{B013B359-2B44-FA94-AC64-8F3889B416D8}"/>
              </a:ext>
            </a:extLst>
          </p:cNvPr>
          <p:cNvSpPr txBox="1"/>
          <p:nvPr/>
        </p:nvSpPr>
        <p:spPr>
          <a:xfrm>
            <a:off x="2139171" y="137137"/>
            <a:ext cx="7919239" cy="646331"/>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lgn="ctr">
              <a:defRPr/>
            </a:pPr>
            <a:r>
              <a:rPr lang="fr-FR" sz="3600">
                <a:solidFill>
                  <a:schemeClr val="tx2"/>
                </a:solidFill>
                <a:latin typeface="Avenir Next LT Pro"/>
                <a:cs typeface="Calibri"/>
              </a:rPr>
              <a:t>STORIES / DEMONSTRATIONS</a:t>
            </a:r>
          </a:p>
        </p:txBody>
      </p:sp>
      <p:cxnSp>
        <p:nvCxnSpPr>
          <p:cNvPr id="101" name="Connecteur droit avec flèche 100">
            <a:extLst>
              <a:ext uri="{FF2B5EF4-FFF2-40B4-BE49-F238E27FC236}">
                <a16:creationId xmlns:a16="http://schemas.microsoft.com/office/drawing/2014/main" id="{65369928-E398-15BA-C152-008AE731261C}"/>
              </a:ext>
            </a:extLst>
          </p:cNvPr>
          <p:cNvCxnSpPr/>
          <p:nvPr/>
        </p:nvCxnSpPr>
        <p:spPr>
          <a:xfrm flipV="1">
            <a:off x="1774739" y="856220"/>
            <a:ext cx="8637371" cy="2059"/>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34" name="Espace réservé du numéro de diapositive 14">
            <a:extLst>
              <a:ext uri="{FF2B5EF4-FFF2-40B4-BE49-F238E27FC236}">
                <a16:creationId xmlns:a16="http://schemas.microsoft.com/office/drawing/2014/main" id="{B770A85E-481C-B52C-4C55-A0F3F6478A72}"/>
              </a:ext>
            </a:extLst>
          </p:cNvPr>
          <p:cNvSpPr>
            <a:spLocks noGrp="1"/>
          </p:cNvSpPr>
          <p:nvPr/>
        </p:nvSpPr>
        <p:spPr>
          <a:xfrm>
            <a:off x="861060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7A9633-343E-4A90-A07B-C619048A2403}" type="slidenum">
              <a:rPr lang="fr-FR" sz="2000" b="1" dirty="0" smtClean="0">
                <a:latin typeface="Avenir Next LT Pro"/>
              </a:rPr>
              <a:pPr/>
              <a:t>7</a:t>
            </a:fld>
            <a:endParaRPr lang="fr-FR" sz="2000" b="1">
              <a:latin typeface="Avenir Next LT Pro"/>
            </a:endParaRPr>
          </a:p>
        </p:txBody>
      </p:sp>
      <p:sp>
        <p:nvSpPr>
          <p:cNvPr id="50" name="Rectangle 49">
            <a:extLst>
              <a:ext uri="{FF2B5EF4-FFF2-40B4-BE49-F238E27FC236}">
                <a16:creationId xmlns:a16="http://schemas.microsoft.com/office/drawing/2014/main" id="{473A4CDC-EAFE-0B57-6A7C-9C208931BB0A}"/>
              </a:ext>
            </a:extLst>
          </p:cNvPr>
          <p:cNvSpPr/>
          <p:nvPr/>
        </p:nvSpPr>
        <p:spPr>
          <a:xfrm>
            <a:off x="1" y="-7895"/>
            <a:ext cx="641046" cy="68658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4" name="Image 121">
            <a:extLst>
              <a:ext uri="{FF2B5EF4-FFF2-40B4-BE49-F238E27FC236}">
                <a16:creationId xmlns:a16="http://schemas.microsoft.com/office/drawing/2014/main" id="{CC8A4A4E-1E26-8C0C-AE98-50407E00131B}"/>
              </a:ext>
            </a:extLst>
          </p:cNvPr>
          <p:cNvPicPr>
            <a:picLocks noChangeAspect="1"/>
          </p:cNvPicPr>
          <p:nvPr/>
        </p:nvPicPr>
        <p:blipFill>
          <a:blip r:embed="rId3"/>
          <a:stretch>
            <a:fillRect/>
          </a:stretch>
        </p:blipFill>
        <p:spPr>
          <a:xfrm>
            <a:off x="103382" y="1418240"/>
            <a:ext cx="455442" cy="429473"/>
          </a:xfrm>
          <a:prstGeom prst="rect">
            <a:avLst/>
          </a:prstGeom>
        </p:spPr>
      </p:pic>
      <p:pic>
        <p:nvPicPr>
          <p:cNvPr id="56" name="Image 10">
            <a:extLst>
              <a:ext uri="{FF2B5EF4-FFF2-40B4-BE49-F238E27FC236}">
                <a16:creationId xmlns:a16="http://schemas.microsoft.com/office/drawing/2014/main" id="{0E890BE4-BC73-6D17-A304-BB59A8469C46}"/>
              </a:ext>
            </a:extLst>
          </p:cNvPr>
          <p:cNvPicPr>
            <a:picLocks noChangeAspect="1"/>
          </p:cNvPicPr>
          <p:nvPr/>
        </p:nvPicPr>
        <p:blipFill>
          <a:blip r:embed="rId4">
            <a:duotone>
              <a:schemeClr val="bg2">
                <a:shade val="45000"/>
                <a:satMod val="135000"/>
              </a:schemeClr>
              <a:prstClr val="white"/>
            </a:duotone>
          </a:blip>
          <a:stretch>
            <a:fillRect/>
          </a:stretch>
        </p:blipFill>
        <p:spPr>
          <a:xfrm>
            <a:off x="77675" y="3850509"/>
            <a:ext cx="464525" cy="443312"/>
          </a:xfrm>
          <a:prstGeom prst="rect">
            <a:avLst/>
          </a:prstGeom>
        </p:spPr>
      </p:pic>
      <p:pic>
        <p:nvPicPr>
          <p:cNvPr id="58" name="Image 124" descr="Une image contenant texte&#10;&#10;Description générée automatiquement">
            <a:extLst>
              <a:ext uri="{FF2B5EF4-FFF2-40B4-BE49-F238E27FC236}">
                <a16:creationId xmlns:a16="http://schemas.microsoft.com/office/drawing/2014/main" id="{54D8876C-4F4A-2783-2A25-B88B552F9EDE}"/>
              </a:ext>
            </a:extLst>
          </p:cNvPr>
          <p:cNvPicPr>
            <a:picLocks noChangeAspect="1"/>
          </p:cNvPicPr>
          <p:nvPr/>
        </p:nvPicPr>
        <p:blipFill>
          <a:blip r:embed="rId5"/>
          <a:stretch>
            <a:fillRect/>
          </a:stretch>
        </p:blipFill>
        <p:spPr>
          <a:xfrm>
            <a:off x="160156" y="5068236"/>
            <a:ext cx="320732" cy="396333"/>
          </a:xfrm>
          <a:prstGeom prst="rect">
            <a:avLst/>
          </a:prstGeom>
        </p:spPr>
      </p:pic>
      <p:pic>
        <p:nvPicPr>
          <p:cNvPr id="60" name="Picture 2">
            <a:extLst>
              <a:ext uri="{FF2B5EF4-FFF2-40B4-BE49-F238E27FC236}">
                <a16:creationId xmlns:a16="http://schemas.microsoft.com/office/drawing/2014/main" id="{906EE70E-185C-70C2-CA75-5ED608B48072}"/>
              </a:ext>
            </a:extLst>
          </p:cNvPr>
          <p:cNvPicPr>
            <a:picLocks noChangeAspect="1"/>
          </p:cNvPicPr>
          <p:nvPr/>
        </p:nvPicPr>
        <p:blipFill>
          <a:blip r:embed="rId6"/>
          <a:stretch>
            <a:fillRect/>
          </a:stretch>
        </p:blipFill>
        <p:spPr>
          <a:xfrm>
            <a:off x="87388" y="6236245"/>
            <a:ext cx="464525" cy="472941"/>
          </a:xfrm>
          <a:prstGeom prst="rect">
            <a:avLst/>
          </a:prstGeom>
        </p:spPr>
      </p:pic>
      <p:pic>
        <p:nvPicPr>
          <p:cNvPr id="64" name="Image 2">
            <a:extLst>
              <a:ext uri="{FF2B5EF4-FFF2-40B4-BE49-F238E27FC236}">
                <a16:creationId xmlns:a16="http://schemas.microsoft.com/office/drawing/2014/main" id="{D3B0BE73-FE90-DB43-E20F-B79A48DD3C34}"/>
              </a:ext>
            </a:extLst>
          </p:cNvPr>
          <p:cNvPicPr>
            <a:picLocks noChangeAspect="1"/>
          </p:cNvPicPr>
          <p:nvPr/>
        </p:nvPicPr>
        <p:blipFill>
          <a:blip r:embed="rId7"/>
          <a:stretch>
            <a:fillRect/>
          </a:stretch>
        </p:blipFill>
        <p:spPr>
          <a:xfrm>
            <a:off x="63762" y="116006"/>
            <a:ext cx="492361" cy="464139"/>
          </a:xfrm>
          <a:prstGeom prst="rect">
            <a:avLst/>
          </a:prstGeom>
        </p:spPr>
      </p:pic>
      <p:sp>
        <p:nvSpPr>
          <p:cNvPr id="77" name="Ellipse 76">
            <a:extLst>
              <a:ext uri="{FF2B5EF4-FFF2-40B4-BE49-F238E27FC236}">
                <a16:creationId xmlns:a16="http://schemas.microsoft.com/office/drawing/2014/main" id="{7CA027D9-AB73-A39F-4E22-3A106BA04CD0}"/>
              </a:ext>
            </a:extLst>
          </p:cNvPr>
          <p:cNvSpPr/>
          <p:nvPr/>
        </p:nvSpPr>
        <p:spPr>
          <a:xfrm>
            <a:off x="0" y="2280622"/>
            <a:ext cx="1091258" cy="10993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8" name="Image 78">
            <a:extLst>
              <a:ext uri="{FF2B5EF4-FFF2-40B4-BE49-F238E27FC236}">
                <a16:creationId xmlns:a16="http://schemas.microsoft.com/office/drawing/2014/main" id="{62E948F6-7A9A-474F-21E0-577E5275225B}"/>
              </a:ext>
            </a:extLst>
          </p:cNvPr>
          <p:cNvPicPr>
            <a:picLocks noChangeAspect="1"/>
          </p:cNvPicPr>
          <p:nvPr/>
        </p:nvPicPr>
        <p:blipFill>
          <a:blip r:embed="rId8"/>
          <a:stretch>
            <a:fillRect/>
          </a:stretch>
        </p:blipFill>
        <p:spPr>
          <a:xfrm>
            <a:off x="162984" y="2470150"/>
            <a:ext cx="742951" cy="721784"/>
          </a:xfrm>
          <a:prstGeom prst="rect">
            <a:avLst/>
          </a:prstGeom>
        </p:spPr>
      </p:pic>
      <p:graphicFrame>
        <p:nvGraphicFramePr>
          <p:cNvPr id="4" name="Table 3">
            <a:extLst>
              <a:ext uri="{FF2B5EF4-FFF2-40B4-BE49-F238E27FC236}">
                <a16:creationId xmlns:a16="http://schemas.microsoft.com/office/drawing/2014/main" id="{60D53CD0-BC65-2A95-1BD9-82AE02B2C766}"/>
              </a:ext>
            </a:extLst>
          </p:cNvPr>
          <p:cNvGraphicFramePr>
            <a:graphicFrameLocks noGrp="1"/>
          </p:cNvGraphicFramePr>
          <p:nvPr>
            <p:extLst>
              <p:ext uri="{D42A27DB-BD31-4B8C-83A1-F6EECF244321}">
                <p14:modId xmlns:p14="http://schemas.microsoft.com/office/powerpoint/2010/main" val="1434622321"/>
              </p:ext>
            </p:extLst>
          </p:nvPr>
        </p:nvGraphicFramePr>
        <p:xfrm>
          <a:off x="9162143" y="2775856"/>
          <a:ext cx="2376542" cy="2148840"/>
        </p:xfrm>
        <a:graphic>
          <a:graphicData uri="http://schemas.openxmlformats.org/drawingml/2006/table">
            <a:tbl>
              <a:tblPr firstRow="1" bandRow="1">
                <a:tableStyleId>{5C22544A-7EE6-4342-B048-85BDC9FD1C3A}</a:tableStyleId>
              </a:tblPr>
              <a:tblGrid>
                <a:gridCol w="1188271">
                  <a:extLst>
                    <a:ext uri="{9D8B030D-6E8A-4147-A177-3AD203B41FA5}">
                      <a16:colId xmlns:a16="http://schemas.microsoft.com/office/drawing/2014/main" val="312294281"/>
                    </a:ext>
                  </a:extLst>
                </a:gridCol>
                <a:gridCol w="1188271">
                  <a:extLst>
                    <a:ext uri="{9D8B030D-6E8A-4147-A177-3AD203B41FA5}">
                      <a16:colId xmlns:a16="http://schemas.microsoft.com/office/drawing/2014/main" val="996908554"/>
                    </a:ext>
                  </a:extLst>
                </a:gridCol>
              </a:tblGrid>
              <a:tr h="200025">
                <a:tc>
                  <a:txBody>
                    <a:bodyPr/>
                    <a:lstStyle/>
                    <a:p>
                      <a:pPr algn="ctr" rtl="0" fontAlgn="b"/>
                      <a:r>
                        <a:rPr lang="en-US">
                          <a:effectLst/>
                        </a:rPr>
                        <a:t>Class</a:t>
                      </a:r>
                    </a:p>
                  </a:txBody>
                  <a:tcPr marL="28575" marR="28575" marT="19050" marB="19050" anchor="b">
                    <a:solidFill>
                      <a:schemeClr val="bg2">
                        <a:lumMod val="75000"/>
                      </a:schemeClr>
                    </a:solidFill>
                  </a:tcPr>
                </a:tc>
                <a:tc>
                  <a:txBody>
                    <a:bodyPr/>
                    <a:lstStyle/>
                    <a:p>
                      <a:pPr algn="ctr" rtl="0" fontAlgn="b"/>
                      <a:r>
                        <a:rPr lang="en-US" err="1">
                          <a:effectLst/>
                        </a:rPr>
                        <a:t>mAP</a:t>
                      </a:r>
                      <a:r>
                        <a:rPr lang="en-US">
                          <a:effectLst/>
                        </a:rPr>
                        <a:t> [%]</a:t>
                      </a:r>
                    </a:p>
                  </a:txBody>
                  <a:tcPr marL="28575" marR="28575" marT="19050" marB="19050" anchor="b">
                    <a:solidFill>
                      <a:schemeClr val="bg2">
                        <a:lumMod val="75000"/>
                      </a:schemeClr>
                    </a:solidFill>
                  </a:tcPr>
                </a:tc>
                <a:extLst>
                  <a:ext uri="{0D108BD9-81ED-4DB2-BD59-A6C34878D82A}">
                    <a16:rowId xmlns:a16="http://schemas.microsoft.com/office/drawing/2014/main" val="2703124118"/>
                  </a:ext>
                </a:extLst>
              </a:tr>
              <a:tr h="200025">
                <a:tc>
                  <a:txBody>
                    <a:bodyPr/>
                    <a:lstStyle/>
                    <a:p>
                      <a:pPr algn="ctr" rtl="0" fontAlgn="b"/>
                      <a:r>
                        <a:rPr lang="en-US">
                          <a:effectLst/>
                        </a:rPr>
                        <a:t>Pedestrian</a:t>
                      </a:r>
                    </a:p>
                  </a:txBody>
                  <a:tcPr marL="28575" marR="28575" marT="19050" marB="19050" anchor="b">
                    <a:solidFill>
                      <a:schemeClr val="bg2"/>
                    </a:solidFill>
                  </a:tcPr>
                </a:tc>
                <a:tc>
                  <a:txBody>
                    <a:bodyPr/>
                    <a:lstStyle/>
                    <a:p>
                      <a:pPr algn="ctr" rtl="0" fontAlgn="b"/>
                      <a:r>
                        <a:rPr lang="en-US">
                          <a:effectLst/>
                        </a:rPr>
                        <a:t>86.33</a:t>
                      </a:r>
                    </a:p>
                  </a:txBody>
                  <a:tcPr marL="28575" marR="28575" marT="19050" marB="19050" anchor="b">
                    <a:solidFill>
                      <a:schemeClr val="bg2"/>
                    </a:solidFill>
                  </a:tcPr>
                </a:tc>
                <a:extLst>
                  <a:ext uri="{0D108BD9-81ED-4DB2-BD59-A6C34878D82A}">
                    <a16:rowId xmlns:a16="http://schemas.microsoft.com/office/drawing/2014/main" val="3981807924"/>
                  </a:ext>
                </a:extLst>
              </a:tr>
              <a:tr h="200025">
                <a:tc>
                  <a:txBody>
                    <a:bodyPr/>
                    <a:lstStyle/>
                    <a:p>
                      <a:pPr algn="ctr" rtl="0" fontAlgn="b"/>
                      <a:r>
                        <a:rPr lang="en-US">
                          <a:effectLst/>
                        </a:rPr>
                        <a:t>Stop Sign</a:t>
                      </a:r>
                    </a:p>
                  </a:txBody>
                  <a:tcPr marL="28575" marR="28575" marT="19050" marB="19050" anchor="b">
                    <a:solidFill>
                      <a:schemeClr val="bg2"/>
                    </a:solidFill>
                  </a:tcPr>
                </a:tc>
                <a:tc>
                  <a:txBody>
                    <a:bodyPr/>
                    <a:lstStyle/>
                    <a:p>
                      <a:pPr algn="ctr" rtl="0" fontAlgn="b"/>
                      <a:r>
                        <a:rPr lang="en-US">
                          <a:effectLst/>
                        </a:rPr>
                        <a:t>99.72</a:t>
                      </a:r>
                    </a:p>
                  </a:txBody>
                  <a:tcPr marL="28575" marR="28575" marT="19050" marB="19050" anchor="b">
                    <a:solidFill>
                      <a:schemeClr val="bg2"/>
                    </a:solidFill>
                  </a:tcPr>
                </a:tc>
                <a:extLst>
                  <a:ext uri="{0D108BD9-81ED-4DB2-BD59-A6C34878D82A}">
                    <a16:rowId xmlns:a16="http://schemas.microsoft.com/office/drawing/2014/main" val="2260563517"/>
                  </a:ext>
                </a:extLst>
              </a:tr>
              <a:tr h="200025">
                <a:tc>
                  <a:txBody>
                    <a:bodyPr/>
                    <a:lstStyle/>
                    <a:p>
                      <a:pPr algn="ctr" rtl="0" fontAlgn="b"/>
                      <a:r>
                        <a:rPr lang="en-US">
                          <a:effectLst/>
                        </a:rPr>
                        <a:t>50 km/h</a:t>
                      </a:r>
                    </a:p>
                  </a:txBody>
                  <a:tcPr marL="28575" marR="28575" marT="19050" marB="19050" anchor="b">
                    <a:solidFill>
                      <a:schemeClr val="bg2"/>
                    </a:solidFill>
                  </a:tcPr>
                </a:tc>
                <a:tc>
                  <a:txBody>
                    <a:bodyPr/>
                    <a:lstStyle/>
                    <a:p>
                      <a:pPr algn="ctr" rtl="0" fontAlgn="b"/>
                      <a:r>
                        <a:rPr lang="en-US">
                          <a:effectLst/>
                        </a:rPr>
                        <a:t>59.29</a:t>
                      </a:r>
                    </a:p>
                  </a:txBody>
                  <a:tcPr marL="28575" marR="28575" marT="19050" marB="19050" anchor="b">
                    <a:solidFill>
                      <a:schemeClr val="bg2"/>
                    </a:solidFill>
                  </a:tcPr>
                </a:tc>
                <a:extLst>
                  <a:ext uri="{0D108BD9-81ED-4DB2-BD59-A6C34878D82A}">
                    <a16:rowId xmlns:a16="http://schemas.microsoft.com/office/drawing/2014/main" val="1621141760"/>
                  </a:ext>
                </a:extLst>
              </a:tr>
              <a:tr h="200025">
                <a:tc>
                  <a:txBody>
                    <a:bodyPr/>
                    <a:lstStyle/>
                    <a:p>
                      <a:pPr algn="ctr" rtl="0" fontAlgn="b"/>
                      <a:r>
                        <a:rPr lang="en-US">
                          <a:effectLst/>
                        </a:rPr>
                        <a:t>30 km/h</a:t>
                      </a:r>
                    </a:p>
                  </a:txBody>
                  <a:tcPr marL="28575" marR="28575" marT="19050" marB="19050" anchor="b">
                    <a:solidFill>
                      <a:schemeClr val="bg2"/>
                    </a:solidFill>
                  </a:tcPr>
                </a:tc>
                <a:tc>
                  <a:txBody>
                    <a:bodyPr/>
                    <a:lstStyle/>
                    <a:p>
                      <a:pPr algn="ctr" rtl="0" fontAlgn="b"/>
                      <a:r>
                        <a:rPr lang="en-US">
                          <a:effectLst/>
                        </a:rPr>
                        <a:t>67.37</a:t>
                      </a:r>
                    </a:p>
                  </a:txBody>
                  <a:tcPr marL="28575" marR="28575" marT="19050" marB="19050" anchor="b">
                    <a:solidFill>
                      <a:schemeClr val="bg2"/>
                    </a:solidFill>
                  </a:tcPr>
                </a:tc>
                <a:extLst>
                  <a:ext uri="{0D108BD9-81ED-4DB2-BD59-A6C34878D82A}">
                    <a16:rowId xmlns:a16="http://schemas.microsoft.com/office/drawing/2014/main" val="1252584983"/>
                  </a:ext>
                </a:extLst>
              </a:tr>
              <a:tr h="200025">
                <a:tc>
                  <a:txBody>
                    <a:bodyPr/>
                    <a:lstStyle/>
                    <a:p>
                      <a:pPr algn="ctr" rtl="0" fontAlgn="b"/>
                      <a:r>
                        <a:rPr lang="en-US">
                          <a:effectLst/>
                        </a:rPr>
                        <a:t>Speed bump</a:t>
                      </a:r>
                    </a:p>
                  </a:txBody>
                  <a:tcPr marL="28575" marR="28575" marT="19050" marB="19050" anchor="b">
                    <a:solidFill>
                      <a:schemeClr val="bg2"/>
                    </a:solidFill>
                  </a:tcPr>
                </a:tc>
                <a:tc>
                  <a:txBody>
                    <a:bodyPr/>
                    <a:lstStyle/>
                    <a:p>
                      <a:pPr algn="ctr" rtl="0" fontAlgn="b"/>
                      <a:r>
                        <a:rPr lang="en-US">
                          <a:effectLst/>
                        </a:rPr>
                        <a:t>99.7</a:t>
                      </a:r>
                    </a:p>
                  </a:txBody>
                  <a:tcPr marL="28575" marR="28575" marT="19050" marB="19050" anchor="b">
                    <a:solidFill>
                      <a:schemeClr val="bg2"/>
                    </a:solidFill>
                  </a:tcPr>
                </a:tc>
                <a:extLst>
                  <a:ext uri="{0D108BD9-81ED-4DB2-BD59-A6C34878D82A}">
                    <a16:rowId xmlns:a16="http://schemas.microsoft.com/office/drawing/2014/main" val="4110938417"/>
                  </a:ext>
                </a:extLst>
              </a:tr>
            </a:tbl>
          </a:graphicData>
        </a:graphic>
      </p:graphicFrame>
    </p:spTree>
    <p:extLst>
      <p:ext uri="{BB962C8B-B14F-4D97-AF65-F5344CB8AC3E}">
        <p14:creationId xmlns:p14="http://schemas.microsoft.com/office/powerpoint/2010/main" val="1460397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81437">
            <a:alpha val="65000"/>
          </a:srgbClr>
        </a:solidFill>
        <a:effectLst/>
      </p:bgPr>
    </p:bg>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001B494B-7B4B-BBDB-EBB5-4E680FE9AB34}"/>
              </a:ext>
            </a:extLst>
          </p:cNvPr>
          <p:cNvSpPr/>
          <p:nvPr/>
        </p:nvSpPr>
        <p:spPr>
          <a:xfrm>
            <a:off x="8844634" y="102227"/>
            <a:ext cx="3187214" cy="743478"/>
          </a:xfrm>
          <a:prstGeom prst="rect">
            <a:avLst/>
          </a:prstGeom>
          <a:solidFill>
            <a:schemeClr val="accent4">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ZoneTexte 4">
            <a:extLst>
              <a:ext uri="{FF2B5EF4-FFF2-40B4-BE49-F238E27FC236}">
                <a16:creationId xmlns:a16="http://schemas.microsoft.com/office/drawing/2014/main" id="{DA239218-7963-85E3-BF99-9D1BD0F5D616}"/>
              </a:ext>
            </a:extLst>
          </p:cNvPr>
          <p:cNvSpPr txBox="1"/>
          <p:nvPr/>
        </p:nvSpPr>
        <p:spPr>
          <a:xfrm>
            <a:off x="1356625" y="3077389"/>
            <a:ext cx="1141822" cy="400110"/>
          </a:xfrm>
          <a:prstGeom prst="rect">
            <a:avLst/>
          </a:prstGeom>
          <a:solidFill>
            <a:schemeClr val="bg1"/>
          </a:solidFill>
          <a:ln>
            <a:solidFill>
              <a:schemeClr val="bg1"/>
            </a:solidFill>
          </a:ln>
        </p:spPr>
        <p:txBody>
          <a:bodyPr wrap="square" rtlCol="0">
            <a:spAutoFit/>
          </a:bodyPr>
          <a:lstStyle/>
          <a:p>
            <a:pPr algn="ctr"/>
            <a:r>
              <a:rPr lang="en-US" sz="2000" b="1">
                <a:solidFill>
                  <a:srgbClr val="981437"/>
                </a:solidFill>
              </a:rPr>
              <a:t>Idle</a:t>
            </a:r>
          </a:p>
        </p:txBody>
      </p:sp>
      <p:sp>
        <p:nvSpPr>
          <p:cNvPr id="6" name="ZoneTexte 5">
            <a:extLst>
              <a:ext uri="{FF2B5EF4-FFF2-40B4-BE49-F238E27FC236}">
                <a16:creationId xmlns:a16="http://schemas.microsoft.com/office/drawing/2014/main" id="{EA696012-D215-2BEB-ED17-63D8D3979723}"/>
              </a:ext>
            </a:extLst>
          </p:cNvPr>
          <p:cNvSpPr txBox="1"/>
          <p:nvPr/>
        </p:nvSpPr>
        <p:spPr>
          <a:xfrm>
            <a:off x="3456882" y="2921433"/>
            <a:ext cx="1335952" cy="707886"/>
          </a:xfrm>
          <a:prstGeom prst="rect">
            <a:avLst/>
          </a:prstGeom>
          <a:solidFill>
            <a:schemeClr val="bg1"/>
          </a:solidFill>
          <a:ln>
            <a:solidFill>
              <a:schemeClr val="bg1"/>
            </a:solidFill>
          </a:ln>
        </p:spPr>
        <p:txBody>
          <a:bodyPr wrap="square" rtlCol="0">
            <a:spAutoFit/>
          </a:bodyPr>
          <a:lstStyle/>
          <a:p>
            <a:pPr algn="ctr"/>
            <a:r>
              <a:rPr lang="en-US" sz="2000" b="1">
                <a:solidFill>
                  <a:srgbClr val="981437"/>
                </a:solidFill>
              </a:rPr>
              <a:t>Move</a:t>
            </a:r>
          </a:p>
          <a:p>
            <a:pPr algn="ctr"/>
            <a:r>
              <a:rPr lang="en-US" sz="2000" b="1">
                <a:solidFill>
                  <a:srgbClr val="981437"/>
                </a:solidFill>
              </a:rPr>
              <a:t>(rpm 60)</a:t>
            </a:r>
          </a:p>
        </p:txBody>
      </p:sp>
      <p:sp>
        <p:nvSpPr>
          <p:cNvPr id="7" name="ZoneTexte 6">
            <a:extLst>
              <a:ext uri="{FF2B5EF4-FFF2-40B4-BE49-F238E27FC236}">
                <a16:creationId xmlns:a16="http://schemas.microsoft.com/office/drawing/2014/main" id="{EAAC6E4E-A5A8-6316-07D8-D5D1DAAA032D}"/>
              </a:ext>
            </a:extLst>
          </p:cNvPr>
          <p:cNvSpPr txBox="1"/>
          <p:nvPr/>
        </p:nvSpPr>
        <p:spPr>
          <a:xfrm>
            <a:off x="2466499" y="2534085"/>
            <a:ext cx="990382" cy="646331"/>
          </a:xfrm>
          <a:prstGeom prst="rect">
            <a:avLst/>
          </a:prstGeom>
          <a:noFill/>
          <a:ln>
            <a:noFill/>
          </a:ln>
        </p:spPr>
        <p:txBody>
          <a:bodyPr wrap="square" rtlCol="0">
            <a:spAutoFit/>
          </a:bodyPr>
          <a:lstStyle/>
          <a:p>
            <a:pPr algn="ctr"/>
            <a:r>
              <a:rPr lang="en-US" b="1" i="1">
                <a:solidFill>
                  <a:schemeClr val="bg1"/>
                </a:solidFill>
              </a:rPr>
              <a:t>mode auto</a:t>
            </a:r>
          </a:p>
        </p:txBody>
      </p:sp>
      <p:sp>
        <p:nvSpPr>
          <p:cNvPr id="8" name="ZoneTexte 7">
            <a:extLst>
              <a:ext uri="{FF2B5EF4-FFF2-40B4-BE49-F238E27FC236}">
                <a16:creationId xmlns:a16="http://schemas.microsoft.com/office/drawing/2014/main" id="{E7A3466E-09AF-899A-70AC-665BC2C89C72}"/>
              </a:ext>
            </a:extLst>
          </p:cNvPr>
          <p:cNvSpPr txBox="1"/>
          <p:nvPr/>
        </p:nvSpPr>
        <p:spPr>
          <a:xfrm>
            <a:off x="2951944" y="3744935"/>
            <a:ext cx="1305900" cy="646331"/>
          </a:xfrm>
          <a:prstGeom prst="rect">
            <a:avLst/>
          </a:prstGeom>
          <a:noFill/>
          <a:ln>
            <a:noFill/>
          </a:ln>
        </p:spPr>
        <p:txBody>
          <a:bodyPr wrap="square" rtlCol="0">
            <a:spAutoFit/>
          </a:bodyPr>
          <a:lstStyle/>
          <a:p>
            <a:pPr algn="ctr"/>
            <a:r>
              <a:rPr lang="en-US" b="1" i="1">
                <a:solidFill>
                  <a:schemeClr val="bg1"/>
                </a:solidFill>
              </a:rPr>
              <a:t>Speed</a:t>
            </a:r>
          </a:p>
          <a:p>
            <a:pPr algn="ctr"/>
            <a:r>
              <a:rPr lang="en-US" b="1" i="1">
                <a:solidFill>
                  <a:schemeClr val="bg1"/>
                </a:solidFill>
              </a:rPr>
              <a:t>bump</a:t>
            </a:r>
          </a:p>
        </p:txBody>
      </p:sp>
      <p:pic>
        <p:nvPicPr>
          <p:cNvPr id="15" name="Graphique 14" descr="Ligne fléchée : faire pivoter à gauche contour">
            <a:extLst>
              <a:ext uri="{FF2B5EF4-FFF2-40B4-BE49-F238E27FC236}">
                <a16:creationId xmlns:a16="http://schemas.microsoft.com/office/drawing/2014/main" id="{324B5930-5ABC-243C-934E-43C0B86610F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0939742">
            <a:off x="3360874" y="2266947"/>
            <a:ext cx="750064" cy="750064"/>
          </a:xfrm>
          <a:prstGeom prst="rect">
            <a:avLst/>
          </a:prstGeom>
        </p:spPr>
      </p:pic>
      <p:sp>
        <p:nvSpPr>
          <p:cNvPr id="16" name="ZoneTexte 15">
            <a:extLst>
              <a:ext uri="{FF2B5EF4-FFF2-40B4-BE49-F238E27FC236}">
                <a16:creationId xmlns:a16="http://schemas.microsoft.com/office/drawing/2014/main" id="{A53D539B-4AC7-1E04-983A-EE0FA9A4754B}"/>
              </a:ext>
            </a:extLst>
          </p:cNvPr>
          <p:cNvSpPr txBox="1"/>
          <p:nvPr/>
        </p:nvSpPr>
        <p:spPr>
          <a:xfrm>
            <a:off x="3026770" y="1779893"/>
            <a:ext cx="990382" cy="646331"/>
          </a:xfrm>
          <a:prstGeom prst="rect">
            <a:avLst/>
          </a:prstGeom>
          <a:noFill/>
          <a:ln>
            <a:noFill/>
          </a:ln>
        </p:spPr>
        <p:txBody>
          <a:bodyPr wrap="square" rtlCol="0">
            <a:spAutoFit/>
          </a:bodyPr>
          <a:lstStyle/>
          <a:p>
            <a:pPr algn="ctr"/>
            <a:r>
              <a:rPr lang="en-US" b="1" i="1">
                <a:solidFill>
                  <a:schemeClr val="bg1"/>
                </a:solidFill>
              </a:rPr>
              <a:t>Speed 50</a:t>
            </a:r>
          </a:p>
        </p:txBody>
      </p:sp>
      <p:sp>
        <p:nvSpPr>
          <p:cNvPr id="19" name="ZoneTexte 18">
            <a:extLst>
              <a:ext uri="{FF2B5EF4-FFF2-40B4-BE49-F238E27FC236}">
                <a16:creationId xmlns:a16="http://schemas.microsoft.com/office/drawing/2014/main" id="{BB9017FA-251D-E275-62B8-D68AED44D5FB}"/>
              </a:ext>
            </a:extLst>
          </p:cNvPr>
          <p:cNvSpPr txBox="1"/>
          <p:nvPr/>
        </p:nvSpPr>
        <p:spPr>
          <a:xfrm>
            <a:off x="6939936" y="1264881"/>
            <a:ext cx="1305901" cy="707886"/>
          </a:xfrm>
          <a:prstGeom prst="rect">
            <a:avLst/>
          </a:prstGeom>
          <a:solidFill>
            <a:schemeClr val="bg1"/>
          </a:solidFill>
          <a:ln>
            <a:solidFill>
              <a:schemeClr val="bg1"/>
            </a:solidFill>
          </a:ln>
        </p:spPr>
        <p:txBody>
          <a:bodyPr wrap="square" rtlCol="0">
            <a:spAutoFit/>
          </a:bodyPr>
          <a:lstStyle/>
          <a:p>
            <a:pPr algn="ctr"/>
            <a:r>
              <a:rPr lang="en-US" sz="2000" b="1">
                <a:solidFill>
                  <a:srgbClr val="981437"/>
                </a:solidFill>
              </a:rPr>
              <a:t>Move</a:t>
            </a:r>
          </a:p>
          <a:p>
            <a:pPr algn="ctr"/>
            <a:r>
              <a:rPr lang="en-US" sz="2000" b="1">
                <a:solidFill>
                  <a:srgbClr val="981437"/>
                </a:solidFill>
              </a:rPr>
              <a:t>(rpm 36)</a:t>
            </a:r>
          </a:p>
        </p:txBody>
      </p:sp>
      <p:sp>
        <p:nvSpPr>
          <p:cNvPr id="20" name="ZoneTexte 19">
            <a:extLst>
              <a:ext uri="{FF2B5EF4-FFF2-40B4-BE49-F238E27FC236}">
                <a16:creationId xmlns:a16="http://schemas.microsoft.com/office/drawing/2014/main" id="{CDD00682-60FB-B2C7-5EF1-32E710A4BB96}"/>
              </a:ext>
            </a:extLst>
          </p:cNvPr>
          <p:cNvSpPr txBox="1"/>
          <p:nvPr/>
        </p:nvSpPr>
        <p:spPr>
          <a:xfrm>
            <a:off x="4845424" y="872082"/>
            <a:ext cx="990382" cy="646331"/>
          </a:xfrm>
          <a:prstGeom prst="rect">
            <a:avLst/>
          </a:prstGeom>
          <a:noFill/>
          <a:ln>
            <a:noFill/>
          </a:ln>
        </p:spPr>
        <p:txBody>
          <a:bodyPr wrap="square" rtlCol="0">
            <a:spAutoFit/>
          </a:bodyPr>
          <a:lstStyle/>
          <a:p>
            <a:pPr algn="ctr"/>
            <a:r>
              <a:rPr lang="en-US" b="1" i="1">
                <a:solidFill>
                  <a:schemeClr val="bg1"/>
                </a:solidFill>
              </a:rPr>
              <a:t>Speed</a:t>
            </a:r>
          </a:p>
          <a:p>
            <a:pPr algn="ctr"/>
            <a:r>
              <a:rPr lang="en-US" b="1" i="1">
                <a:solidFill>
                  <a:schemeClr val="bg1"/>
                </a:solidFill>
              </a:rPr>
              <a:t>30</a:t>
            </a:r>
          </a:p>
        </p:txBody>
      </p:sp>
      <p:sp>
        <p:nvSpPr>
          <p:cNvPr id="21" name="ZoneTexte 20">
            <a:extLst>
              <a:ext uri="{FF2B5EF4-FFF2-40B4-BE49-F238E27FC236}">
                <a16:creationId xmlns:a16="http://schemas.microsoft.com/office/drawing/2014/main" id="{CB6345DE-E5A6-2CD6-E5F1-0B260179C1C0}"/>
              </a:ext>
            </a:extLst>
          </p:cNvPr>
          <p:cNvSpPr txBox="1"/>
          <p:nvPr/>
        </p:nvSpPr>
        <p:spPr>
          <a:xfrm>
            <a:off x="3456881" y="4516045"/>
            <a:ext cx="1455170" cy="707886"/>
          </a:xfrm>
          <a:prstGeom prst="rect">
            <a:avLst/>
          </a:prstGeom>
          <a:solidFill>
            <a:schemeClr val="bg1"/>
          </a:solidFill>
          <a:ln>
            <a:solidFill>
              <a:schemeClr val="bg1"/>
            </a:solidFill>
          </a:ln>
        </p:spPr>
        <p:txBody>
          <a:bodyPr wrap="square" rtlCol="0">
            <a:spAutoFit/>
          </a:bodyPr>
          <a:lstStyle/>
          <a:p>
            <a:pPr algn="ctr"/>
            <a:r>
              <a:rPr lang="en-US" sz="2000" b="1">
                <a:solidFill>
                  <a:srgbClr val="981437"/>
                </a:solidFill>
              </a:rPr>
              <a:t>Slow Down</a:t>
            </a:r>
          </a:p>
          <a:p>
            <a:pPr algn="ctr"/>
            <a:r>
              <a:rPr lang="en-US" sz="2000" b="1">
                <a:solidFill>
                  <a:srgbClr val="981437"/>
                </a:solidFill>
              </a:rPr>
              <a:t>(rpm 30)</a:t>
            </a:r>
          </a:p>
        </p:txBody>
      </p:sp>
      <p:sp>
        <p:nvSpPr>
          <p:cNvPr id="29" name="ZoneTexte 28">
            <a:extLst>
              <a:ext uri="{FF2B5EF4-FFF2-40B4-BE49-F238E27FC236}">
                <a16:creationId xmlns:a16="http://schemas.microsoft.com/office/drawing/2014/main" id="{DF347CA7-7EBE-7487-FB25-052E4CABFC8D}"/>
              </a:ext>
            </a:extLst>
          </p:cNvPr>
          <p:cNvSpPr txBox="1"/>
          <p:nvPr/>
        </p:nvSpPr>
        <p:spPr>
          <a:xfrm>
            <a:off x="2693361" y="5664209"/>
            <a:ext cx="1591998" cy="369332"/>
          </a:xfrm>
          <a:prstGeom prst="rect">
            <a:avLst/>
          </a:prstGeom>
          <a:noFill/>
          <a:ln>
            <a:noFill/>
          </a:ln>
        </p:spPr>
        <p:txBody>
          <a:bodyPr wrap="square" rtlCol="0">
            <a:spAutoFit/>
          </a:bodyPr>
          <a:lstStyle/>
          <a:p>
            <a:pPr algn="ctr"/>
            <a:r>
              <a:rPr lang="en-US" b="1" i="1">
                <a:solidFill>
                  <a:srgbClr val="FFFF00"/>
                </a:solidFill>
              </a:rPr>
              <a:t>Pedestrian</a:t>
            </a:r>
          </a:p>
        </p:txBody>
      </p:sp>
      <p:sp>
        <p:nvSpPr>
          <p:cNvPr id="30" name="ZoneTexte 29">
            <a:extLst>
              <a:ext uri="{FF2B5EF4-FFF2-40B4-BE49-F238E27FC236}">
                <a16:creationId xmlns:a16="http://schemas.microsoft.com/office/drawing/2014/main" id="{3AC79C70-065D-8F14-4DA9-D8E524BFD33C}"/>
              </a:ext>
            </a:extLst>
          </p:cNvPr>
          <p:cNvSpPr txBox="1"/>
          <p:nvPr/>
        </p:nvSpPr>
        <p:spPr>
          <a:xfrm>
            <a:off x="8697000" y="2886240"/>
            <a:ext cx="2126730" cy="707886"/>
          </a:xfrm>
          <a:prstGeom prst="rect">
            <a:avLst/>
          </a:prstGeom>
          <a:solidFill>
            <a:schemeClr val="bg1"/>
          </a:solidFill>
          <a:ln>
            <a:solidFill>
              <a:schemeClr val="bg1"/>
            </a:solidFill>
          </a:ln>
        </p:spPr>
        <p:txBody>
          <a:bodyPr wrap="square" rtlCol="0">
            <a:spAutoFit/>
          </a:bodyPr>
          <a:lstStyle/>
          <a:p>
            <a:pPr algn="ctr"/>
            <a:r>
              <a:rPr lang="en-US" sz="2000" b="1">
                <a:solidFill>
                  <a:srgbClr val="981437"/>
                </a:solidFill>
              </a:rPr>
              <a:t>STOP</a:t>
            </a:r>
          </a:p>
          <a:p>
            <a:pPr algn="ctr"/>
            <a:r>
              <a:rPr lang="en-US" sz="2000" b="1">
                <a:solidFill>
                  <a:srgbClr val="981437"/>
                </a:solidFill>
              </a:rPr>
              <a:t>(highest priority)</a:t>
            </a:r>
          </a:p>
        </p:txBody>
      </p:sp>
      <p:sp>
        <p:nvSpPr>
          <p:cNvPr id="39" name="ZoneTexte 38">
            <a:extLst>
              <a:ext uri="{FF2B5EF4-FFF2-40B4-BE49-F238E27FC236}">
                <a16:creationId xmlns:a16="http://schemas.microsoft.com/office/drawing/2014/main" id="{6360BF43-C2FE-5B29-2227-081B28ADC28A}"/>
              </a:ext>
            </a:extLst>
          </p:cNvPr>
          <p:cNvSpPr txBox="1"/>
          <p:nvPr/>
        </p:nvSpPr>
        <p:spPr>
          <a:xfrm>
            <a:off x="5340615" y="5694035"/>
            <a:ext cx="2266120" cy="369332"/>
          </a:xfrm>
          <a:prstGeom prst="rect">
            <a:avLst/>
          </a:prstGeom>
          <a:noFill/>
          <a:ln>
            <a:noFill/>
          </a:ln>
        </p:spPr>
        <p:txBody>
          <a:bodyPr wrap="square" rtlCol="0">
            <a:spAutoFit/>
          </a:bodyPr>
          <a:lstStyle/>
          <a:p>
            <a:pPr algn="ctr"/>
            <a:r>
              <a:rPr lang="en-US" b="1" i="1">
                <a:solidFill>
                  <a:srgbClr val="FFFF00"/>
                </a:solidFill>
              </a:rPr>
              <a:t>Pedestrian gone</a:t>
            </a:r>
          </a:p>
        </p:txBody>
      </p:sp>
      <p:cxnSp>
        <p:nvCxnSpPr>
          <p:cNvPr id="42" name="Connecteur : en angle 41">
            <a:extLst>
              <a:ext uri="{FF2B5EF4-FFF2-40B4-BE49-F238E27FC236}">
                <a16:creationId xmlns:a16="http://schemas.microsoft.com/office/drawing/2014/main" id="{D186A420-2969-4A7B-DCE6-99ADC6156A0B}"/>
              </a:ext>
            </a:extLst>
          </p:cNvPr>
          <p:cNvCxnSpPr>
            <a:cxnSpLocks/>
          </p:cNvCxnSpPr>
          <p:nvPr/>
        </p:nvCxnSpPr>
        <p:spPr>
          <a:xfrm flipV="1">
            <a:off x="4285359" y="1618824"/>
            <a:ext cx="2432941" cy="1147593"/>
          </a:xfrm>
          <a:prstGeom prst="bentConnector3">
            <a:avLst>
              <a:gd name="adj1" fmla="val -112"/>
            </a:avLst>
          </a:prstGeom>
          <a:ln w="19050">
            <a:solidFill>
              <a:schemeClr val="tx2"/>
            </a:solidFill>
            <a:tailEnd type="triangle"/>
          </a:ln>
        </p:spPr>
        <p:style>
          <a:lnRef idx="1">
            <a:schemeClr val="dk1"/>
          </a:lnRef>
          <a:fillRef idx="0">
            <a:schemeClr val="dk1"/>
          </a:fillRef>
          <a:effectRef idx="0">
            <a:schemeClr val="dk1"/>
          </a:effectRef>
          <a:fontRef idx="minor">
            <a:schemeClr val="tx1"/>
          </a:fontRef>
        </p:style>
      </p:cxnSp>
      <p:sp>
        <p:nvSpPr>
          <p:cNvPr id="44" name="ZoneTexte 43">
            <a:extLst>
              <a:ext uri="{FF2B5EF4-FFF2-40B4-BE49-F238E27FC236}">
                <a16:creationId xmlns:a16="http://schemas.microsoft.com/office/drawing/2014/main" id="{E898165B-94C1-D8E8-48F5-57794F97F0C5}"/>
              </a:ext>
            </a:extLst>
          </p:cNvPr>
          <p:cNvSpPr txBox="1"/>
          <p:nvPr/>
        </p:nvSpPr>
        <p:spPr>
          <a:xfrm>
            <a:off x="4874300" y="1814443"/>
            <a:ext cx="990382" cy="646331"/>
          </a:xfrm>
          <a:prstGeom prst="rect">
            <a:avLst/>
          </a:prstGeom>
          <a:noFill/>
          <a:ln>
            <a:noFill/>
          </a:ln>
        </p:spPr>
        <p:txBody>
          <a:bodyPr wrap="square" rtlCol="0">
            <a:spAutoFit/>
          </a:bodyPr>
          <a:lstStyle/>
          <a:p>
            <a:pPr algn="ctr"/>
            <a:r>
              <a:rPr lang="en-US" b="1" i="1">
                <a:solidFill>
                  <a:schemeClr val="bg1"/>
                </a:solidFill>
              </a:rPr>
              <a:t>Speed 50</a:t>
            </a:r>
          </a:p>
        </p:txBody>
      </p:sp>
      <p:cxnSp>
        <p:nvCxnSpPr>
          <p:cNvPr id="46" name="Connecteur : en angle 45">
            <a:extLst>
              <a:ext uri="{FF2B5EF4-FFF2-40B4-BE49-F238E27FC236}">
                <a16:creationId xmlns:a16="http://schemas.microsoft.com/office/drawing/2014/main" id="{09E53440-EF2E-5C79-D7AF-B37893A9177E}"/>
              </a:ext>
            </a:extLst>
          </p:cNvPr>
          <p:cNvCxnSpPr>
            <a:cxnSpLocks/>
          </p:cNvCxnSpPr>
          <p:nvPr/>
        </p:nvCxnSpPr>
        <p:spPr>
          <a:xfrm rot="10800000" flipV="1">
            <a:off x="4454264" y="1770084"/>
            <a:ext cx="2216238" cy="955378"/>
          </a:xfrm>
          <a:prstGeom prst="bentConnector3">
            <a:avLst>
              <a:gd name="adj1" fmla="val 99855"/>
            </a:avLst>
          </a:prstGeom>
          <a:ln w="19050">
            <a:solidFill>
              <a:schemeClr val="tx2"/>
            </a:solidFill>
            <a:prstDash val="solid"/>
            <a:tailEnd type="triangle"/>
          </a:ln>
        </p:spPr>
        <p:style>
          <a:lnRef idx="1">
            <a:schemeClr val="dk1"/>
          </a:lnRef>
          <a:fillRef idx="0">
            <a:schemeClr val="dk1"/>
          </a:fillRef>
          <a:effectRef idx="0">
            <a:schemeClr val="dk1"/>
          </a:effectRef>
          <a:fontRef idx="minor">
            <a:schemeClr val="tx1"/>
          </a:fontRef>
        </p:style>
      </p:cxnSp>
      <p:cxnSp>
        <p:nvCxnSpPr>
          <p:cNvPr id="56" name="Connecteur droit avec flèche 55">
            <a:extLst>
              <a:ext uri="{FF2B5EF4-FFF2-40B4-BE49-F238E27FC236}">
                <a16:creationId xmlns:a16="http://schemas.microsoft.com/office/drawing/2014/main" id="{9B7671EE-9ACE-87B2-468D-0F3A27FDA318}"/>
              </a:ext>
            </a:extLst>
          </p:cNvPr>
          <p:cNvCxnSpPr/>
          <p:nvPr/>
        </p:nvCxnSpPr>
        <p:spPr>
          <a:xfrm flipV="1">
            <a:off x="4449763" y="3770512"/>
            <a:ext cx="0" cy="590601"/>
          </a:xfrm>
          <a:prstGeom prst="straightConnector1">
            <a:avLst/>
          </a:prstGeom>
          <a:ln w="1905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7" name="Connecteur droit avec flèche 56">
            <a:extLst>
              <a:ext uri="{FF2B5EF4-FFF2-40B4-BE49-F238E27FC236}">
                <a16:creationId xmlns:a16="http://schemas.microsoft.com/office/drawing/2014/main" id="{A1EB51C9-B2D6-C8D5-2A42-4AA98A01CD98}"/>
              </a:ext>
            </a:extLst>
          </p:cNvPr>
          <p:cNvCxnSpPr>
            <a:cxnSpLocks/>
          </p:cNvCxnSpPr>
          <p:nvPr/>
        </p:nvCxnSpPr>
        <p:spPr>
          <a:xfrm rot="10800000" flipV="1">
            <a:off x="4249793" y="3770512"/>
            <a:ext cx="0" cy="590601"/>
          </a:xfrm>
          <a:prstGeom prst="straightConnector1">
            <a:avLst/>
          </a:prstGeom>
          <a:ln w="1905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8" name="ZoneTexte 57">
            <a:extLst>
              <a:ext uri="{FF2B5EF4-FFF2-40B4-BE49-F238E27FC236}">
                <a16:creationId xmlns:a16="http://schemas.microsoft.com/office/drawing/2014/main" id="{23790779-8D76-8716-DEDC-320E80BFE95F}"/>
              </a:ext>
            </a:extLst>
          </p:cNvPr>
          <p:cNvSpPr txBox="1"/>
          <p:nvPr/>
        </p:nvSpPr>
        <p:spPr>
          <a:xfrm>
            <a:off x="5903634" y="3945486"/>
            <a:ext cx="1305900" cy="646331"/>
          </a:xfrm>
          <a:prstGeom prst="rect">
            <a:avLst/>
          </a:prstGeom>
          <a:noFill/>
          <a:ln>
            <a:noFill/>
          </a:ln>
        </p:spPr>
        <p:txBody>
          <a:bodyPr wrap="square" rtlCol="0">
            <a:spAutoFit/>
          </a:bodyPr>
          <a:lstStyle/>
          <a:p>
            <a:pPr algn="ctr"/>
            <a:r>
              <a:rPr lang="en-US" b="1" i="1">
                <a:solidFill>
                  <a:schemeClr val="bg1"/>
                </a:solidFill>
              </a:rPr>
              <a:t>Speed</a:t>
            </a:r>
          </a:p>
          <a:p>
            <a:pPr algn="ctr"/>
            <a:r>
              <a:rPr lang="en-US" b="1" i="1">
                <a:solidFill>
                  <a:schemeClr val="bg1"/>
                </a:solidFill>
              </a:rPr>
              <a:t>bump</a:t>
            </a:r>
          </a:p>
        </p:txBody>
      </p:sp>
      <p:cxnSp>
        <p:nvCxnSpPr>
          <p:cNvPr id="67" name="Connecteur : en angle 66">
            <a:extLst>
              <a:ext uri="{FF2B5EF4-FFF2-40B4-BE49-F238E27FC236}">
                <a16:creationId xmlns:a16="http://schemas.microsoft.com/office/drawing/2014/main" id="{A0A1EC19-8189-E602-DD83-D62F0DEC8EEB}"/>
              </a:ext>
            </a:extLst>
          </p:cNvPr>
          <p:cNvCxnSpPr>
            <a:cxnSpLocks/>
          </p:cNvCxnSpPr>
          <p:nvPr/>
        </p:nvCxnSpPr>
        <p:spPr>
          <a:xfrm rot="10800000" flipV="1">
            <a:off x="5009274" y="2197420"/>
            <a:ext cx="2432773" cy="2420868"/>
          </a:xfrm>
          <a:prstGeom prst="bentConnector3">
            <a:avLst>
              <a:gd name="adj1" fmla="val 406"/>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necteur : en angle 70">
            <a:extLst>
              <a:ext uri="{FF2B5EF4-FFF2-40B4-BE49-F238E27FC236}">
                <a16:creationId xmlns:a16="http://schemas.microsoft.com/office/drawing/2014/main" id="{90CB87F6-55A3-0DBD-1E06-9B0D076DF620}"/>
              </a:ext>
            </a:extLst>
          </p:cNvPr>
          <p:cNvCxnSpPr>
            <a:cxnSpLocks/>
          </p:cNvCxnSpPr>
          <p:nvPr/>
        </p:nvCxnSpPr>
        <p:spPr>
          <a:xfrm rot="5400000" flipH="1" flipV="1">
            <a:off x="4977193" y="2178429"/>
            <a:ext cx="2655528" cy="2564337"/>
          </a:xfrm>
          <a:prstGeom prst="bentConnector3">
            <a:avLst>
              <a:gd name="adj1" fmla="val 1219"/>
            </a:avLst>
          </a:prstGeom>
          <a:ln w="1905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3" name="Connecteur : en angle 82">
            <a:extLst>
              <a:ext uri="{FF2B5EF4-FFF2-40B4-BE49-F238E27FC236}">
                <a16:creationId xmlns:a16="http://schemas.microsoft.com/office/drawing/2014/main" id="{658120BC-431C-72A7-13FC-7B67DDA224DD}"/>
              </a:ext>
            </a:extLst>
          </p:cNvPr>
          <p:cNvCxnSpPr>
            <a:cxnSpLocks/>
          </p:cNvCxnSpPr>
          <p:nvPr/>
        </p:nvCxnSpPr>
        <p:spPr>
          <a:xfrm flipV="1">
            <a:off x="4200510" y="3801437"/>
            <a:ext cx="5921153" cy="2415561"/>
          </a:xfrm>
          <a:prstGeom prst="bentConnector3">
            <a:avLst>
              <a:gd name="adj1" fmla="val 100190"/>
            </a:avLst>
          </a:prstGeom>
          <a:ln w="19050">
            <a:solidFill>
              <a:srgbClr val="FFFF00"/>
            </a:solidFill>
            <a:tailEnd type="triangle"/>
          </a:ln>
        </p:spPr>
        <p:style>
          <a:lnRef idx="1">
            <a:schemeClr val="dk1"/>
          </a:lnRef>
          <a:fillRef idx="0">
            <a:schemeClr val="dk1"/>
          </a:fillRef>
          <a:effectRef idx="0">
            <a:schemeClr val="dk1"/>
          </a:effectRef>
          <a:fontRef idx="minor">
            <a:schemeClr val="tx1"/>
          </a:fontRef>
        </p:style>
      </p:cxnSp>
      <p:cxnSp>
        <p:nvCxnSpPr>
          <p:cNvPr id="91" name="Connecteur droit avec flèche 90">
            <a:extLst>
              <a:ext uri="{FF2B5EF4-FFF2-40B4-BE49-F238E27FC236}">
                <a16:creationId xmlns:a16="http://schemas.microsoft.com/office/drawing/2014/main" id="{564B22B6-BB65-04B0-D762-2E28F57147C8}"/>
              </a:ext>
            </a:extLst>
          </p:cNvPr>
          <p:cNvCxnSpPr>
            <a:cxnSpLocks/>
          </p:cNvCxnSpPr>
          <p:nvPr/>
        </p:nvCxnSpPr>
        <p:spPr>
          <a:xfrm rot="5400000" flipV="1">
            <a:off x="9347917" y="15159"/>
            <a:ext cx="0" cy="590601"/>
          </a:xfrm>
          <a:prstGeom prst="straightConnector1">
            <a:avLst/>
          </a:prstGeom>
          <a:ln w="1905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2" name="ZoneTexte 91">
            <a:extLst>
              <a:ext uri="{FF2B5EF4-FFF2-40B4-BE49-F238E27FC236}">
                <a16:creationId xmlns:a16="http://schemas.microsoft.com/office/drawing/2014/main" id="{9E6099AD-D716-72D1-1AC6-9ABF1374AC83}"/>
              </a:ext>
            </a:extLst>
          </p:cNvPr>
          <p:cNvSpPr txBox="1"/>
          <p:nvPr/>
        </p:nvSpPr>
        <p:spPr>
          <a:xfrm>
            <a:off x="9431377" y="119871"/>
            <a:ext cx="2747040" cy="646331"/>
          </a:xfrm>
          <a:prstGeom prst="rect">
            <a:avLst/>
          </a:prstGeom>
          <a:noFill/>
          <a:ln>
            <a:noFill/>
          </a:ln>
        </p:spPr>
        <p:txBody>
          <a:bodyPr wrap="square" rtlCol="0">
            <a:spAutoFit/>
          </a:bodyPr>
          <a:lstStyle/>
          <a:p>
            <a:pPr algn="ctr"/>
            <a:r>
              <a:rPr lang="en-US" i="1">
                <a:solidFill>
                  <a:schemeClr val="tx2"/>
                </a:solidFill>
              </a:rPr>
              <a:t>back to previous state when (Timer 2s == true)</a:t>
            </a:r>
          </a:p>
        </p:txBody>
      </p:sp>
      <p:cxnSp>
        <p:nvCxnSpPr>
          <p:cNvPr id="97" name="Connecteur : en angle 96">
            <a:extLst>
              <a:ext uri="{FF2B5EF4-FFF2-40B4-BE49-F238E27FC236}">
                <a16:creationId xmlns:a16="http://schemas.microsoft.com/office/drawing/2014/main" id="{E9F78087-39DD-C2EF-453B-8B5A30A21296}"/>
              </a:ext>
            </a:extLst>
          </p:cNvPr>
          <p:cNvCxnSpPr>
            <a:cxnSpLocks/>
          </p:cNvCxnSpPr>
          <p:nvPr/>
        </p:nvCxnSpPr>
        <p:spPr>
          <a:xfrm rot="10800000">
            <a:off x="4366769" y="5293152"/>
            <a:ext cx="5585281" cy="782729"/>
          </a:xfrm>
          <a:prstGeom prst="bentConnector3">
            <a:avLst>
              <a:gd name="adj1" fmla="val 99797"/>
            </a:avLst>
          </a:prstGeom>
          <a:ln w="19050">
            <a:solidFill>
              <a:srgbClr val="FFFF00"/>
            </a:solidFill>
            <a:prstDash val="lgDash"/>
            <a:tailEnd type="triangle"/>
          </a:ln>
        </p:spPr>
        <p:style>
          <a:lnRef idx="1">
            <a:schemeClr val="dk1"/>
          </a:lnRef>
          <a:fillRef idx="0">
            <a:schemeClr val="dk1"/>
          </a:fillRef>
          <a:effectRef idx="0">
            <a:schemeClr val="dk1"/>
          </a:effectRef>
          <a:fontRef idx="minor">
            <a:schemeClr val="tx1"/>
          </a:fontRef>
        </p:style>
      </p:cxnSp>
      <p:cxnSp>
        <p:nvCxnSpPr>
          <p:cNvPr id="101" name="Connecteur droit avec flèche 100">
            <a:extLst>
              <a:ext uri="{FF2B5EF4-FFF2-40B4-BE49-F238E27FC236}">
                <a16:creationId xmlns:a16="http://schemas.microsoft.com/office/drawing/2014/main" id="{923EE8E6-B416-A3F9-A142-97823695C5DC}"/>
              </a:ext>
            </a:extLst>
          </p:cNvPr>
          <p:cNvCxnSpPr>
            <a:cxnSpLocks/>
          </p:cNvCxnSpPr>
          <p:nvPr/>
        </p:nvCxnSpPr>
        <p:spPr>
          <a:xfrm rot="5400000" flipV="1">
            <a:off x="3000881" y="2980076"/>
            <a:ext cx="0" cy="590601"/>
          </a:xfrm>
          <a:prstGeom prst="straightConnector1">
            <a:avLst/>
          </a:prstGeom>
          <a:ln w="1905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6" name="Connecteur : en angle 105">
            <a:extLst>
              <a:ext uri="{FF2B5EF4-FFF2-40B4-BE49-F238E27FC236}">
                <a16:creationId xmlns:a16="http://schemas.microsoft.com/office/drawing/2014/main" id="{CAA4CCE4-FEAE-CCBA-0B09-30E5133E565A}"/>
              </a:ext>
            </a:extLst>
          </p:cNvPr>
          <p:cNvCxnSpPr>
            <a:cxnSpLocks/>
          </p:cNvCxnSpPr>
          <p:nvPr/>
        </p:nvCxnSpPr>
        <p:spPr>
          <a:xfrm>
            <a:off x="8424512" y="1618826"/>
            <a:ext cx="1697151" cy="1101265"/>
          </a:xfrm>
          <a:prstGeom prst="bentConnector3">
            <a:avLst>
              <a:gd name="adj1" fmla="val 99389"/>
            </a:avLst>
          </a:prstGeom>
          <a:ln w="19050">
            <a:solidFill>
              <a:schemeClr val="tx2"/>
            </a:solidFill>
            <a:tailEnd type="triangle"/>
          </a:ln>
        </p:spPr>
        <p:style>
          <a:lnRef idx="1">
            <a:schemeClr val="dk1"/>
          </a:lnRef>
          <a:fillRef idx="0">
            <a:schemeClr val="dk1"/>
          </a:fillRef>
          <a:effectRef idx="0">
            <a:schemeClr val="dk1"/>
          </a:effectRef>
          <a:fontRef idx="minor">
            <a:schemeClr val="tx1"/>
          </a:fontRef>
        </p:style>
      </p:cxnSp>
      <p:cxnSp>
        <p:nvCxnSpPr>
          <p:cNvPr id="110" name="Connecteur : en angle 109">
            <a:extLst>
              <a:ext uri="{FF2B5EF4-FFF2-40B4-BE49-F238E27FC236}">
                <a16:creationId xmlns:a16="http://schemas.microsoft.com/office/drawing/2014/main" id="{0D83D903-94DE-7B53-8334-415533DBE2DE}"/>
              </a:ext>
            </a:extLst>
          </p:cNvPr>
          <p:cNvCxnSpPr>
            <a:cxnSpLocks/>
          </p:cNvCxnSpPr>
          <p:nvPr/>
        </p:nvCxnSpPr>
        <p:spPr>
          <a:xfrm rot="10800000">
            <a:off x="8415451" y="1779893"/>
            <a:ext cx="1536598" cy="884408"/>
          </a:xfrm>
          <a:prstGeom prst="bentConnector3">
            <a:avLst>
              <a:gd name="adj1" fmla="val -417"/>
            </a:avLst>
          </a:prstGeom>
          <a:ln w="19050">
            <a:solidFill>
              <a:schemeClr val="tx2"/>
            </a:solidFill>
            <a:prstDash val="dash"/>
            <a:tailEnd type="triangle"/>
          </a:ln>
        </p:spPr>
        <p:style>
          <a:lnRef idx="1">
            <a:schemeClr val="dk1"/>
          </a:lnRef>
          <a:fillRef idx="0">
            <a:schemeClr val="dk1"/>
          </a:fillRef>
          <a:effectRef idx="0">
            <a:schemeClr val="dk1"/>
          </a:effectRef>
          <a:fontRef idx="minor">
            <a:schemeClr val="tx1"/>
          </a:fontRef>
        </p:style>
      </p:cxnSp>
      <p:sp>
        <p:nvSpPr>
          <p:cNvPr id="118" name="ZoneTexte 117">
            <a:extLst>
              <a:ext uri="{FF2B5EF4-FFF2-40B4-BE49-F238E27FC236}">
                <a16:creationId xmlns:a16="http://schemas.microsoft.com/office/drawing/2014/main" id="{21D6AB2B-8961-DD65-DC44-0EBEE36AB760}"/>
              </a:ext>
            </a:extLst>
          </p:cNvPr>
          <p:cNvSpPr txBox="1"/>
          <p:nvPr/>
        </p:nvSpPr>
        <p:spPr>
          <a:xfrm>
            <a:off x="9347917" y="1249492"/>
            <a:ext cx="990382" cy="369332"/>
          </a:xfrm>
          <a:prstGeom prst="rect">
            <a:avLst/>
          </a:prstGeom>
          <a:noFill/>
          <a:ln>
            <a:noFill/>
          </a:ln>
        </p:spPr>
        <p:txBody>
          <a:bodyPr wrap="square" rtlCol="0">
            <a:spAutoFit/>
          </a:bodyPr>
          <a:lstStyle/>
          <a:p>
            <a:pPr algn="ctr"/>
            <a:r>
              <a:rPr lang="en-US" b="1" i="1">
                <a:solidFill>
                  <a:schemeClr val="bg1"/>
                </a:solidFill>
              </a:rPr>
              <a:t>stop</a:t>
            </a:r>
          </a:p>
        </p:txBody>
      </p:sp>
      <p:sp>
        <p:nvSpPr>
          <p:cNvPr id="126" name="ZoneTexte 125">
            <a:extLst>
              <a:ext uri="{FF2B5EF4-FFF2-40B4-BE49-F238E27FC236}">
                <a16:creationId xmlns:a16="http://schemas.microsoft.com/office/drawing/2014/main" id="{854DC496-660B-F7D1-E189-8D1D24AE0557}"/>
              </a:ext>
            </a:extLst>
          </p:cNvPr>
          <p:cNvSpPr txBox="1"/>
          <p:nvPr/>
        </p:nvSpPr>
        <p:spPr>
          <a:xfrm>
            <a:off x="6098467" y="2768871"/>
            <a:ext cx="990382" cy="369332"/>
          </a:xfrm>
          <a:prstGeom prst="rect">
            <a:avLst/>
          </a:prstGeom>
          <a:noFill/>
          <a:ln>
            <a:noFill/>
          </a:ln>
        </p:spPr>
        <p:txBody>
          <a:bodyPr wrap="square" rtlCol="0">
            <a:spAutoFit/>
          </a:bodyPr>
          <a:lstStyle/>
          <a:p>
            <a:pPr algn="ctr"/>
            <a:r>
              <a:rPr lang="en-US" b="1" i="1">
                <a:solidFill>
                  <a:schemeClr val="bg1"/>
                </a:solidFill>
              </a:rPr>
              <a:t>stop</a:t>
            </a:r>
          </a:p>
        </p:txBody>
      </p:sp>
      <p:cxnSp>
        <p:nvCxnSpPr>
          <p:cNvPr id="165" name="Connecteur droit 164">
            <a:extLst>
              <a:ext uri="{FF2B5EF4-FFF2-40B4-BE49-F238E27FC236}">
                <a16:creationId xmlns:a16="http://schemas.microsoft.com/office/drawing/2014/main" id="{0930D48C-5914-8C65-0098-E37E51C07676}"/>
              </a:ext>
            </a:extLst>
          </p:cNvPr>
          <p:cNvCxnSpPr>
            <a:cxnSpLocks/>
          </p:cNvCxnSpPr>
          <p:nvPr/>
        </p:nvCxnSpPr>
        <p:spPr>
          <a:xfrm>
            <a:off x="4200510" y="5298626"/>
            <a:ext cx="0" cy="918372"/>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69" name="Connecteur droit 168">
            <a:extLst>
              <a:ext uri="{FF2B5EF4-FFF2-40B4-BE49-F238E27FC236}">
                <a16:creationId xmlns:a16="http://schemas.microsoft.com/office/drawing/2014/main" id="{29816BDB-D94A-74AD-0962-571EF281AA98}"/>
              </a:ext>
            </a:extLst>
          </p:cNvPr>
          <p:cNvCxnSpPr>
            <a:cxnSpLocks/>
          </p:cNvCxnSpPr>
          <p:nvPr/>
        </p:nvCxnSpPr>
        <p:spPr>
          <a:xfrm>
            <a:off x="9952049" y="3801437"/>
            <a:ext cx="0" cy="2285167"/>
          </a:xfrm>
          <a:prstGeom prst="line">
            <a:avLst/>
          </a:prstGeom>
          <a:ln w="28575">
            <a:solidFill>
              <a:srgbClr val="FFFF00"/>
            </a:solidFill>
            <a:prstDash val="dash"/>
          </a:ln>
        </p:spPr>
        <p:style>
          <a:lnRef idx="1">
            <a:schemeClr val="accent1"/>
          </a:lnRef>
          <a:fillRef idx="0">
            <a:schemeClr val="accent1"/>
          </a:fillRef>
          <a:effectRef idx="0">
            <a:schemeClr val="accent1"/>
          </a:effectRef>
          <a:fontRef idx="minor">
            <a:schemeClr val="tx1"/>
          </a:fontRef>
        </p:style>
      </p:cxnSp>
      <p:cxnSp>
        <p:nvCxnSpPr>
          <p:cNvPr id="182" name="Connecteur droit avec flèche 181">
            <a:extLst>
              <a:ext uri="{FF2B5EF4-FFF2-40B4-BE49-F238E27FC236}">
                <a16:creationId xmlns:a16="http://schemas.microsoft.com/office/drawing/2014/main" id="{4D4C0561-E58E-CF78-A11F-345E5DB5C9A0}"/>
              </a:ext>
            </a:extLst>
          </p:cNvPr>
          <p:cNvCxnSpPr>
            <a:cxnSpLocks/>
          </p:cNvCxnSpPr>
          <p:nvPr/>
        </p:nvCxnSpPr>
        <p:spPr>
          <a:xfrm>
            <a:off x="4890056" y="3157854"/>
            <a:ext cx="3661867" cy="0"/>
          </a:xfrm>
          <a:prstGeom prst="straightConnector1">
            <a:avLst/>
          </a:prstGeom>
          <a:ln w="1905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84" name="Connecteur droit avec flèche 183">
            <a:extLst>
              <a:ext uri="{FF2B5EF4-FFF2-40B4-BE49-F238E27FC236}">
                <a16:creationId xmlns:a16="http://schemas.microsoft.com/office/drawing/2014/main" id="{2312953B-4C9F-FDBE-C5C8-8F2183E315D5}"/>
              </a:ext>
            </a:extLst>
          </p:cNvPr>
          <p:cNvCxnSpPr>
            <a:cxnSpLocks/>
          </p:cNvCxnSpPr>
          <p:nvPr/>
        </p:nvCxnSpPr>
        <p:spPr>
          <a:xfrm flipH="1" flipV="1">
            <a:off x="4911228" y="3316133"/>
            <a:ext cx="3640695" cy="0"/>
          </a:xfrm>
          <a:prstGeom prst="straightConnector1">
            <a:avLst/>
          </a:prstGeom>
          <a:ln w="1905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93" name="TextBox 4">
            <a:extLst>
              <a:ext uri="{FF2B5EF4-FFF2-40B4-BE49-F238E27FC236}">
                <a16:creationId xmlns:a16="http://schemas.microsoft.com/office/drawing/2014/main" id="{63FA7263-A4F3-9037-82A9-6056C8AB6B82}"/>
              </a:ext>
            </a:extLst>
          </p:cNvPr>
          <p:cNvSpPr txBox="1"/>
          <p:nvPr/>
        </p:nvSpPr>
        <p:spPr>
          <a:xfrm>
            <a:off x="0" y="252503"/>
            <a:ext cx="4439877" cy="64633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lgn="ctr">
              <a:defRPr/>
            </a:pPr>
            <a:r>
              <a:rPr lang="fr-FR" sz="3600">
                <a:solidFill>
                  <a:schemeClr val="tx2"/>
                </a:solidFill>
                <a:latin typeface="Avenir Next LT Pro"/>
                <a:cs typeface="Calibri"/>
              </a:rPr>
              <a:t>STATE MACHINE</a:t>
            </a:r>
          </a:p>
        </p:txBody>
      </p:sp>
      <p:sp>
        <p:nvSpPr>
          <p:cNvPr id="195" name="Espace réservé du numéro de diapositive 14">
            <a:extLst>
              <a:ext uri="{FF2B5EF4-FFF2-40B4-BE49-F238E27FC236}">
                <a16:creationId xmlns:a16="http://schemas.microsoft.com/office/drawing/2014/main" id="{B5532543-7404-1B3A-A1B6-2E43B03F3FBB}"/>
              </a:ext>
            </a:extLst>
          </p:cNvPr>
          <p:cNvSpPr>
            <a:spLocks noGrp="1"/>
          </p:cNvSpPr>
          <p:nvPr/>
        </p:nvSpPr>
        <p:spPr>
          <a:xfrm>
            <a:off x="861060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7A9633-343E-4A90-A07B-C619048A2403}" type="slidenum">
              <a:rPr lang="fr-FR" sz="2000" b="1" dirty="0" smtClean="0">
                <a:latin typeface="Avenir Next LT Pro"/>
              </a:rPr>
              <a:pPr/>
              <a:t>8</a:t>
            </a:fld>
            <a:endParaRPr lang="fr-FR" sz="2000" b="1">
              <a:latin typeface="Avenir Next LT Pro"/>
            </a:endParaRPr>
          </a:p>
        </p:txBody>
      </p:sp>
      <p:cxnSp>
        <p:nvCxnSpPr>
          <p:cNvPr id="11" name="Connecteur droit avec flèche 10">
            <a:extLst>
              <a:ext uri="{FF2B5EF4-FFF2-40B4-BE49-F238E27FC236}">
                <a16:creationId xmlns:a16="http://schemas.microsoft.com/office/drawing/2014/main" id="{D5544D95-E60C-B7EA-5E47-E612DDEB0F5C}"/>
              </a:ext>
            </a:extLst>
          </p:cNvPr>
          <p:cNvCxnSpPr>
            <a:cxnSpLocks/>
          </p:cNvCxnSpPr>
          <p:nvPr/>
        </p:nvCxnSpPr>
        <p:spPr>
          <a:xfrm rot="16200000" flipV="1">
            <a:off x="8629193" y="1174720"/>
            <a:ext cx="0" cy="590601"/>
          </a:xfrm>
          <a:prstGeom prst="straightConnector1">
            <a:avLst/>
          </a:prstGeom>
          <a:ln w="19050">
            <a:solidFill>
              <a:srgbClr val="FFFF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DA715023-E933-1558-2B10-D7274346F36A}"/>
              </a:ext>
            </a:extLst>
          </p:cNvPr>
          <p:cNvCxnSpPr>
            <a:cxnSpLocks/>
          </p:cNvCxnSpPr>
          <p:nvPr/>
        </p:nvCxnSpPr>
        <p:spPr>
          <a:xfrm rot="5400000" flipV="1">
            <a:off x="8629194" y="999290"/>
            <a:ext cx="0" cy="590601"/>
          </a:xfrm>
          <a:prstGeom prst="straightConnector1">
            <a:avLst/>
          </a:prstGeom>
          <a:ln w="19050">
            <a:solidFill>
              <a:srgbClr val="FFFF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1B8D9FCE-94B3-5F23-2237-A83EC772A8D9}"/>
              </a:ext>
            </a:extLst>
          </p:cNvPr>
          <p:cNvCxnSpPr>
            <a:cxnSpLocks/>
          </p:cNvCxnSpPr>
          <p:nvPr/>
        </p:nvCxnSpPr>
        <p:spPr>
          <a:xfrm rot="16200000" flipV="1">
            <a:off x="5185356" y="3298825"/>
            <a:ext cx="0" cy="590601"/>
          </a:xfrm>
          <a:prstGeom prst="straightConnector1">
            <a:avLst/>
          </a:prstGeom>
          <a:ln w="19050">
            <a:solidFill>
              <a:srgbClr val="FFFF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CEA03C1D-DFC8-36D7-1C0F-B4541607DC43}"/>
              </a:ext>
            </a:extLst>
          </p:cNvPr>
          <p:cNvCxnSpPr>
            <a:cxnSpLocks/>
          </p:cNvCxnSpPr>
          <p:nvPr/>
        </p:nvCxnSpPr>
        <p:spPr>
          <a:xfrm rot="5400000" flipV="1">
            <a:off x="5185357" y="3123395"/>
            <a:ext cx="0" cy="590601"/>
          </a:xfrm>
          <a:prstGeom prst="straightConnector1">
            <a:avLst/>
          </a:prstGeom>
          <a:ln w="19050">
            <a:solidFill>
              <a:srgbClr val="FFFF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 name="Connecteur : en arc 3">
            <a:extLst>
              <a:ext uri="{FF2B5EF4-FFF2-40B4-BE49-F238E27FC236}">
                <a16:creationId xmlns:a16="http://schemas.microsoft.com/office/drawing/2014/main" id="{42FB73C5-61F1-D2B7-8AAE-3ECCB40A83DD}"/>
              </a:ext>
            </a:extLst>
          </p:cNvPr>
          <p:cNvCxnSpPr>
            <a:cxnSpLocks/>
            <a:endCxn id="30" idx="3"/>
          </p:cNvCxnSpPr>
          <p:nvPr/>
        </p:nvCxnSpPr>
        <p:spPr>
          <a:xfrm rot="16200000" flipH="1">
            <a:off x="10414264" y="2830717"/>
            <a:ext cx="433444" cy="385488"/>
          </a:xfrm>
          <a:prstGeom prst="curvedConnector4">
            <a:avLst>
              <a:gd name="adj1" fmla="val -68684"/>
              <a:gd name="adj2" fmla="val 159301"/>
            </a:avLst>
          </a:prstGeom>
          <a:ln w="190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3489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3AFBE91A-56D7-EDB5-49B0-3D089DD9530D}"/>
              </a:ext>
            </a:extLst>
          </p:cNvPr>
          <p:cNvSpPr/>
          <p:nvPr/>
        </p:nvSpPr>
        <p:spPr>
          <a:xfrm>
            <a:off x="7014117" y="3587367"/>
            <a:ext cx="108000" cy="2364511"/>
          </a:xfrm>
          <a:prstGeom prst="rect">
            <a:avLst/>
          </a:prstGeom>
          <a:solidFill>
            <a:srgbClr val="E8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图片 28" descr="停止标志上有字&#10;&#10;已自动生成说明">
            <a:extLst>
              <a:ext uri="{FF2B5EF4-FFF2-40B4-BE49-F238E27FC236}">
                <a16:creationId xmlns:a16="http://schemas.microsoft.com/office/drawing/2014/main" id="{1B88DE09-828D-91E6-5976-FE1849CDC0FB}"/>
              </a:ext>
            </a:extLst>
          </p:cNvPr>
          <p:cNvPicPr>
            <a:picLocks noChangeAspect="1"/>
          </p:cNvPicPr>
          <p:nvPr/>
        </p:nvPicPr>
        <p:blipFill>
          <a:blip r:embed="rId3"/>
          <a:stretch>
            <a:fillRect/>
          </a:stretch>
        </p:blipFill>
        <p:spPr>
          <a:xfrm>
            <a:off x="6541655" y="2615520"/>
            <a:ext cx="1052924" cy="1062557"/>
          </a:xfrm>
          <a:prstGeom prst="rect">
            <a:avLst/>
          </a:prstGeom>
        </p:spPr>
      </p:pic>
      <p:sp>
        <p:nvSpPr>
          <p:cNvPr id="10" name="Espace réservé du numéro de diapositive 5">
            <a:extLst>
              <a:ext uri="{FF2B5EF4-FFF2-40B4-BE49-F238E27FC236}">
                <a16:creationId xmlns:a16="http://schemas.microsoft.com/office/drawing/2014/main" id="{366283C9-7833-C91E-890F-49B0B1BB6D77}"/>
              </a:ext>
            </a:extLst>
          </p:cNvPr>
          <p:cNvSpPr>
            <a:spLocks noGrp="1"/>
          </p:cNvSpPr>
          <p:nvPr/>
        </p:nvSpPr>
        <p:spPr>
          <a:xfrm>
            <a:off x="10948086"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7A9633-343E-4A90-A07B-C619048A2403}" type="slidenum">
              <a:rPr lang="fr-FR" sz="2000" b="1" dirty="0" smtClean="0">
                <a:latin typeface="Avenir Next LT Pro"/>
              </a:rPr>
              <a:pPr/>
              <a:t>9</a:t>
            </a:fld>
            <a:endParaRPr lang="fr-FR" sz="2000" b="1">
              <a:latin typeface="Avenir Next LT Pro"/>
              <a:cs typeface="Calibri"/>
            </a:endParaRPr>
          </a:p>
        </p:txBody>
      </p:sp>
      <p:sp>
        <p:nvSpPr>
          <p:cNvPr id="98" name="TextBox 4">
            <a:extLst>
              <a:ext uri="{FF2B5EF4-FFF2-40B4-BE49-F238E27FC236}">
                <a16:creationId xmlns:a16="http://schemas.microsoft.com/office/drawing/2014/main" id="{B013B359-2B44-FA94-AC64-8F3889B416D8}"/>
              </a:ext>
            </a:extLst>
          </p:cNvPr>
          <p:cNvSpPr txBox="1"/>
          <p:nvPr/>
        </p:nvSpPr>
        <p:spPr>
          <a:xfrm>
            <a:off x="2139171" y="137137"/>
            <a:ext cx="7919239" cy="646331"/>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lgn="ctr">
              <a:defRPr/>
            </a:pPr>
            <a:r>
              <a:rPr lang="fr-FR" sz="3600">
                <a:solidFill>
                  <a:schemeClr val="tx2"/>
                </a:solidFill>
                <a:latin typeface="Avenir Next LT Pro"/>
                <a:cs typeface="Calibri"/>
              </a:rPr>
              <a:t>STORIES / DEMONSTRATIONS</a:t>
            </a:r>
          </a:p>
        </p:txBody>
      </p:sp>
      <p:cxnSp>
        <p:nvCxnSpPr>
          <p:cNvPr id="101" name="Connecteur droit avec flèche 100">
            <a:extLst>
              <a:ext uri="{FF2B5EF4-FFF2-40B4-BE49-F238E27FC236}">
                <a16:creationId xmlns:a16="http://schemas.microsoft.com/office/drawing/2014/main" id="{65369928-E398-15BA-C152-008AE731261C}"/>
              </a:ext>
            </a:extLst>
          </p:cNvPr>
          <p:cNvCxnSpPr/>
          <p:nvPr/>
        </p:nvCxnSpPr>
        <p:spPr>
          <a:xfrm flipV="1">
            <a:off x="1774739" y="856220"/>
            <a:ext cx="8637371" cy="2059"/>
          </a:xfrm>
          <a:prstGeom prst="straightConnector1">
            <a:avLst/>
          </a:prstGeom>
        </p:spPr>
        <p:style>
          <a:lnRef idx="1">
            <a:schemeClr val="accent1"/>
          </a:lnRef>
          <a:fillRef idx="0">
            <a:schemeClr val="accent1"/>
          </a:fillRef>
          <a:effectRef idx="0">
            <a:schemeClr val="accent1"/>
          </a:effectRef>
          <a:fontRef idx="minor">
            <a:schemeClr val="tx1"/>
          </a:fontRef>
        </p:style>
      </p:cxnSp>
      <p:grpSp>
        <p:nvGrpSpPr>
          <p:cNvPr id="7" name="Groupe 6">
            <a:extLst>
              <a:ext uri="{FF2B5EF4-FFF2-40B4-BE49-F238E27FC236}">
                <a16:creationId xmlns:a16="http://schemas.microsoft.com/office/drawing/2014/main" id="{BC9CE112-0F62-13EE-F66D-22D12D624BF5}"/>
              </a:ext>
            </a:extLst>
          </p:cNvPr>
          <p:cNvGrpSpPr/>
          <p:nvPr/>
        </p:nvGrpSpPr>
        <p:grpSpPr>
          <a:xfrm>
            <a:off x="1083797" y="4517421"/>
            <a:ext cx="1799771" cy="1763485"/>
            <a:chOff x="2148114" y="3327400"/>
            <a:chExt cx="1799771" cy="1763485"/>
          </a:xfrm>
        </p:grpSpPr>
        <p:pic>
          <p:nvPicPr>
            <p:cNvPr id="3" name="Image 5">
              <a:extLst>
                <a:ext uri="{FF2B5EF4-FFF2-40B4-BE49-F238E27FC236}">
                  <a16:creationId xmlns:a16="http://schemas.microsoft.com/office/drawing/2014/main" id="{B8EC3102-011D-5F87-3976-CAE1461BF048}"/>
                </a:ext>
              </a:extLst>
            </p:cNvPr>
            <p:cNvPicPr>
              <a:picLocks noChangeAspect="1"/>
            </p:cNvPicPr>
            <p:nvPr/>
          </p:nvPicPr>
          <p:blipFill>
            <a:blip r:embed="rId4"/>
            <a:stretch>
              <a:fillRect/>
            </a:stretch>
          </p:blipFill>
          <p:spPr>
            <a:xfrm>
              <a:off x="2148114" y="3327400"/>
              <a:ext cx="1799771" cy="1763485"/>
            </a:xfrm>
            <a:prstGeom prst="rect">
              <a:avLst/>
            </a:prstGeom>
          </p:spPr>
        </p:pic>
        <p:pic>
          <p:nvPicPr>
            <p:cNvPr id="6" name="Image 6">
              <a:extLst>
                <a:ext uri="{FF2B5EF4-FFF2-40B4-BE49-F238E27FC236}">
                  <a16:creationId xmlns:a16="http://schemas.microsoft.com/office/drawing/2014/main" id="{C5F377F8-DEE2-C26B-D4CF-6BE374FDB315}"/>
                </a:ext>
              </a:extLst>
            </p:cNvPr>
            <p:cNvPicPr>
              <a:picLocks noChangeAspect="1"/>
            </p:cNvPicPr>
            <p:nvPr/>
          </p:nvPicPr>
          <p:blipFill>
            <a:blip r:embed="rId5"/>
            <a:stretch>
              <a:fillRect/>
            </a:stretch>
          </p:blipFill>
          <p:spPr>
            <a:xfrm>
              <a:off x="3047395" y="4094388"/>
              <a:ext cx="243115" cy="302080"/>
            </a:xfrm>
            <a:prstGeom prst="rect">
              <a:avLst/>
            </a:prstGeom>
          </p:spPr>
        </p:pic>
      </p:grpSp>
      <p:sp>
        <p:nvSpPr>
          <p:cNvPr id="34" name="Espace réservé du numéro de diapositive 14">
            <a:extLst>
              <a:ext uri="{FF2B5EF4-FFF2-40B4-BE49-F238E27FC236}">
                <a16:creationId xmlns:a16="http://schemas.microsoft.com/office/drawing/2014/main" id="{B770A85E-481C-B52C-4C55-A0F3F6478A72}"/>
              </a:ext>
            </a:extLst>
          </p:cNvPr>
          <p:cNvSpPr>
            <a:spLocks noGrp="1"/>
          </p:cNvSpPr>
          <p:nvPr/>
        </p:nvSpPr>
        <p:spPr>
          <a:xfrm>
            <a:off x="861060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7A9633-343E-4A90-A07B-C619048A2403}" type="slidenum">
              <a:rPr lang="fr-FR" sz="2000" b="1" dirty="0" smtClean="0">
                <a:latin typeface="Avenir Next LT Pro"/>
              </a:rPr>
              <a:pPr/>
              <a:t>9</a:t>
            </a:fld>
            <a:endParaRPr lang="fr-FR" sz="2000" b="1">
              <a:latin typeface="Avenir Next LT Pro"/>
            </a:endParaRPr>
          </a:p>
        </p:txBody>
      </p:sp>
      <p:sp>
        <p:nvSpPr>
          <p:cNvPr id="50" name="Rectangle 49">
            <a:extLst>
              <a:ext uri="{FF2B5EF4-FFF2-40B4-BE49-F238E27FC236}">
                <a16:creationId xmlns:a16="http://schemas.microsoft.com/office/drawing/2014/main" id="{473A4CDC-EAFE-0B57-6A7C-9C208931BB0A}"/>
              </a:ext>
            </a:extLst>
          </p:cNvPr>
          <p:cNvSpPr/>
          <p:nvPr/>
        </p:nvSpPr>
        <p:spPr>
          <a:xfrm>
            <a:off x="1" y="-7895"/>
            <a:ext cx="641046" cy="68658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4" name="Image 121">
            <a:extLst>
              <a:ext uri="{FF2B5EF4-FFF2-40B4-BE49-F238E27FC236}">
                <a16:creationId xmlns:a16="http://schemas.microsoft.com/office/drawing/2014/main" id="{CC8A4A4E-1E26-8C0C-AE98-50407E00131B}"/>
              </a:ext>
            </a:extLst>
          </p:cNvPr>
          <p:cNvPicPr>
            <a:picLocks noChangeAspect="1"/>
          </p:cNvPicPr>
          <p:nvPr/>
        </p:nvPicPr>
        <p:blipFill>
          <a:blip r:embed="rId6"/>
          <a:stretch>
            <a:fillRect/>
          </a:stretch>
        </p:blipFill>
        <p:spPr>
          <a:xfrm>
            <a:off x="103382" y="1418240"/>
            <a:ext cx="455442" cy="429473"/>
          </a:xfrm>
          <a:prstGeom prst="rect">
            <a:avLst/>
          </a:prstGeom>
        </p:spPr>
      </p:pic>
      <p:pic>
        <p:nvPicPr>
          <p:cNvPr id="56" name="Image 10">
            <a:extLst>
              <a:ext uri="{FF2B5EF4-FFF2-40B4-BE49-F238E27FC236}">
                <a16:creationId xmlns:a16="http://schemas.microsoft.com/office/drawing/2014/main" id="{0E890BE4-BC73-6D17-A304-BB59A8469C46}"/>
              </a:ext>
            </a:extLst>
          </p:cNvPr>
          <p:cNvPicPr>
            <a:picLocks noChangeAspect="1"/>
          </p:cNvPicPr>
          <p:nvPr/>
        </p:nvPicPr>
        <p:blipFill>
          <a:blip r:embed="rId7">
            <a:duotone>
              <a:schemeClr val="bg2">
                <a:shade val="45000"/>
                <a:satMod val="135000"/>
              </a:schemeClr>
              <a:prstClr val="white"/>
            </a:duotone>
          </a:blip>
          <a:stretch>
            <a:fillRect/>
          </a:stretch>
        </p:blipFill>
        <p:spPr>
          <a:xfrm>
            <a:off x="77675" y="3850509"/>
            <a:ext cx="464525" cy="443312"/>
          </a:xfrm>
          <a:prstGeom prst="rect">
            <a:avLst/>
          </a:prstGeom>
        </p:spPr>
      </p:pic>
      <p:pic>
        <p:nvPicPr>
          <p:cNvPr id="58" name="Image 124" descr="Une image contenant texte&#10;&#10;Description générée automatiquement">
            <a:extLst>
              <a:ext uri="{FF2B5EF4-FFF2-40B4-BE49-F238E27FC236}">
                <a16:creationId xmlns:a16="http://schemas.microsoft.com/office/drawing/2014/main" id="{54D8876C-4F4A-2783-2A25-B88B552F9EDE}"/>
              </a:ext>
            </a:extLst>
          </p:cNvPr>
          <p:cNvPicPr>
            <a:picLocks noChangeAspect="1"/>
          </p:cNvPicPr>
          <p:nvPr/>
        </p:nvPicPr>
        <p:blipFill>
          <a:blip r:embed="rId8"/>
          <a:stretch>
            <a:fillRect/>
          </a:stretch>
        </p:blipFill>
        <p:spPr>
          <a:xfrm>
            <a:off x="160156" y="5068236"/>
            <a:ext cx="320732" cy="396333"/>
          </a:xfrm>
          <a:prstGeom prst="rect">
            <a:avLst/>
          </a:prstGeom>
        </p:spPr>
      </p:pic>
      <p:pic>
        <p:nvPicPr>
          <p:cNvPr id="60" name="Picture 2">
            <a:extLst>
              <a:ext uri="{FF2B5EF4-FFF2-40B4-BE49-F238E27FC236}">
                <a16:creationId xmlns:a16="http://schemas.microsoft.com/office/drawing/2014/main" id="{906EE70E-185C-70C2-CA75-5ED608B48072}"/>
              </a:ext>
            </a:extLst>
          </p:cNvPr>
          <p:cNvPicPr>
            <a:picLocks noChangeAspect="1"/>
          </p:cNvPicPr>
          <p:nvPr/>
        </p:nvPicPr>
        <p:blipFill>
          <a:blip r:embed="rId9"/>
          <a:stretch>
            <a:fillRect/>
          </a:stretch>
        </p:blipFill>
        <p:spPr>
          <a:xfrm>
            <a:off x="87388" y="6236245"/>
            <a:ext cx="464525" cy="472941"/>
          </a:xfrm>
          <a:prstGeom prst="rect">
            <a:avLst/>
          </a:prstGeom>
        </p:spPr>
      </p:pic>
      <p:pic>
        <p:nvPicPr>
          <p:cNvPr id="64" name="Image 2">
            <a:extLst>
              <a:ext uri="{FF2B5EF4-FFF2-40B4-BE49-F238E27FC236}">
                <a16:creationId xmlns:a16="http://schemas.microsoft.com/office/drawing/2014/main" id="{D3B0BE73-FE90-DB43-E20F-B79A48DD3C34}"/>
              </a:ext>
            </a:extLst>
          </p:cNvPr>
          <p:cNvPicPr>
            <a:picLocks noChangeAspect="1"/>
          </p:cNvPicPr>
          <p:nvPr/>
        </p:nvPicPr>
        <p:blipFill>
          <a:blip r:embed="rId10"/>
          <a:stretch>
            <a:fillRect/>
          </a:stretch>
        </p:blipFill>
        <p:spPr>
          <a:xfrm>
            <a:off x="63762" y="116006"/>
            <a:ext cx="492361" cy="464139"/>
          </a:xfrm>
          <a:prstGeom prst="rect">
            <a:avLst/>
          </a:prstGeom>
        </p:spPr>
      </p:pic>
      <p:sp>
        <p:nvSpPr>
          <p:cNvPr id="77" name="Ellipse 76">
            <a:extLst>
              <a:ext uri="{FF2B5EF4-FFF2-40B4-BE49-F238E27FC236}">
                <a16:creationId xmlns:a16="http://schemas.microsoft.com/office/drawing/2014/main" id="{7CA027D9-AB73-A39F-4E22-3A106BA04CD0}"/>
              </a:ext>
            </a:extLst>
          </p:cNvPr>
          <p:cNvSpPr/>
          <p:nvPr/>
        </p:nvSpPr>
        <p:spPr>
          <a:xfrm>
            <a:off x="0" y="2280622"/>
            <a:ext cx="1091258" cy="10993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8" name="Image 78">
            <a:extLst>
              <a:ext uri="{FF2B5EF4-FFF2-40B4-BE49-F238E27FC236}">
                <a16:creationId xmlns:a16="http://schemas.microsoft.com/office/drawing/2014/main" id="{62E948F6-7A9A-474F-21E0-577E5275225B}"/>
              </a:ext>
            </a:extLst>
          </p:cNvPr>
          <p:cNvPicPr>
            <a:picLocks noChangeAspect="1"/>
          </p:cNvPicPr>
          <p:nvPr/>
        </p:nvPicPr>
        <p:blipFill>
          <a:blip r:embed="rId11"/>
          <a:stretch>
            <a:fillRect/>
          </a:stretch>
        </p:blipFill>
        <p:spPr>
          <a:xfrm>
            <a:off x="162984" y="2470150"/>
            <a:ext cx="742951" cy="721784"/>
          </a:xfrm>
          <a:prstGeom prst="rect">
            <a:avLst/>
          </a:prstGeom>
        </p:spPr>
      </p:pic>
      <p:cxnSp>
        <p:nvCxnSpPr>
          <p:cNvPr id="4" name="Connecteur droit avec flèche 3">
            <a:extLst>
              <a:ext uri="{FF2B5EF4-FFF2-40B4-BE49-F238E27FC236}">
                <a16:creationId xmlns:a16="http://schemas.microsoft.com/office/drawing/2014/main" id="{0F30397F-7263-042F-DADF-A3CABF36FD0D}"/>
              </a:ext>
            </a:extLst>
          </p:cNvPr>
          <p:cNvCxnSpPr>
            <a:cxnSpLocks/>
          </p:cNvCxnSpPr>
          <p:nvPr/>
        </p:nvCxnSpPr>
        <p:spPr>
          <a:xfrm flipV="1">
            <a:off x="3412498" y="5951878"/>
            <a:ext cx="3602970" cy="11637"/>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ZoneTexte 4">
            <a:extLst>
              <a:ext uri="{FF2B5EF4-FFF2-40B4-BE49-F238E27FC236}">
                <a16:creationId xmlns:a16="http://schemas.microsoft.com/office/drawing/2014/main" id="{6A374F4A-CFFA-195F-B7F7-BE7A8E138A28}"/>
              </a:ext>
            </a:extLst>
          </p:cNvPr>
          <p:cNvSpPr txBox="1"/>
          <p:nvPr/>
        </p:nvSpPr>
        <p:spPr>
          <a:xfrm>
            <a:off x="5111452" y="6022423"/>
            <a:ext cx="554503" cy="338554"/>
          </a:xfrm>
          <a:prstGeom prst="rect">
            <a:avLst/>
          </a:prstGeom>
          <a:noFill/>
        </p:spPr>
        <p:txBody>
          <a:bodyPr wrap="square" rtlCol="0">
            <a:spAutoFit/>
          </a:bodyPr>
          <a:lstStyle/>
          <a:p>
            <a:pPr algn="ctr"/>
            <a:r>
              <a:rPr lang="en-US" sz="1600">
                <a:solidFill>
                  <a:schemeClr val="accent1">
                    <a:lumMod val="50000"/>
                  </a:schemeClr>
                </a:solidFill>
                <a:latin typeface="Avenir Next LT Pro" panose="020B0504020202020204" pitchFamily="34" charset="0"/>
              </a:rPr>
              <a:t>2m</a:t>
            </a:r>
          </a:p>
        </p:txBody>
      </p:sp>
      <p:grpSp>
        <p:nvGrpSpPr>
          <p:cNvPr id="33" name="Groupe 32">
            <a:extLst>
              <a:ext uri="{FF2B5EF4-FFF2-40B4-BE49-F238E27FC236}">
                <a16:creationId xmlns:a16="http://schemas.microsoft.com/office/drawing/2014/main" id="{70F584FB-6420-B634-010F-74336FE22478}"/>
              </a:ext>
            </a:extLst>
          </p:cNvPr>
          <p:cNvGrpSpPr/>
          <p:nvPr/>
        </p:nvGrpSpPr>
        <p:grpSpPr>
          <a:xfrm>
            <a:off x="2615860" y="2773473"/>
            <a:ext cx="1595974" cy="3184224"/>
            <a:chOff x="2952745" y="2773473"/>
            <a:chExt cx="1595974" cy="3184224"/>
          </a:xfrm>
        </p:grpSpPr>
        <p:cxnSp>
          <p:nvCxnSpPr>
            <p:cNvPr id="8" name="Connecteur droit avec flèche 7">
              <a:extLst>
                <a:ext uri="{FF2B5EF4-FFF2-40B4-BE49-F238E27FC236}">
                  <a16:creationId xmlns:a16="http://schemas.microsoft.com/office/drawing/2014/main" id="{6481CAAB-F8FA-8380-3FCA-1AFD24084DA5}"/>
                </a:ext>
              </a:extLst>
            </p:cNvPr>
            <p:cNvCxnSpPr>
              <a:cxnSpLocks/>
            </p:cNvCxnSpPr>
            <p:nvPr/>
          </p:nvCxnSpPr>
          <p:spPr>
            <a:xfrm>
              <a:off x="3750732" y="3850509"/>
              <a:ext cx="0" cy="2107188"/>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8" name="ZoneTexte 27">
              <a:extLst>
                <a:ext uri="{FF2B5EF4-FFF2-40B4-BE49-F238E27FC236}">
                  <a16:creationId xmlns:a16="http://schemas.microsoft.com/office/drawing/2014/main" id="{7841DAE7-F259-3FAE-7211-A7C0711B977C}"/>
                </a:ext>
              </a:extLst>
            </p:cNvPr>
            <p:cNvSpPr txBox="1"/>
            <p:nvPr/>
          </p:nvSpPr>
          <p:spPr>
            <a:xfrm>
              <a:off x="2952745" y="3467518"/>
              <a:ext cx="1595974" cy="369332"/>
            </a:xfrm>
            <a:prstGeom prst="rect">
              <a:avLst/>
            </a:prstGeom>
            <a:noFill/>
            <a:ln w="12700">
              <a:solidFill>
                <a:schemeClr val="accent4">
                  <a:lumMod val="50000"/>
                </a:schemeClr>
              </a:solidFill>
              <a:prstDash val="dash"/>
            </a:ln>
          </p:spPr>
          <p:txBody>
            <a:bodyPr wrap="square" rtlCol="0">
              <a:spAutoFit/>
            </a:bodyPr>
            <a:lstStyle/>
            <a:p>
              <a:r>
                <a:rPr lang="en-US" b="1">
                  <a:latin typeface="Avenir Next LT Pro" panose="020B0504020202020204" pitchFamily="34" charset="0"/>
                </a:rPr>
                <a:t>detect</a:t>
              </a:r>
              <a:r>
                <a:rPr lang="en-US">
                  <a:latin typeface="Avenir Next LT Pro" panose="020B0504020202020204" pitchFamily="34" charset="0"/>
                </a:rPr>
                <a:t> : stop</a:t>
              </a:r>
            </a:p>
          </p:txBody>
        </p:sp>
        <p:pic>
          <p:nvPicPr>
            <p:cNvPr id="31" name="Image 30">
              <a:extLst>
                <a:ext uri="{FF2B5EF4-FFF2-40B4-BE49-F238E27FC236}">
                  <a16:creationId xmlns:a16="http://schemas.microsoft.com/office/drawing/2014/main" id="{8C4DC6ED-B71B-ED2F-6164-8A99BE2C674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497722" y="2773473"/>
              <a:ext cx="506020" cy="506020"/>
            </a:xfrm>
            <a:prstGeom prst="rect">
              <a:avLst/>
            </a:prstGeom>
          </p:spPr>
        </p:pic>
      </p:grpSp>
      <p:sp>
        <p:nvSpPr>
          <p:cNvPr id="2" name="ZoneTexte 1">
            <a:extLst>
              <a:ext uri="{FF2B5EF4-FFF2-40B4-BE49-F238E27FC236}">
                <a16:creationId xmlns:a16="http://schemas.microsoft.com/office/drawing/2014/main" id="{C9F4CF89-2D80-BE29-4FF6-61E1F9C8A75B}"/>
              </a:ext>
            </a:extLst>
          </p:cNvPr>
          <p:cNvSpPr txBox="1"/>
          <p:nvPr/>
        </p:nvSpPr>
        <p:spPr>
          <a:xfrm>
            <a:off x="1170190" y="1011891"/>
            <a:ext cx="4218514" cy="646331"/>
          </a:xfrm>
          <a:prstGeom prst="rect">
            <a:avLst/>
          </a:prstGeom>
          <a:noFill/>
        </p:spPr>
        <p:txBody>
          <a:bodyPr wrap="square" rtlCol="0">
            <a:spAutoFit/>
          </a:bodyPr>
          <a:lstStyle/>
          <a:p>
            <a:pPr algn="ctr"/>
            <a:r>
              <a:rPr lang="en-US">
                <a:latin typeface="Avenir Next LT Pro" panose="020B0504020202020204" pitchFamily="34" charset="0"/>
              </a:rPr>
              <a:t>Car behavior according to road sign :</a:t>
            </a:r>
          </a:p>
          <a:p>
            <a:pPr algn="ctr"/>
            <a:r>
              <a:rPr lang="en-US" b="1">
                <a:solidFill>
                  <a:srgbClr val="981437"/>
                </a:solidFill>
                <a:latin typeface="Avenir Next LT Pro" panose="020B0504020202020204" pitchFamily="34" charset="0"/>
              </a:rPr>
              <a:t>STOP</a:t>
            </a:r>
          </a:p>
        </p:txBody>
      </p:sp>
      <p:sp>
        <p:nvSpPr>
          <p:cNvPr id="9" name="Rectangle 8">
            <a:extLst>
              <a:ext uri="{FF2B5EF4-FFF2-40B4-BE49-F238E27FC236}">
                <a16:creationId xmlns:a16="http://schemas.microsoft.com/office/drawing/2014/main" id="{20C6EE65-5F61-DA17-5426-19E2F2590DA7}"/>
              </a:ext>
            </a:extLst>
          </p:cNvPr>
          <p:cNvSpPr/>
          <p:nvPr/>
        </p:nvSpPr>
        <p:spPr>
          <a:xfrm>
            <a:off x="8508781" y="1087491"/>
            <a:ext cx="3454619" cy="2538593"/>
          </a:xfrm>
          <a:prstGeom prst="rect">
            <a:avLst/>
          </a:prstGeom>
          <a:solidFill>
            <a:srgbClr val="981437"/>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ZoneTexte 15">
            <a:extLst>
              <a:ext uri="{FF2B5EF4-FFF2-40B4-BE49-F238E27FC236}">
                <a16:creationId xmlns:a16="http://schemas.microsoft.com/office/drawing/2014/main" id="{04CD5EBA-D35C-F93D-EB40-A4B7E31532E4}"/>
              </a:ext>
            </a:extLst>
          </p:cNvPr>
          <p:cNvSpPr txBox="1"/>
          <p:nvPr/>
        </p:nvSpPr>
        <p:spPr>
          <a:xfrm>
            <a:off x="9864178" y="1233574"/>
            <a:ext cx="687315" cy="369332"/>
          </a:xfrm>
          <a:prstGeom prst="rect">
            <a:avLst/>
          </a:prstGeom>
          <a:solidFill>
            <a:schemeClr val="bg1"/>
          </a:solidFill>
          <a:ln>
            <a:solidFill>
              <a:schemeClr val="bg1"/>
            </a:solidFill>
          </a:ln>
        </p:spPr>
        <p:txBody>
          <a:bodyPr wrap="square" rtlCol="0">
            <a:spAutoFit/>
          </a:bodyPr>
          <a:lstStyle/>
          <a:p>
            <a:pPr algn="ctr"/>
            <a:r>
              <a:rPr lang="en-US" b="1">
                <a:solidFill>
                  <a:srgbClr val="981437"/>
                </a:solidFill>
              </a:rPr>
              <a:t>Idle</a:t>
            </a:r>
          </a:p>
        </p:txBody>
      </p:sp>
      <p:sp>
        <p:nvSpPr>
          <p:cNvPr id="29" name="ZoneTexte 28">
            <a:extLst>
              <a:ext uri="{FF2B5EF4-FFF2-40B4-BE49-F238E27FC236}">
                <a16:creationId xmlns:a16="http://schemas.microsoft.com/office/drawing/2014/main" id="{6A7F5A20-9E88-5E5A-F87F-1FCA387E0BA3}"/>
              </a:ext>
            </a:extLst>
          </p:cNvPr>
          <p:cNvSpPr txBox="1"/>
          <p:nvPr/>
        </p:nvSpPr>
        <p:spPr>
          <a:xfrm>
            <a:off x="8929850" y="2338801"/>
            <a:ext cx="1099940" cy="646331"/>
          </a:xfrm>
          <a:prstGeom prst="rect">
            <a:avLst/>
          </a:prstGeom>
          <a:solidFill>
            <a:schemeClr val="bg1"/>
          </a:solidFill>
          <a:ln>
            <a:solidFill>
              <a:schemeClr val="bg1"/>
            </a:solidFill>
          </a:ln>
        </p:spPr>
        <p:txBody>
          <a:bodyPr wrap="square" rtlCol="0">
            <a:spAutoFit/>
          </a:bodyPr>
          <a:lstStyle/>
          <a:p>
            <a:pPr algn="ctr"/>
            <a:r>
              <a:rPr lang="en-US" b="1">
                <a:solidFill>
                  <a:srgbClr val="981437"/>
                </a:solidFill>
              </a:rPr>
              <a:t>Move</a:t>
            </a:r>
          </a:p>
          <a:p>
            <a:pPr algn="ctr"/>
            <a:r>
              <a:rPr lang="en-US" b="1">
                <a:solidFill>
                  <a:srgbClr val="981437"/>
                </a:solidFill>
              </a:rPr>
              <a:t>(rpm 60)</a:t>
            </a:r>
          </a:p>
        </p:txBody>
      </p:sp>
      <p:sp>
        <p:nvSpPr>
          <p:cNvPr id="35" name="ZoneTexte 34">
            <a:extLst>
              <a:ext uri="{FF2B5EF4-FFF2-40B4-BE49-F238E27FC236}">
                <a16:creationId xmlns:a16="http://schemas.microsoft.com/office/drawing/2014/main" id="{D97747B0-BA28-B389-86AC-8B00EB3CA023}"/>
              </a:ext>
            </a:extLst>
          </p:cNvPr>
          <p:cNvSpPr txBox="1"/>
          <p:nvPr/>
        </p:nvSpPr>
        <p:spPr>
          <a:xfrm>
            <a:off x="8747703" y="1652514"/>
            <a:ext cx="1194658" cy="338554"/>
          </a:xfrm>
          <a:prstGeom prst="rect">
            <a:avLst/>
          </a:prstGeom>
          <a:noFill/>
          <a:ln>
            <a:noFill/>
          </a:ln>
        </p:spPr>
        <p:txBody>
          <a:bodyPr wrap="square" rtlCol="0">
            <a:spAutoFit/>
          </a:bodyPr>
          <a:lstStyle/>
          <a:p>
            <a:pPr algn="ctr"/>
            <a:r>
              <a:rPr lang="en-US" sz="1600" i="1">
                <a:solidFill>
                  <a:schemeClr val="bg1"/>
                </a:solidFill>
              </a:rPr>
              <a:t>mode auto</a:t>
            </a:r>
          </a:p>
        </p:txBody>
      </p:sp>
      <p:sp>
        <p:nvSpPr>
          <p:cNvPr id="36" name="ZoneTexte 35">
            <a:extLst>
              <a:ext uri="{FF2B5EF4-FFF2-40B4-BE49-F238E27FC236}">
                <a16:creationId xmlns:a16="http://schemas.microsoft.com/office/drawing/2014/main" id="{753ECFAF-A9E3-2EA5-75F2-18426B067EA1}"/>
              </a:ext>
            </a:extLst>
          </p:cNvPr>
          <p:cNvSpPr txBox="1"/>
          <p:nvPr/>
        </p:nvSpPr>
        <p:spPr>
          <a:xfrm>
            <a:off x="8508781" y="3187905"/>
            <a:ext cx="1444577" cy="338554"/>
          </a:xfrm>
          <a:prstGeom prst="rect">
            <a:avLst/>
          </a:prstGeom>
          <a:noFill/>
          <a:ln>
            <a:noFill/>
          </a:ln>
        </p:spPr>
        <p:txBody>
          <a:bodyPr wrap="square" rtlCol="0">
            <a:spAutoFit/>
          </a:bodyPr>
          <a:lstStyle/>
          <a:p>
            <a:pPr algn="ctr"/>
            <a:r>
              <a:rPr lang="en-US" sz="1600" i="1">
                <a:solidFill>
                  <a:schemeClr val="bg1"/>
                </a:solidFill>
              </a:rPr>
              <a:t>STOP sign</a:t>
            </a:r>
          </a:p>
        </p:txBody>
      </p:sp>
      <p:sp>
        <p:nvSpPr>
          <p:cNvPr id="37" name="ZoneTexte 36">
            <a:extLst>
              <a:ext uri="{FF2B5EF4-FFF2-40B4-BE49-F238E27FC236}">
                <a16:creationId xmlns:a16="http://schemas.microsoft.com/office/drawing/2014/main" id="{58E0A489-90AE-24C4-C939-075DCF5FA66D}"/>
              </a:ext>
            </a:extLst>
          </p:cNvPr>
          <p:cNvSpPr txBox="1"/>
          <p:nvPr/>
        </p:nvSpPr>
        <p:spPr>
          <a:xfrm>
            <a:off x="10620169" y="2712484"/>
            <a:ext cx="1099940" cy="369332"/>
          </a:xfrm>
          <a:prstGeom prst="rect">
            <a:avLst/>
          </a:prstGeom>
          <a:solidFill>
            <a:schemeClr val="bg1"/>
          </a:solidFill>
          <a:ln>
            <a:solidFill>
              <a:schemeClr val="bg1"/>
            </a:solidFill>
          </a:ln>
        </p:spPr>
        <p:txBody>
          <a:bodyPr wrap="square" rtlCol="0">
            <a:spAutoFit/>
          </a:bodyPr>
          <a:lstStyle/>
          <a:p>
            <a:pPr algn="ctr"/>
            <a:r>
              <a:rPr lang="en-US" b="1">
                <a:solidFill>
                  <a:srgbClr val="981437"/>
                </a:solidFill>
              </a:rPr>
              <a:t>STOP</a:t>
            </a:r>
          </a:p>
        </p:txBody>
      </p:sp>
      <p:pic>
        <p:nvPicPr>
          <p:cNvPr id="38" name="Graphique 37" descr="Flèche vers la droite contour">
            <a:extLst>
              <a:ext uri="{FF2B5EF4-FFF2-40B4-BE49-F238E27FC236}">
                <a16:creationId xmlns:a16="http://schemas.microsoft.com/office/drawing/2014/main" id="{C974A455-B6E6-4CC4-FCF0-A786A4C2F87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6832292">
            <a:off x="9600407" y="1704196"/>
            <a:ext cx="552216" cy="552216"/>
          </a:xfrm>
          <a:prstGeom prst="rect">
            <a:avLst/>
          </a:prstGeom>
        </p:spPr>
      </p:pic>
      <p:pic>
        <p:nvPicPr>
          <p:cNvPr id="39" name="Graphique 38" descr="Ligne fléchée : incurvée dans le sens des aiguilles d’une montre contour">
            <a:extLst>
              <a:ext uri="{FF2B5EF4-FFF2-40B4-BE49-F238E27FC236}">
                <a16:creationId xmlns:a16="http://schemas.microsoft.com/office/drawing/2014/main" id="{4CECD491-2DE9-529D-46B8-43437B1E29E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18271500">
            <a:off x="10120964" y="1949581"/>
            <a:ext cx="914400" cy="914400"/>
          </a:xfrm>
          <a:prstGeom prst="rect">
            <a:avLst/>
          </a:prstGeom>
        </p:spPr>
      </p:pic>
      <p:sp>
        <p:nvSpPr>
          <p:cNvPr id="40" name="ZoneTexte 39">
            <a:extLst>
              <a:ext uri="{FF2B5EF4-FFF2-40B4-BE49-F238E27FC236}">
                <a16:creationId xmlns:a16="http://schemas.microsoft.com/office/drawing/2014/main" id="{C6C983D5-D9F0-EB52-9C34-7F43EC2DC2DD}"/>
              </a:ext>
            </a:extLst>
          </p:cNvPr>
          <p:cNvSpPr txBox="1"/>
          <p:nvPr/>
        </p:nvSpPr>
        <p:spPr>
          <a:xfrm>
            <a:off x="10631511" y="2000247"/>
            <a:ext cx="1444577" cy="338554"/>
          </a:xfrm>
          <a:prstGeom prst="rect">
            <a:avLst/>
          </a:prstGeom>
          <a:noFill/>
          <a:ln>
            <a:noFill/>
          </a:ln>
        </p:spPr>
        <p:txBody>
          <a:bodyPr wrap="square" rtlCol="0">
            <a:spAutoFit/>
          </a:bodyPr>
          <a:lstStyle/>
          <a:p>
            <a:pPr algn="ctr"/>
            <a:r>
              <a:rPr lang="en-US" sz="1600" i="1">
                <a:solidFill>
                  <a:schemeClr val="bg1"/>
                </a:solidFill>
              </a:rPr>
              <a:t>Timer 2s</a:t>
            </a:r>
          </a:p>
        </p:txBody>
      </p:sp>
      <p:sp>
        <p:nvSpPr>
          <p:cNvPr id="42" name="Rectangle 41">
            <a:extLst>
              <a:ext uri="{FF2B5EF4-FFF2-40B4-BE49-F238E27FC236}">
                <a16:creationId xmlns:a16="http://schemas.microsoft.com/office/drawing/2014/main" id="{05972D01-200D-9E9F-B098-0B0E06943EAC}"/>
              </a:ext>
            </a:extLst>
          </p:cNvPr>
          <p:cNvSpPr/>
          <p:nvPr/>
        </p:nvSpPr>
        <p:spPr>
          <a:xfrm>
            <a:off x="1701194" y="6498879"/>
            <a:ext cx="9246886" cy="15235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86D2E95-7BFA-D5A6-AB3A-4BB876CDB920}"/>
              </a:ext>
            </a:extLst>
          </p:cNvPr>
          <p:cNvSpPr/>
          <p:nvPr/>
        </p:nvSpPr>
        <p:spPr>
          <a:xfrm>
            <a:off x="1701188" y="6498879"/>
            <a:ext cx="444480" cy="152359"/>
          </a:xfrm>
          <a:prstGeom prst="rect">
            <a:avLst/>
          </a:prstGeom>
          <a:solidFill>
            <a:srgbClr val="9814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5079F14C-E69E-925A-AABD-38AF51A6D28C}"/>
              </a:ext>
            </a:extLst>
          </p:cNvPr>
          <p:cNvSpPr/>
          <p:nvPr/>
        </p:nvSpPr>
        <p:spPr>
          <a:xfrm>
            <a:off x="2139171" y="6498204"/>
            <a:ext cx="4752000" cy="152359"/>
          </a:xfrm>
          <a:prstGeom prst="rect">
            <a:avLst/>
          </a:prstGeom>
          <a:solidFill>
            <a:srgbClr val="9814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3B4F11E4-AFE8-60EB-1F2D-E483C3DAE046}"/>
              </a:ext>
            </a:extLst>
          </p:cNvPr>
          <p:cNvSpPr/>
          <p:nvPr/>
        </p:nvSpPr>
        <p:spPr>
          <a:xfrm>
            <a:off x="6891170" y="6498204"/>
            <a:ext cx="4056910" cy="148091"/>
          </a:xfrm>
          <a:prstGeom prst="rect">
            <a:avLst/>
          </a:prstGeom>
          <a:solidFill>
            <a:srgbClr val="9814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Graphique 46" descr="Ligne fléchée : incurvée dans le sens des aiguilles d’une montre contour">
            <a:extLst>
              <a:ext uri="{FF2B5EF4-FFF2-40B4-BE49-F238E27FC236}">
                <a16:creationId xmlns:a16="http://schemas.microsoft.com/office/drawing/2014/main" id="{6CA006D2-52E0-BBAC-0354-4E384745DFFC}"/>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7004098">
            <a:off x="9636622" y="2786245"/>
            <a:ext cx="914400" cy="914400"/>
          </a:xfrm>
          <a:prstGeom prst="rect">
            <a:avLst/>
          </a:prstGeom>
        </p:spPr>
      </p:pic>
      <p:grpSp>
        <p:nvGrpSpPr>
          <p:cNvPr id="48" name="Groupe 47">
            <a:extLst>
              <a:ext uri="{FF2B5EF4-FFF2-40B4-BE49-F238E27FC236}">
                <a16:creationId xmlns:a16="http://schemas.microsoft.com/office/drawing/2014/main" id="{A421083D-F26E-2B87-FCD7-04AC419A2445}"/>
              </a:ext>
            </a:extLst>
          </p:cNvPr>
          <p:cNvGrpSpPr/>
          <p:nvPr/>
        </p:nvGrpSpPr>
        <p:grpSpPr>
          <a:xfrm>
            <a:off x="6052741" y="4506534"/>
            <a:ext cx="1799771" cy="1763485"/>
            <a:chOff x="2148114" y="3327400"/>
            <a:chExt cx="1799771" cy="1763485"/>
          </a:xfrm>
        </p:grpSpPr>
        <p:pic>
          <p:nvPicPr>
            <p:cNvPr id="49" name="Image 5">
              <a:extLst>
                <a:ext uri="{FF2B5EF4-FFF2-40B4-BE49-F238E27FC236}">
                  <a16:creationId xmlns:a16="http://schemas.microsoft.com/office/drawing/2014/main" id="{CD9F9386-2853-742A-6DE0-B0EA87040B8F}"/>
                </a:ext>
              </a:extLst>
            </p:cNvPr>
            <p:cNvPicPr>
              <a:picLocks noChangeAspect="1"/>
            </p:cNvPicPr>
            <p:nvPr/>
          </p:nvPicPr>
          <p:blipFill>
            <a:blip r:embed="rId4"/>
            <a:stretch>
              <a:fillRect/>
            </a:stretch>
          </p:blipFill>
          <p:spPr>
            <a:xfrm>
              <a:off x="2148114" y="3327400"/>
              <a:ext cx="1799771" cy="1763485"/>
            </a:xfrm>
            <a:prstGeom prst="rect">
              <a:avLst/>
            </a:prstGeom>
          </p:spPr>
        </p:pic>
        <p:pic>
          <p:nvPicPr>
            <p:cNvPr id="51" name="Image 6">
              <a:extLst>
                <a:ext uri="{FF2B5EF4-FFF2-40B4-BE49-F238E27FC236}">
                  <a16:creationId xmlns:a16="http://schemas.microsoft.com/office/drawing/2014/main" id="{86961396-F832-D536-E88F-41D07B61FE2C}"/>
                </a:ext>
              </a:extLst>
            </p:cNvPr>
            <p:cNvPicPr>
              <a:picLocks noChangeAspect="1"/>
            </p:cNvPicPr>
            <p:nvPr/>
          </p:nvPicPr>
          <p:blipFill>
            <a:blip r:embed="rId5"/>
            <a:stretch>
              <a:fillRect/>
            </a:stretch>
          </p:blipFill>
          <p:spPr>
            <a:xfrm>
              <a:off x="3047395" y="4094388"/>
              <a:ext cx="243115" cy="302080"/>
            </a:xfrm>
            <a:prstGeom prst="rect">
              <a:avLst/>
            </a:prstGeom>
          </p:spPr>
        </p:pic>
      </p:grpSp>
      <p:sp>
        <p:nvSpPr>
          <p:cNvPr id="52" name="ZoneTexte 51">
            <a:extLst>
              <a:ext uri="{FF2B5EF4-FFF2-40B4-BE49-F238E27FC236}">
                <a16:creationId xmlns:a16="http://schemas.microsoft.com/office/drawing/2014/main" id="{8FFFD323-727B-78E9-F943-5D54AEF4210F}"/>
              </a:ext>
            </a:extLst>
          </p:cNvPr>
          <p:cNvSpPr txBox="1"/>
          <p:nvPr/>
        </p:nvSpPr>
        <p:spPr>
          <a:xfrm>
            <a:off x="6799470" y="6022423"/>
            <a:ext cx="554503" cy="338554"/>
          </a:xfrm>
          <a:prstGeom prst="rect">
            <a:avLst/>
          </a:prstGeom>
          <a:noFill/>
        </p:spPr>
        <p:txBody>
          <a:bodyPr wrap="square" rtlCol="0">
            <a:spAutoFit/>
          </a:bodyPr>
          <a:lstStyle/>
          <a:p>
            <a:pPr algn="ctr"/>
            <a:r>
              <a:rPr lang="en-US" sz="1600">
                <a:solidFill>
                  <a:schemeClr val="accent1">
                    <a:lumMod val="50000"/>
                  </a:schemeClr>
                </a:solidFill>
                <a:latin typeface="Avenir Next LT Pro" panose="020B0504020202020204" pitchFamily="34" charset="0"/>
              </a:rPr>
              <a:t>2s</a:t>
            </a:r>
          </a:p>
        </p:txBody>
      </p:sp>
    </p:spTree>
    <p:extLst>
      <p:ext uri="{BB962C8B-B14F-4D97-AF65-F5344CB8AC3E}">
        <p14:creationId xmlns:p14="http://schemas.microsoft.com/office/powerpoint/2010/main" val="4033593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42" presetClass="path" presetSubtype="0" accel="50000" decel="50000" fill="hold" nodeType="withEffect">
                                  <p:stCondLst>
                                    <p:cond delay="200"/>
                                  </p:stCondLst>
                                  <p:childTnLst>
                                    <p:animMotion origin="layout" path="M -2.08333E-7 1.48148E-6 L 0.40833 -0.00208 " pathEditMode="relative" rAng="0" ptsTypes="AA">
                                      <p:cBhvr>
                                        <p:cTn id="18" dur="4000" fill="hold"/>
                                        <p:tgtEl>
                                          <p:spTgt spid="7"/>
                                        </p:tgtEl>
                                        <p:attrNameLst>
                                          <p:attrName>ppt_x</p:attrName>
                                          <p:attrName>ppt_y</p:attrName>
                                        </p:attrNameLst>
                                      </p:cBhvr>
                                      <p:rCtr x="20417" y="-116"/>
                                    </p:animMotion>
                                  </p:childTnLst>
                                </p:cTn>
                              </p:par>
                              <p:par>
                                <p:cTn id="19" presetID="22" presetClass="entr" presetSubtype="8" fill="hold" grpId="0" nodeType="withEffect">
                                  <p:stCondLst>
                                    <p:cond delay="200"/>
                                  </p:stCondLst>
                                  <p:childTnLst>
                                    <p:set>
                                      <p:cBhvr>
                                        <p:cTn id="20" dur="1" fill="hold">
                                          <p:stCondLst>
                                            <p:cond delay="0"/>
                                          </p:stCondLst>
                                        </p:cTn>
                                        <p:tgtEl>
                                          <p:spTgt spid="44"/>
                                        </p:tgtEl>
                                        <p:attrNameLst>
                                          <p:attrName>style.visibility</p:attrName>
                                        </p:attrNameLst>
                                      </p:cBhvr>
                                      <p:to>
                                        <p:strVal val="visible"/>
                                      </p:to>
                                    </p:set>
                                    <p:animEffect transition="in" filter="wipe(left)">
                                      <p:cBhvr>
                                        <p:cTn id="21" dur="4000"/>
                                        <p:tgtEl>
                                          <p:spTgt spid="44"/>
                                        </p:tgtEl>
                                      </p:cBhvr>
                                    </p:animEffect>
                                  </p:childTnLst>
                                </p:cTn>
                              </p:par>
                              <p:par>
                                <p:cTn id="22" presetID="1" presetClass="entr" presetSubtype="0" fill="hold" nodeType="withEffect">
                                  <p:stCondLst>
                                    <p:cond delay="1250"/>
                                  </p:stCondLst>
                                  <p:childTnLst>
                                    <p:set>
                                      <p:cBhvr>
                                        <p:cTn id="23" dur="1" fill="hold">
                                          <p:stCondLst>
                                            <p:cond delay="0"/>
                                          </p:stCondLst>
                                        </p:cTn>
                                        <p:tgtEl>
                                          <p:spTgt spid="33"/>
                                        </p:tgtEl>
                                        <p:attrNameLst>
                                          <p:attrName>style.visibility</p:attrName>
                                        </p:attrNameLst>
                                      </p:cBhvr>
                                      <p:to>
                                        <p:strVal val="visible"/>
                                      </p:to>
                                    </p:set>
                                  </p:childTnLst>
                                </p:cTn>
                              </p:par>
                              <p:par>
                                <p:cTn id="24" presetID="1" presetClass="entr" presetSubtype="0" fill="hold" grpId="0" nodeType="withEffect">
                                  <p:stCondLst>
                                    <p:cond delay="1250"/>
                                  </p:stCondLst>
                                  <p:childTnLst>
                                    <p:set>
                                      <p:cBhvr>
                                        <p:cTn id="25" dur="1" fill="hold">
                                          <p:stCondLst>
                                            <p:cond delay="0"/>
                                          </p:stCondLst>
                                        </p:cTn>
                                        <p:tgtEl>
                                          <p:spTgt spid="36"/>
                                        </p:tgtEl>
                                        <p:attrNameLst>
                                          <p:attrName>style.visibility</p:attrName>
                                        </p:attrNameLst>
                                      </p:cBhvr>
                                      <p:to>
                                        <p:strVal val="visible"/>
                                      </p:to>
                                    </p:set>
                                  </p:childTnLst>
                                </p:cTn>
                              </p:par>
                              <p:par>
                                <p:cTn id="26" presetID="1" presetClass="entr" presetSubtype="0" fill="hold" nodeType="withEffect">
                                  <p:stCondLst>
                                    <p:cond delay="1250"/>
                                  </p:stCondLst>
                                  <p:childTnLst>
                                    <p:set>
                                      <p:cBhvr>
                                        <p:cTn id="27" dur="1" fill="hold">
                                          <p:stCondLst>
                                            <p:cond delay="0"/>
                                          </p:stCondLst>
                                        </p:cTn>
                                        <p:tgtEl>
                                          <p:spTgt spid="47"/>
                                        </p:tgtEl>
                                        <p:attrNameLst>
                                          <p:attrName>style.visibility</p:attrName>
                                        </p:attrNameLst>
                                      </p:cBhvr>
                                      <p:to>
                                        <p:strVal val="visible"/>
                                      </p:to>
                                    </p:set>
                                  </p:childTnLst>
                                </p:cTn>
                              </p:par>
                            </p:childTnLst>
                          </p:cTn>
                        </p:par>
                        <p:par>
                          <p:cTn id="28" fill="hold">
                            <p:stCondLst>
                              <p:cond delay="4200"/>
                            </p:stCondLst>
                            <p:childTnLst>
                              <p:par>
                                <p:cTn id="29" presetID="1" presetClass="entr" presetSubtype="0"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par>
                          <p:cTn id="31" fill="hold">
                            <p:stCondLst>
                              <p:cond delay="4200"/>
                            </p:stCondLst>
                            <p:childTnLst>
                              <p:par>
                                <p:cTn id="32" presetID="1" presetClass="exit" presetSubtype="0" fill="hold" nodeType="afterEffect">
                                  <p:stCondLst>
                                    <p:cond delay="0"/>
                                  </p:stCondLst>
                                  <p:childTnLst>
                                    <p:set>
                                      <p:cBhvr>
                                        <p:cTn id="33" dur="1" fill="hold">
                                          <p:stCondLst>
                                            <p:cond delay="0"/>
                                          </p:stCondLst>
                                        </p:cTn>
                                        <p:tgtEl>
                                          <p:spTgt spid="7"/>
                                        </p:tgtEl>
                                        <p:attrNameLst>
                                          <p:attrName>style.visibility</p:attrName>
                                        </p:attrNameLst>
                                      </p:cBhvr>
                                      <p:to>
                                        <p:strVal val="hidden"/>
                                      </p:to>
                                    </p:set>
                                  </p:childTnLst>
                                </p:cTn>
                              </p:par>
                              <p:par>
                                <p:cTn id="34" presetID="1" presetClass="entr" presetSubtype="0" fill="hold" nodeType="withEffect">
                                  <p:stCondLst>
                                    <p:cond delay="0"/>
                                  </p:stCondLst>
                                  <p:childTnLst>
                                    <p:set>
                                      <p:cBhvr>
                                        <p:cTn id="35" dur="1" fill="hold">
                                          <p:stCondLst>
                                            <p:cond delay="0"/>
                                          </p:stCondLst>
                                        </p:cTn>
                                        <p:tgtEl>
                                          <p:spTgt spid="48"/>
                                        </p:tgtEl>
                                        <p:attrNameLst>
                                          <p:attrName>style.visibility</p:attrName>
                                        </p:attrNameLst>
                                      </p:cBhvr>
                                      <p:to>
                                        <p:strVal val="visible"/>
                                      </p:to>
                                    </p:set>
                                  </p:childTnLst>
                                </p:cTn>
                              </p:par>
                            </p:childTnLst>
                          </p:cTn>
                        </p:par>
                        <p:par>
                          <p:cTn id="36" fill="hold">
                            <p:stCondLst>
                              <p:cond delay="4200"/>
                            </p:stCondLst>
                            <p:childTnLst>
                              <p:par>
                                <p:cTn id="37" presetID="63" presetClass="path" presetSubtype="0" fill="hold" nodeType="afterEffect">
                                  <p:stCondLst>
                                    <p:cond delay="2000"/>
                                  </p:stCondLst>
                                  <p:childTnLst>
                                    <p:animMotion origin="layout" path="M -2.29167E-6 1.85185E-6 L 0.31914 -0.00162 " pathEditMode="relative" rAng="0" ptsTypes="AA">
                                      <p:cBhvr>
                                        <p:cTn id="38" dur="2000" fill="hold"/>
                                        <p:tgtEl>
                                          <p:spTgt spid="48"/>
                                        </p:tgtEl>
                                        <p:attrNameLst>
                                          <p:attrName>ppt_x</p:attrName>
                                          <p:attrName>ppt_y</p:attrName>
                                        </p:attrNameLst>
                                      </p:cBhvr>
                                      <p:rCtr x="15951" y="-93"/>
                                    </p:animMotion>
                                  </p:childTnLst>
                                </p:cTn>
                              </p:par>
                              <p:par>
                                <p:cTn id="39" presetID="1" presetClass="entr" presetSubtype="0" fill="hold" grpId="0" nodeType="withEffect">
                                  <p:stCondLst>
                                    <p:cond delay="200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nodeType="withEffect">
                                  <p:stCondLst>
                                    <p:cond delay="2000"/>
                                  </p:stCondLst>
                                  <p:childTnLst>
                                    <p:set>
                                      <p:cBhvr>
                                        <p:cTn id="42" dur="1" fill="hold">
                                          <p:stCondLst>
                                            <p:cond delay="0"/>
                                          </p:stCondLst>
                                        </p:cTn>
                                        <p:tgtEl>
                                          <p:spTgt spid="39"/>
                                        </p:tgtEl>
                                        <p:attrNameLst>
                                          <p:attrName>style.visibility</p:attrName>
                                        </p:attrNameLst>
                                      </p:cBhvr>
                                      <p:to>
                                        <p:strVal val="visible"/>
                                      </p:to>
                                    </p:set>
                                  </p:childTnLst>
                                </p:cTn>
                              </p:par>
                              <p:par>
                                <p:cTn id="43" presetID="22" presetClass="entr" presetSubtype="8" fill="hold" grpId="0" nodeType="withEffect">
                                  <p:stCondLst>
                                    <p:cond delay="2000"/>
                                  </p:stCondLst>
                                  <p:childTnLst>
                                    <p:set>
                                      <p:cBhvr>
                                        <p:cTn id="44" dur="1" fill="hold">
                                          <p:stCondLst>
                                            <p:cond delay="0"/>
                                          </p:stCondLst>
                                        </p:cTn>
                                        <p:tgtEl>
                                          <p:spTgt spid="46"/>
                                        </p:tgtEl>
                                        <p:attrNameLst>
                                          <p:attrName>style.visibility</p:attrName>
                                        </p:attrNameLst>
                                      </p:cBhvr>
                                      <p:to>
                                        <p:strVal val="visible"/>
                                      </p:to>
                                    </p:set>
                                    <p:animEffect transition="in" filter="wipe(left)">
                                      <p:cBhvr>
                                        <p:cTn id="45" dur="2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9" grpId="0" animBg="1"/>
      <p:bldP spid="35" grpId="0"/>
      <p:bldP spid="36" grpId="0"/>
      <p:bldP spid="37" grpId="0" animBg="1"/>
      <p:bldP spid="40" grpId="0"/>
      <p:bldP spid="43" grpId="0" animBg="1"/>
      <p:bldP spid="44" grpId="0" animBg="1"/>
      <p:bldP spid="46" grpId="0" animBg="1"/>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ustom 5">
      <a:dk1>
        <a:srgbClr val="282F39"/>
      </a:dk1>
      <a:lt1>
        <a:srgbClr val="FFFFFF"/>
      </a:lt1>
      <a:dk2>
        <a:srgbClr val="000000"/>
      </a:dk2>
      <a:lt2>
        <a:srgbClr val="EEEEEE"/>
      </a:lt2>
      <a:accent1>
        <a:srgbClr val="C2C923"/>
      </a:accent1>
      <a:accent2>
        <a:srgbClr val="42AFB6"/>
      </a:accent2>
      <a:accent3>
        <a:srgbClr val="074D67"/>
      </a:accent3>
      <a:accent4>
        <a:srgbClr val="CB1B4A"/>
      </a:accent4>
      <a:accent5>
        <a:srgbClr val="FCB414"/>
      </a:accent5>
      <a:accent6>
        <a:srgbClr val="007A7D"/>
      </a:accent6>
      <a:hlink>
        <a:srgbClr val="1EB7EF"/>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2757</Words>
  <Application>Microsoft Office PowerPoint</Application>
  <PresentationFormat>Grand écran</PresentationFormat>
  <Paragraphs>325</Paragraphs>
  <Slides>21</Slides>
  <Notes>18</Notes>
  <HiddenSlides>0</HiddenSlides>
  <MMClips>0</MMClips>
  <ScaleCrop>false</ScaleCrop>
  <HeadingPairs>
    <vt:vector size="6" baseType="variant">
      <vt:variant>
        <vt:lpstr>Polices utilisées</vt:lpstr>
      </vt:variant>
      <vt:variant>
        <vt:i4>6</vt:i4>
      </vt:variant>
      <vt:variant>
        <vt:lpstr>Thème</vt:lpstr>
      </vt:variant>
      <vt:variant>
        <vt:i4>2</vt:i4>
      </vt:variant>
      <vt:variant>
        <vt:lpstr>Titres des diapositives</vt:lpstr>
      </vt:variant>
      <vt:variant>
        <vt:i4>21</vt:i4>
      </vt:variant>
    </vt:vector>
  </HeadingPairs>
  <TitlesOfParts>
    <vt:vector size="29" baseType="lpstr">
      <vt:lpstr>Arial,Sans-Serif</vt:lpstr>
      <vt:lpstr>Arial</vt:lpstr>
      <vt:lpstr>Avenir Next LT Pro</vt:lpstr>
      <vt:lpstr>Book Antiqua</vt:lpstr>
      <vt:lpstr>Calibri</vt:lpstr>
      <vt:lpstr>Calibri Light</vt:lpstr>
      <vt:lpstr>Thème Office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Sara</dc:creator>
  <cp:lastModifiedBy>Emeline Delhay</cp:lastModifiedBy>
  <cp:revision>4</cp:revision>
  <dcterms:created xsi:type="dcterms:W3CDTF">2022-12-09T12:17:14Z</dcterms:created>
  <dcterms:modified xsi:type="dcterms:W3CDTF">2023-01-23T13:16:47Z</dcterms:modified>
</cp:coreProperties>
</file>