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61" r:id="rId5"/>
    <p:sldId id="264" r:id="rId6"/>
    <p:sldId id="262" r:id="rId7"/>
    <p:sldId id="265" r:id="rId8"/>
    <p:sldId id="267" r:id="rId9"/>
    <p:sldId id="272" r:id="rId10"/>
    <p:sldId id="273" r:id="rId11"/>
    <p:sldId id="274" r:id="rId12"/>
    <p:sldId id="275" r:id="rId13"/>
    <p:sldId id="266" r:id="rId14"/>
    <p:sldId id="268" r:id="rId15"/>
    <p:sldId id="271" r:id="rId16"/>
    <p:sldId id="276" r:id="rId17"/>
    <p:sldId id="277" r:id="rId18"/>
    <p:sldId id="279" r:id="rId19"/>
    <p:sldId id="280" r:id="rId20"/>
    <p:sldId id="278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1" r:id="rId31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5" userDrawn="1">
          <p15:clr>
            <a:srgbClr val="A4A3A4"/>
          </p15:clr>
        </p15:guide>
        <p15:guide id="2" pos="30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C4F2"/>
    <a:srgbClr val="1667B3"/>
    <a:srgbClr val="1666B3"/>
    <a:srgbClr val="F4278B"/>
    <a:srgbClr val="FFFFFF"/>
    <a:srgbClr val="1567B3"/>
    <a:srgbClr val="F42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5B1CE-DFA3-48A9-B6D9-A8AB26690DFB}" v="341" dt="2025-01-11T11:16:22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33" d="100"/>
          <a:sy n="33" d="100"/>
        </p:scale>
        <p:origin x="1722" y="66"/>
      </p:cViewPr>
      <p:guideLst>
        <p:guide orient="horz" pos="4055"/>
        <p:guide pos="30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ely Inacio" userId="55dc6aed81194c21" providerId="LiveId" clId="{C715B1CE-DFA3-48A9-B6D9-A8AB26690DFB}"/>
    <pc:docChg chg="undo redo custSel addSld delSld modSld sldOrd delMainMaster modMainMaster">
      <pc:chgData name="Emely Inacio" userId="55dc6aed81194c21" providerId="LiveId" clId="{C715B1CE-DFA3-48A9-B6D9-A8AB26690DFB}" dt="2025-01-11T11:29:39.339" v="3297" actId="478"/>
      <pc:docMkLst>
        <pc:docMk/>
      </pc:docMkLst>
      <pc:sldChg chg="addSp delSp modSp mod setBg">
        <pc:chgData name="Emely Inacio" userId="55dc6aed81194c21" providerId="LiveId" clId="{C715B1CE-DFA3-48A9-B6D9-A8AB26690DFB}" dt="2025-01-11T11:17:50.289" v="3287" actId="1076"/>
        <pc:sldMkLst>
          <pc:docMk/>
          <pc:sldMk cId="1869145827" sldId="256"/>
        </pc:sldMkLst>
        <pc:spChg chg="add mod">
          <ac:chgData name="Emely Inacio" userId="55dc6aed81194c21" providerId="LiveId" clId="{C715B1CE-DFA3-48A9-B6D9-A8AB26690DFB}" dt="2025-01-11T11:17:31.400" v="3283" actId="1076"/>
          <ac:spMkLst>
            <pc:docMk/>
            <pc:sldMk cId="1869145827" sldId="256"/>
            <ac:spMk id="2" creationId="{B5B065E6-CB8A-F9F4-1168-371F2FC7D15E}"/>
          </ac:spMkLst>
        </pc:spChg>
        <pc:spChg chg="add mod ord">
          <ac:chgData name="Emely Inacio" userId="55dc6aed81194c21" providerId="LiveId" clId="{C715B1CE-DFA3-48A9-B6D9-A8AB26690DFB}" dt="2025-01-03T00:19:10.282" v="20" actId="167"/>
          <ac:spMkLst>
            <pc:docMk/>
            <pc:sldMk cId="1869145827" sldId="256"/>
            <ac:spMk id="3" creationId="{B2EB3DA9-A1EB-CA26-06EB-00FFD57ECA8D}"/>
          </ac:spMkLst>
        </pc:spChg>
        <pc:spChg chg="del">
          <ac:chgData name="Emely Inacio" userId="55dc6aed81194c21" providerId="LiveId" clId="{C715B1CE-DFA3-48A9-B6D9-A8AB26690DFB}" dt="2025-01-11T11:17:46.197" v="3286" actId="478"/>
          <ac:spMkLst>
            <pc:docMk/>
            <pc:sldMk cId="1869145827" sldId="256"/>
            <ac:spMk id="4" creationId="{75568102-7456-8B6C-0493-8190FB4A0B43}"/>
          </ac:spMkLst>
        </pc:spChg>
        <pc:spChg chg="add mod modVis">
          <ac:chgData name="Emely Inacio" userId="55dc6aed81194c21" providerId="LiveId" clId="{C715B1CE-DFA3-48A9-B6D9-A8AB26690DFB}" dt="2025-01-11T11:17:50.289" v="3287" actId="1076"/>
          <ac:spMkLst>
            <pc:docMk/>
            <pc:sldMk cId="1869145827" sldId="256"/>
            <ac:spMk id="6" creationId="{571AF571-0DFB-4ED7-50CB-041EC26D6D76}"/>
          </ac:spMkLst>
        </pc:spChg>
        <pc:spChg chg="mod">
          <ac:chgData name="Emely Inacio" userId="55dc6aed81194c21" providerId="LiveId" clId="{C715B1CE-DFA3-48A9-B6D9-A8AB26690DFB}" dt="2025-01-03T00:18:38.305" v="17" actId="14100"/>
          <ac:spMkLst>
            <pc:docMk/>
            <pc:sldMk cId="1869145827" sldId="256"/>
            <ac:spMk id="12" creationId="{12B5DFA9-4F8E-ECA4-0EC0-1676967C0B14}"/>
          </ac:spMkLst>
        </pc:spChg>
        <pc:spChg chg="mod">
          <ac:chgData name="Emely Inacio" userId="55dc6aed81194c21" providerId="LiveId" clId="{C715B1CE-DFA3-48A9-B6D9-A8AB26690DFB}" dt="2025-01-03T01:19:23.356" v="426" actId="14838"/>
          <ac:spMkLst>
            <pc:docMk/>
            <pc:sldMk cId="1869145827" sldId="256"/>
            <ac:spMk id="21" creationId="{39D9E7CB-0007-D9EB-82B6-8D64F561484D}"/>
          </ac:spMkLst>
        </pc:spChg>
        <pc:picChg chg="mod">
          <ac:chgData name="Emely Inacio" userId="55dc6aed81194c21" providerId="LiveId" clId="{C715B1CE-DFA3-48A9-B6D9-A8AB26690DFB}" dt="2025-01-03T00:28:00.882" v="157" actId="1076"/>
          <ac:picMkLst>
            <pc:docMk/>
            <pc:sldMk cId="1869145827" sldId="256"/>
            <ac:picMk id="20" creationId="{B83F0E56-A9F0-2228-33B1-4AC49610E7B1}"/>
          </ac:picMkLst>
        </pc:picChg>
      </pc:sldChg>
      <pc:sldChg chg="addSp delSp modSp new mod ord">
        <pc:chgData name="Emely Inacio" userId="55dc6aed81194c21" providerId="LiveId" clId="{C715B1CE-DFA3-48A9-B6D9-A8AB26690DFB}" dt="2025-01-11T11:14:05.520" v="3237" actId="1076"/>
        <pc:sldMkLst>
          <pc:docMk/>
          <pc:sldMk cId="482220912" sldId="257"/>
        </pc:sldMkLst>
        <pc:spChg chg="add mod">
          <ac:chgData name="Emely Inacio" userId="55dc6aed81194c21" providerId="LiveId" clId="{C715B1CE-DFA3-48A9-B6D9-A8AB26690DFB}" dt="2025-01-10T07:44:38.567" v="608" actId="1076"/>
          <ac:spMkLst>
            <pc:docMk/>
            <pc:sldMk cId="482220912" sldId="257"/>
            <ac:spMk id="2" creationId="{ABA9FCFD-7C0F-DD33-EA76-82C1818D4C51}"/>
          </ac:spMkLst>
        </pc:spChg>
        <pc:spChg chg="add del mod">
          <ac:chgData name="Emely Inacio" userId="55dc6aed81194c21" providerId="LiveId" clId="{C715B1CE-DFA3-48A9-B6D9-A8AB26690DFB}" dt="2025-01-10T07:26:42.694" v="561" actId="478"/>
          <ac:spMkLst>
            <pc:docMk/>
            <pc:sldMk cId="482220912" sldId="257"/>
            <ac:spMk id="3" creationId="{9FA8ABDE-93F4-5B8B-5651-7E66612B270D}"/>
          </ac:spMkLst>
        </pc:spChg>
        <pc:spChg chg="add mod">
          <ac:chgData name="Emely Inacio" userId="55dc6aed81194c21" providerId="LiveId" clId="{C715B1CE-DFA3-48A9-B6D9-A8AB26690DFB}" dt="2025-01-10T07:45:19.090" v="612" actId="1076"/>
          <ac:spMkLst>
            <pc:docMk/>
            <pc:sldMk cId="482220912" sldId="257"/>
            <ac:spMk id="4" creationId="{F8B01A95-9DEE-775B-7516-E19FEB291999}"/>
          </ac:spMkLst>
        </pc:spChg>
        <pc:spChg chg="add del mod">
          <ac:chgData name="Emely Inacio" userId="55dc6aed81194c21" providerId="LiveId" clId="{C715B1CE-DFA3-48A9-B6D9-A8AB26690DFB}" dt="2025-01-10T07:27:16.945" v="566" actId="478"/>
          <ac:spMkLst>
            <pc:docMk/>
            <pc:sldMk cId="482220912" sldId="257"/>
            <ac:spMk id="5" creationId="{EFC64D4A-7A3A-ABF1-DA62-3A4C86BF2508}"/>
          </ac:spMkLst>
        </pc:spChg>
        <pc:spChg chg="add del mod">
          <ac:chgData name="Emely Inacio" userId="55dc6aed81194c21" providerId="LiveId" clId="{C715B1CE-DFA3-48A9-B6D9-A8AB26690DFB}" dt="2025-01-10T07:26:56.032" v="564" actId="478"/>
          <ac:spMkLst>
            <pc:docMk/>
            <pc:sldMk cId="482220912" sldId="257"/>
            <ac:spMk id="6" creationId="{265E8E42-1CD0-BC77-4E6A-81E2D51D4646}"/>
          </ac:spMkLst>
        </pc:spChg>
        <pc:spChg chg="add del mod">
          <ac:chgData name="Emely Inacio" userId="55dc6aed81194c21" providerId="LiveId" clId="{C715B1CE-DFA3-48A9-B6D9-A8AB26690DFB}" dt="2025-01-10T07:26:08.942" v="555" actId="478"/>
          <ac:spMkLst>
            <pc:docMk/>
            <pc:sldMk cId="482220912" sldId="257"/>
            <ac:spMk id="7" creationId="{1C0B35CE-370E-F620-BD11-C5EF016487A5}"/>
          </ac:spMkLst>
        </pc:spChg>
        <pc:spChg chg="add mod">
          <ac:chgData name="Emely Inacio" userId="55dc6aed81194c21" providerId="LiveId" clId="{C715B1CE-DFA3-48A9-B6D9-A8AB26690DFB}" dt="2025-01-10T10:24:03.814" v="2796" actId="20577"/>
          <ac:spMkLst>
            <pc:docMk/>
            <pc:sldMk cId="482220912" sldId="257"/>
            <ac:spMk id="8" creationId="{2AA941AE-BE7E-34FE-6980-D80B411C2E62}"/>
          </ac:spMkLst>
        </pc:spChg>
        <pc:spChg chg="mod">
          <ac:chgData name="Emely Inacio" userId="55dc6aed81194c21" providerId="LiveId" clId="{C715B1CE-DFA3-48A9-B6D9-A8AB26690DFB}" dt="2025-01-11T11:14:05.520" v="3237" actId="1076"/>
          <ac:spMkLst>
            <pc:docMk/>
            <pc:sldMk cId="482220912" sldId="257"/>
            <ac:spMk id="11" creationId="{96D124AC-6B5A-0025-CE72-289E95DB70AC}"/>
          </ac:spMkLst>
        </pc:spChg>
        <pc:picChg chg="add del mod">
          <ac:chgData name="Emely Inacio" userId="55dc6aed81194c21" providerId="LiveId" clId="{C715B1CE-DFA3-48A9-B6D9-A8AB26690DFB}" dt="2025-01-10T08:26:02.330" v="1731" actId="478"/>
          <ac:picMkLst>
            <pc:docMk/>
            <pc:sldMk cId="482220912" sldId="257"/>
            <ac:picMk id="9" creationId="{79DCD2BB-31EF-6113-8411-C2E53C4D4319}"/>
          </ac:picMkLst>
        </pc:picChg>
        <pc:picChg chg="add del mod">
          <ac:chgData name="Emely Inacio" userId="55dc6aed81194c21" providerId="LiveId" clId="{C715B1CE-DFA3-48A9-B6D9-A8AB26690DFB}" dt="2025-01-11T11:13:49.750" v="3235" actId="1076"/>
          <ac:picMkLst>
            <pc:docMk/>
            <pc:sldMk cId="482220912" sldId="257"/>
            <ac:picMk id="10" creationId="{DA0B17E2-67F6-C787-45C4-D4694A6E81F1}"/>
          </ac:picMkLst>
        </pc:picChg>
      </pc:sldChg>
      <pc:sldChg chg="addSp delSp modSp new mod ord setBg">
        <pc:chgData name="Emely Inacio" userId="55dc6aed81194c21" providerId="LiveId" clId="{C715B1CE-DFA3-48A9-B6D9-A8AB26690DFB}" dt="2025-01-11T11:10:42.952" v="3218"/>
        <pc:sldMkLst>
          <pc:docMk/>
          <pc:sldMk cId="1937900672" sldId="258"/>
        </pc:sldMkLst>
        <pc:spChg chg="add mod">
          <ac:chgData name="Emely Inacio" userId="55dc6aed81194c21" providerId="LiveId" clId="{C715B1CE-DFA3-48A9-B6D9-A8AB26690DFB}" dt="2025-01-10T07:59:03.298" v="700" actId="1076"/>
          <ac:spMkLst>
            <pc:docMk/>
            <pc:sldMk cId="1937900672" sldId="258"/>
            <ac:spMk id="2" creationId="{E2A484E3-8D88-6399-A9E5-644ADFAE282A}"/>
          </ac:spMkLst>
        </pc:spChg>
        <pc:spChg chg="add mod">
          <ac:chgData name="Emely Inacio" userId="55dc6aed81194c21" providerId="LiveId" clId="{C715B1CE-DFA3-48A9-B6D9-A8AB26690DFB}" dt="2025-01-10T08:00:43.898" v="717"/>
          <ac:spMkLst>
            <pc:docMk/>
            <pc:sldMk cId="1937900672" sldId="258"/>
            <ac:spMk id="3" creationId="{4B8CC2E5-C50E-F69B-7826-C56C211591D4}"/>
          </ac:spMkLst>
        </pc:spChg>
        <pc:spChg chg="add mod">
          <ac:chgData name="Emely Inacio" userId="55dc6aed81194c21" providerId="LiveId" clId="{C715B1CE-DFA3-48A9-B6D9-A8AB26690DFB}" dt="2025-01-11T10:18:23.512" v="2837" actId="1076"/>
          <ac:spMkLst>
            <pc:docMk/>
            <pc:sldMk cId="1937900672" sldId="258"/>
            <ac:spMk id="4" creationId="{70709A3B-8459-52E4-F680-35A645672A13}"/>
          </ac:spMkLst>
        </pc:spChg>
        <pc:spChg chg="add mod">
          <ac:chgData name="Emely Inacio" userId="55dc6aed81194c21" providerId="LiveId" clId="{C715B1CE-DFA3-48A9-B6D9-A8AB26690DFB}" dt="2025-01-11T10:26:04.439" v="2843" actId="1076"/>
          <ac:spMkLst>
            <pc:docMk/>
            <pc:sldMk cId="1937900672" sldId="258"/>
            <ac:spMk id="7" creationId="{8445B65F-A67B-7171-0C0D-C4F0804F25EF}"/>
          </ac:spMkLst>
        </pc:spChg>
      </pc:sldChg>
      <pc:sldChg chg="delSp new del mod ord">
        <pc:chgData name="Emely Inacio" userId="55dc6aed81194c21" providerId="LiveId" clId="{C715B1CE-DFA3-48A9-B6D9-A8AB26690DFB}" dt="2025-01-10T08:19:34.529" v="1652" actId="47"/>
        <pc:sldMkLst>
          <pc:docMk/>
          <pc:sldMk cId="1733785445" sldId="259"/>
        </pc:sldMkLst>
        <pc:picChg chg="del">
          <ac:chgData name="Emely Inacio" userId="55dc6aed81194c21" providerId="LiveId" clId="{C715B1CE-DFA3-48A9-B6D9-A8AB26690DFB}" dt="2025-01-10T07:25:50.612" v="552" actId="478"/>
          <ac:picMkLst>
            <pc:docMk/>
            <pc:sldMk cId="1733785445" sldId="259"/>
            <ac:picMk id="2" creationId="{F814884B-F2CB-D73D-16D2-98C2763CE202}"/>
          </ac:picMkLst>
        </pc:picChg>
      </pc:sldChg>
      <pc:sldChg chg="add del">
        <pc:chgData name="Emely Inacio" userId="55dc6aed81194c21" providerId="LiveId" clId="{C715B1CE-DFA3-48A9-B6D9-A8AB26690DFB}" dt="2025-01-10T08:19:35.652" v="1653" actId="47"/>
        <pc:sldMkLst>
          <pc:docMk/>
          <pc:sldMk cId="622987037" sldId="260"/>
        </pc:sldMkLst>
      </pc:sldChg>
      <pc:sldChg chg="addSp delSp modSp add mod">
        <pc:chgData name="Emely Inacio" userId="55dc6aed81194c21" providerId="LiveId" clId="{C715B1CE-DFA3-48A9-B6D9-A8AB26690DFB}" dt="2025-01-11T11:14:10.651" v="3238" actId="1076"/>
        <pc:sldMkLst>
          <pc:docMk/>
          <pc:sldMk cId="551243166" sldId="261"/>
        </pc:sldMkLst>
        <pc:spChg chg="mod">
          <ac:chgData name="Emely Inacio" userId="55dc6aed81194c21" providerId="LiveId" clId="{C715B1CE-DFA3-48A9-B6D9-A8AB26690DFB}" dt="2025-01-10T08:20:31.435" v="1672" actId="1076"/>
          <ac:spMkLst>
            <pc:docMk/>
            <pc:sldMk cId="551243166" sldId="261"/>
            <ac:spMk id="2" creationId="{FEFEB9AE-D704-8620-ECA5-E0E7147B6459}"/>
          </ac:spMkLst>
        </pc:spChg>
        <pc:spChg chg="add mod">
          <ac:chgData name="Emely Inacio" userId="55dc6aed81194c21" providerId="LiveId" clId="{C715B1CE-DFA3-48A9-B6D9-A8AB26690DFB}" dt="2025-01-10T08:26:27.703" v="1733" actId="1076"/>
          <ac:spMkLst>
            <pc:docMk/>
            <pc:sldMk cId="551243166" sldId="261"/>
            <ac:spMk id="3" creationId="{CE3417E9-78FE-09A7-4A78-85394C8D2708}"/>
          </ac:spMkLst>
        </pc:spChg>
        <pc:spChg chg="add del mod">
          <ac:chgData name="Emely Inacio" userId="55dc6aed81194c21" providerId="LiveId" clId="{C715B1CE-DFA3-48A9-B6D9-A8AB26690DFB}" dt="2025-01-10T08:22:39.884" v="1677" actId="47"/>
          <ac:spMkLst>
            <pc:docMk/>
            <pc:sldMk cId="551243166" sldId="261"/>
            <ac:spMk id="4" creationId="{3A578FBF-0BFF-53B4-12BE-C5E30FB315CF}"/>
          </ac:spMkLst>
        </pc:spChg>
        <pc:spChg chg="mod">
          <ac:chgData name="Emely Inacio" userId="55dc6aed81194c21" providerId="LiveId" clId="{C715B1CE-DFA3-48A9-B6D9-A8AB26690DFB}" dt="2025-01-11T11:14:10.651" v="3238" actId="1076"/>
          <ac:spMkLst>
            <pc:docMk/>
            <pc:sldMk cId="551243166" sldId="261"/>
            <ac:spMk id="5" creationId="{368B1FDE-30AD-EA05-96F7-AD90C65AB25D}"/>
          </ac:spMkLst>
        </pc:spChg>
        <pc:spChg chg="mod">
          <ac:chgData name="Emely Inacio" userId="55dc6aed81194c21" providerId="LiveId" clId="{C715B1CE-DFA3-48A9-B6D9-A8AB26690DFB}" dt="2025-01-10T08:26:54.115" v="1736" actId="20577"/>
          <ac:spMkLst>
            <pc:docMk/>
            <pc:sldMk cId="551243166" sldId="261"/>
            <ac:spMk id="8" creationId="{C4C513B7-8CAD-9AE3-B44C-B18E0E523414}"/>
          </ac:spMkLst>
        </pc:spChg>
        <pc:picChg chg="mod">
          <ac:chgData name="Emely Inacio" userId="55dc6aed81194c21" providerId="LiveId" clId="{C715B1CE-DFA3-48A9-B6D9-A8AB26690DFB}" dt="2025-01-11T11:12:03.860" v="3228" actId="962"/>
          <ac:picMkLst>
            <pc:docMk/>
            <pc:sldMk cId="551243166" sldId="261"/>
            <ac:picMk id="9" creationId="{68EC15D8-C280-C099-78C9-0B9DCC9160BD}"/>
          </ac:picMkLst>
        </pc:picChg>
      </pc:sldChg>
      <pc:sldChg chg="addSp delSp modSp add mod">
        <pc:chgData name="Emely Inacio" userId="55dc6aed81194c21" providerId="LiveId" clId="{C715B1CE-DFA3-48A9-B6D9-A8AB26690DFB}" dt="2025-01-11T11:14:30.307" v="3240"/>
        <pc:sldMkLst>
          <pc:docMk/>
          <pc:sldMk cId="993244726" sldId="262"/>
        </pc:sldMkLst>
        <pc:spChg chg="mod">
          <ac:chgData name="Emely Inacio" userId="55dc6aed81194c21" providerId="LiveId" clId="{C715B1CE-DFA3-48A9-B6D9-A8AB26690DFB}" dt="2025-01-10T08:11:10.398" v="1053" actId="1076"/>
          <ac:spMkLst>
            <pc:docMk/>
            <pc:sldMk cId="993244726" sldId="262"/>
            <ac:spMk id="2" creationId="{49CA6C63-E277-09ED-6295-FC6105E807A6}"/>
          </ac:spMkLst>
        </pc:spChg>
        <pc:spChg chg="mod">
          <ac:chgData name="Emely Inacio" userId="55dc6aed81194c21" providerId="LiveId" clId="{C715B1CE-DFA3-48A9-B6D9-A8AB26690DFB}" dt="2025-01-10T08:12:08.529" v="1164" actId="20577"/>
          <ac:spMkLst>
            <pc:docMk/>
            <pc:sldMk cId="993244726" sldId="262"/>
            <ac:spMk id="4" creationId="{A60A2614-03BE-4C32-C1C6-C48CB6EE3838}"/>
          </ac:spMkLst>
        </pc:spChg>
        <pc:spChg chg="del">
          <ac:chgData name="Emely Inacio" userId="55dc6aed81194c21" providerId="LiveId" clId="{C715B1CE-DFA3-48A9-B6D9-A8AB26690DFB}" dt="2025-01-11T11:14:29.345" v="3239" actId="478"/>
          <ac:spMkLst>
            <pc:docMk/>
            <pc:sldMk cId="993244726" sldId="262"/>
            <ac:spMk id="5" creationId="{E41718BC-0C7B-3270-C649-28F674B502DE}"/>
          </ac:spMkLst>
        </pc:spChg>
        <pc:spChg chg="add mod">
          <ac:chgData name="Emely Inacio" userId="55dc6aed81194c21" providerId="LiveId" clId="{C715B1CE-DFA3-48A9-B6D9-A8AB26690DFB}" dt="2025-01-11T11:14:30.307" v="3240"/>
          <ac:spMkLst>
            <pc:docMk/>
            <pc:sldMk cId="993244726" sldId="262"/>
            <ac:spMk id="6" creationId="{3912C723-8BCD-8EFF-7000-CB4EE7973333}"/>
          </ac:spMkLst>
        </pc:spChg>
        <pc:spChg chg="mod">
          <ac:chgData name="Emely Inacio" userId="55dc6aed81194c21" providerId="LiveId" clId="{C715B1CE-DFA3-48A9-B6D9-A8AB26690DFB}" dt="2025-01-10T08:27:16.462" v="1738" actId="1076"/>
          <ac:spMkLst>
            <pc:docMk/>
            <pc:sldMk cId="993244726" sldId="262"/>
            <ac:spMk id="8" creationId="{145EBB92-90E1-441C-6496-DCCB0780C6D2}"/>
          </ac:spMkLst>
        </pc:spChg>
        <pc:picChg chg="add del mod">
          <ac:chgData name="Emely Inacio" userId="55dc6aed81194c21" providerId="LiveId" clId="{C715B1CE-DFA3-48A9-B6D9-A8AB26690DFB}" dt="2025-01-10T08:25:07.892" v="1728" actId="478"/>
          <ac:picMkLst>
            <pc:docMk/>
            <pc:sldMk cId="993244726" sldId="262"/>
            <ac:picMk id="3" creationId="{2E583D03-C8EC-6FA3-9208-B6D858838236}"/>
          </ac:picMkLst>
        </pc:picChg>
        <pc:picChg chg="mod">
          <ac:chgData name="Emely Inacio" userId="55dc6aed81194c21" providerId="LiveId" clId="{C715B1CE-DFA3-48A9-B6D9-A8AB26690DFB}" dt="2025-01-11T11:12:01.951" v="3226" actId="108"/>
          <ac:picMkLst>
            <pc:docMk/>
            <pc:sldMk cId="993244726" sldId="262"/>
            <ac:picMk id="9" creationId="{E101D860-C7FB-32D5-EF9A-286C34F5BE8F}"/>
          </ac:picMkLst>
        </pc:picChg>
      </pc:sldChg>
      <pc:sldChg chg="addSp delSp add del mod">
        <pc:chgData name="Emely Inacio" userId="55dc6aed81194c21" providerId="LiveId" clId="{C715B1CE-DFA3-48A9-B6D9-A8AB26690DFB}" dt="2025-01-10T07:58:08.482" v="695" actId="47"/>
        <pc:sldMkLst>
          <pc:docMk/>
          <pc:sldMk cId="733851624" sldId="263"/>
        </pc:sldMkLst>
        <pc:picChg chg="add del">
          <ac:chgData name="Emely Inacio" userId="55dc6aed81194c21" providerId="LiveId" clId="{C715B1CE-DFA3-48A9-B6D9-A8AB26690DFB}" dt="2025-01-10T07:57:15.561" v="692" actId="478"/>
          <ac:picMkLst>
            <pc:docMk/>
            <pc:sldMk cId="733851624" sldId="263"/>
            <ac:picMk id="7" creationId="{A92A95E6-93C7-F881-AEDA-40541EED7FF0}"/>
          </ac:picMkLst>
        </pc:picChg>
      </pc:sldChg>
      <pc:sldChg chg="modSp add del mod">
        <pc:chgData name="Emely Inacio" userId="55dc6aed81194c21" providerId="LiveId" clId="{C715B1CE-DFA3-48A9-B6D9-A8AB26690DFB}" dt="2025-01-10T08:27:02.799" v="1737" actId="47"/>
        <pc:sldMkLst>
          <pc:docMk/>
          <pc:sldMk cId="994865567" sldId="263"/>
        </pc:sldMkLst>
        <pc:spChg chg="mod">
          <ac:chgData name="Emely Inacio" userId="55dc6aed81194c21" providerId="LiveId" clId="{C715B1CE-DFA3-48A9-B6D9-A8AB26690DFB}" dt="2025-01-10T08:08:50.389" v="1027" actId="6549"/>
          <ac:spMkLst>
            <pc:docMk/>
            <pc:sldMk cId="994865567" sldId="263"/>
            <ac:spMk id="8" creationId="{61E900CF-75D4-7E94-09DD-6B589E24008C}"/>
          </ac:spMkLst>
        </pc:spChg>
        <pc:picChg chg="mod">
          <ac:chgData name="Emely Inacio" userId="55dc6aed81194c21" providerId="LiveId" clId="{C715B1CE-DFA3-48A9-B6D9-A8AB26690DFB}" dt="2025-01-10T08:09:04.399" v="1028" actId="1076"/>
          <ac:picMkLst>
            <pc:docMk/>
            <pc:sldMk cId="994865567" sldId="263"/>
            <ac:picMk id="9" creationId="{AF28C3F3-67B0-90AE-65E5-EEA6C4719312}"/>
          </ac:picMkLst>
        </pc:picChg>
      </pc:sldChg>
      <pc:sldChg chg="modSp add mod ord setBg">
        <pc:chgData name="Emely Inacio" userId="55dc6aed81194c21" providerId="LiveId" clId="{C715B1CE-DFA3-48A9-B6D9-A8AB26690DFB}" dt="2025-01-11T11:10:42.952" v="3218"/>
        <pc:sldMkLst>
          <pc:docMk/>
          <pc:sldMk cId="3018261331" sldId="264"/>
        </pc:sldMkLst>
        <pc:spChg chg="mod">
          <ac:chgData name="Emely Inacio" userId="55dc6aed81194c21" providerId="LiveId" clId="{C715B1CE-DFA3-48A9-B6D9-A8AB26690DFB}" dt="2025-01-10T08:09:27.341" v="1035" actId="20577"/>
          <ac:spMkLst>
            <pc:docMk/>
            <pc:sldMk cId="3018261331" sldId="264"/>
            <ac:spMk id="2" creationId="{7CD447B9-C0CE-2C09-0811-CEA65824320D}"/>
          </ac:spMkLst>
        </pc:spChg>
        <pc:spChg chg="mod">
          <ac:chgData name="Emely Inacio" userId="55dc6aed81194c21" providerId="LiveId" clId="{C715B1CE-DFA3-48A9-B6D9-A8AB26690DFB}" dt="2025-01-10T08:10:44.418" v="1043" actId="6549"/>
          <ac:spMkLst>
            <pc:docMk/>
            <pc:sldMk cId="3018261331" sldId="264"/>
            <ac:spMk id="4" creationId="{7F9B3E64-9C66-B5D0-170F-35E145C8C579}"/>
          </ac:spMkLst>
        </pc:spChg>
        <pc:spChg chg="mod">
          <ac:chgData name="Emely Inacio" userId="55dc6aed81194c21" providerId="LiveId" clId="{C715B1CE-DFA3-48A9-B6D9-A8AB26690DFB}" dt="2025-01-10T08:09:33.441" v="1041" actId="20577"/>
          <ac:spMkLst>
            <pc:docMk/>
            <pc:sldMk cId="3018261331" sldId="264"/>
            <ac:spMk id="7" creationId="{613C631A-262A-785F-D09B-E9A47506BF6F}"/>
          </ac:spMkLst>
        </pc:spChg>
      </pc:sldChg>
      <pc:sldChg chg="addSp delSp modSp add mod setBg">
        <pc:chgData name="Emely Inacio" userId="55dc6aed81194c21" providerId="LiveId" clId="{C715B1CE-DFA3-48A9-B6D9-A8AB26690DFB}" dt="2025-01-11T11:14:36.558" v="3242"/>
        <pc:sldMkLst>
          <pc:docMk/>
          <pc:sldMk cId="3612679065" sldId="265"/>
        </pc:sldMkLst>
        <pc:spChg chg="mod">
          <ac:chgData name="Emely Inacio" userId="55dc6aed81194c21" providerId="LiveId" clId="{C715B1CE-DFA3-48A9-B6D9-A8AB26690DFB}" dt="2025-01-10T08:27:44.707" v="1739" actId="20577"/>
          <ac:spMkLst>
            <pc:docMk/>
            <pc:sldMk cId="3612679065" sldId="265"/>
            <ac:spMk id="4" creationId="{F345A0B4-E6E4-0556-3DD3-2A6379F50DE7}"/>
          </ac:spMkLst>
        </pc:spChg>
        <pc:spChg chg="del">
          <ac:chgData name="Emely Inacio" userId="55dc6aed81194c21" providerId="LiveId" clId="{C715B1CE-DFA3-48A9-B6D9-A8AB26690DFB}" dt="2025-01-11T11:14:35.993" v="3241" actId="478"/>
          <ac:spMkLst>
            <pc:docMk/>
            <pc:sldMk cId="3612679065" sldId="265"/>
            <ac:spMk id="5" creationId="{FF4D170C-EAB1-E529-666E-0B87DBA1F89C}"/>
          </ac:spMkLst>
        </pc:spChg>
        <pc:spChg chg="add mod">
          <ac:chgData name="Emely Inacio" userId="55dc6aed81194c21" providerId="LiveId" clId="{C715B1CE-DFA3-48A9-B6D9-A8AB26690DFB}" dt="2025-01-11T11:14:36.558" v="3242"/>
          <ac:spMkLst>
            <pc:docMk/>
            <pc:sldMk cId="3612679065" sldId="265"/>
            <ac:spMk id="6" creationId="{16F40869-1F09-DC36-F184-1A21945E6D5C}"/>
          </ac:spMkLst>
        </pc:spChg>
        <pc:spChg chg="mod">
          <ac:chgData name="Emely Inacio" userId="55dc6aed81194c21" providerId="LiveId" clId="{C715B1CE-DFA3-48A9-B6D9-A8AB26690DFB}" dt="2025-01-10T08:19:16.334" v="1645" actId="1076"/>
          <ac:spMkLst>
            <pc:docMk/>
            <pc:sldMk cId="3612679065" sldId="265"/>
            <ac:spMk id="8" creationId="{128DD513-079A-413A-5A32-FC953A1B2987}"/>
          </ac:spMkLst>
        </pc:spChg>
        <pc:picChg chg="add mod">
          <ac:chgData name="Emely Inacio" userId="55dc6aed81194c21" providerId="LiveId" clId="{C715B1CE-DFA3-48A9-B6D9-A8AB26690DFB}" dt="2025-01-11T11:12:01.214" v="3224" actId="108"/>
          <ac:picMkLst>
            <pc:docMk/>
            <pc:sldMk cId="3612679065" sldId="265"/>
            <ac:picMk id="3" creationId="{D9D53EFB-5874-3EA3-3E18-461BC38E4668}"/>
          </ac:picMkLst>
        </pc:picChg>
        <pc:picChg chg="del mod">
          <ac:chgData name="Emely Inacio" userId="55dc6aed81194c21" providerId="LiveId" clId="{C715B1CE-DFA3-48A9-B6D9-A8AB26690DFB}" dt="2025-01-10T08:18:27.028" v="1639" actId="478"/>
          <ac:picMkLst>
            <pc:docMk/>
            <pc:sldMk cId="3612679065" sldId="265"/>
            <ac:picMk id="9" creationId="{20B3BF44-92E7-7F84-A238-63BB7FF857DB}"/>
          </ac:picMkLst>
        </pc:picChg>
      </pc:sldChg>
      <pc:sldChg chg="addSp delSp modSp add mod ord setBg">
        <pc:chgData name="Emely Inacio" userId="55dc6aed81194c21" providerId="LiveId" clId="{C715B1CE-DFA3-48A9-B6D9-A8AB26690DFB}" dt="2025-01-11T11:10:42.952" v="3218"/>
        <pc:sldMkLst>
          <pc:docMk/>
          <pc:sldMk cId="1085672561" sldId="266"/>
        </pc:sldMkLst>
        <pc:spChg chg="mod">
          <ac:chgData name="Emely Inacio" userId="55dc6aed81194c21" providerId="LiveId" clId="{C715B1CE-DFA3-48A9-B6D9-A8AB26690DFB}" dt="2025-01-10T10:26:16.191" v="2804" actId="20577"/>
          <ac:spMkLst>
            <pc:docMk/>
            <pc:sldMk cId="1085672561" sldId="266"/>
            <ac:spMk id="2" creationId="{67F59664-FAB3-1F6E-668F-25D87A8FF17F}"/>
          </ac:spMkLst>
        </pc:spChg>
        <pc:spChg chg="add mod">
          <ac:chgData name="Emely Inacio" userId="55dc6aed81194c21" providerId="LiveId" clId="{C715B1CE-DFA3-48A9-B6D9-A8AB26690DFB}" dt="2025-01-10T09:49:32.765" v="1946" actId="20577"/>
          <ac:spMkLst>
            <pc:docMk/>
            <pc:sldMk cId="1085672561" sldId="266"/>
            <ac:spMk id="3" creationId="{ED61CFF9-3B14-E1FE-8F1C-6F6C92A6A8C6}"/>
          </ac:spMkLst>
        </pc:spChg>
        <pc:spChg chg="del mod">
          <ac:chgData name="Emely Inacio" userId="55dc6aed81194c21" providerId="LiveId" clId="{C715B1CE-DFA3-48A9-B6D9-A8AB26690DFB}" dt="2025-01-10T09:44:30.439" v="1836" actId="478"/>
          <ac:spMkLst>
            <pc:docMk/>
            <pc:sldMk cId="1085672561" sldId="266"/>
            <ac:spMk id="4" creationId="{4660B8E2-58B4-2DE8-28FF-77FEBCE96A57}"/>
          </ac:spMkLst>
        </pc:spChg>
        <pc:spChg chg="mod">
          <ac:chgData name="Emely Inacio" userId="55dc6aed81194c21" providerId="LiveId" clId="{C715B1CE-DFA3-48A9-B6D9-A8AB26690DFB}" dt="2025-01-10T09:44:19.628" v="1834" actId="14100"/>
          <ac:spMkLst>
            <pc:docMk/>
            <pc:sldMk cId="1085672561" sldId="266"/>
            <ac:spMk id="7" creationId="{97DBE43A-00C8-AF7C-8C47-EF4CB470893D}"/>
          </ac:spMkLst>
        </pc:spChg>
      </pc:sldChg>
      <pc:sldChg chg="modSp add mod ord setBg">
        <pc:chgData name="Emely Inacio" userId="55dc6aed81194c21" providerId="LiveId" clId="{C715B1CE-DFA3-48A9-B6D9-A8AB26690DFB}" dt="2025-01-11T11:10:42.952" v="3218"/>
        <pc:sldMkLst>
          <pc:docMk/>
          <pc:sldMk cId="3550058517" sldId="267"/>
        </pc:sldMkLst>
        <pc:spChg chg="mod">
          <ac:chgData name="Emely Inacio" userId="55dc6aed81194c21" providerId="LiveId" clId="{C715B1CE-DFA3-48A9-B6D9-A8AB26690DFB}" dt="2025-01-10T10:26:11.795" v="2802" actId="20577"/>
          <ac:spMkLst>
            <pc:docMk/>
            <pc:sldMk cId="3550058517" sldId="267"/>
            <ac:spMk id="2" creationId="{71216F87-0D62-6F58-2BED-20FFFA1E6411}"/>
          </ac:spMkLst>
        </pc:spChg>
        <pc:spChg chg="mod">
          <ac:chgData name="Emely Inacio" userId="55dc6aed81194c21" providerId="LiveId" clId="{C715B1CE-DFA3-48A9-B6D9-A8AB26690DFB}" dt="2025-01-10T09:56:00.613" v="2304" actId="6549"/>
          <ac:spMkLst>
            <pc:docMk/>
            <pc:sldMk cId="3550058517" sldId="267"/>
            <ac:spMk id="4" creationId="{31F990E2-3976-07E0-4091-3CB58855E84C}"/>
          </ac:spMkLst>
        </pc:spChg>
        <pc:spChg chg="mod">
          <ac:chgData name="Emely Inacio" userId="55dc6aed81194c21" providerId="LiveId" clId="{C715B1CE-DFA3-48A9-B6D9-A8AB26690DFB}" dt="2025-01-10T09:54:00.714" v="2079" actId="20577"/>
          <ac:spMkLst>
            <pc:docMk/>
            <pc:sldMk cId="3550058517" sldId="267"/>
            <ac:spMk id="7" creationId="{AF0DA3B5-02D9-9DE6-8B33-34E3671E7C3F}"/>
          </ac:spMkLst>
        </pc:spChg>
      </pc:sldChg>
      <pc:sldChg chg="addSp delSp modSp add mod ord">
        <pc:chgData name="Emely Inacio" userId="55dc6aed81194c21" providerId="LiveId" clId="{C715B1CE-DFA3-48A9-B6D9-A8AB26690DFB}" dt="2025-01-11T11:15:07.667" v="3252"/>
        <pc:sldMkLst>
          <pc:docMk/>
          <pc:sldMk cId="3308076388" sldId="268"/>
        </pc:sldMkLst>
        <pc:spChg chg="mod">
          <ac:chgData name="Emely Inacio" userId="55dc6aed81194c21" providerId="LiveId" clId="{C715B1CE-DFA3-48A9-B6D9-A8AB26690DFB}" dt="2025-01-10T09:45:52.134" v="1855" actId="20577"/>
          <ac:spMkLst>
            <pc:docMk/>
            <pc:sldMk cId="3308076388" sldId="268"/>
            <ac:spMk id="2" creationId="{3C4CE1D8-5C09-3C24-8877-747C7D2718EC}"/>
          </ac:spMkLst>
        </pc:spChg>
        <pc:spChg chg="mod">
          <ac:chgData name="Emely Inacio" userId="55dc6aed81194c21" providerId="LiveId" clId="{C715B1CE-DFA3-48A9-B6D9-A8AB26690DFB}" dt="2025-01-10T09:49:56.767" v="1990" actId="20577"/>
          <ac:spMkLst>
            <pc:docMk/>
            <pc:sldMk cId="3308076388" sldId="268"/>
            <ac:spMk id="4" creationId="{79E8599F-FB88-82FE-D1F0-7C929CCC2C0F}"/>
          </ac:spMkLst>
        </pc:spChg>
        <pc:spChg chg="del">
          <ac:chgData name="Emely Inacio" userId="55dc6aed81194c21" providerId="LiveId" clId="{C715B1CE-DFA3-48A9-B6D9-A8AB26690DFB}" dt="2025-01-11T11:15:07.196" v="3251" actId="478"/>
          <ac:spMkLst>
            <pc:docMk/>
            <pc:sldMk cId="3308076388" sldId="268"/>
            <ac:spMk id="5" creationId="{C61ED4A0-6ABA-CD94-958E-8BDF5AC4DEC2}"/>
          </ac:spMkLst>
        </pc:spChg>
        <pc:spChg chg="add mod">
          <ac:chgData name="Emely Inacio" userId="55dc6aed81194c21" providerId="LiveId" clId="{C715B1CE-DFA3-48A9-B6D9-A8AB26690DFB}" dt="2025-01-11T11:15:07.667" v="3252"/>
          <ac:spMkLst>
            <pc:docMk/>
            <pc:sldMk cId="3308076388" sldId="268"/>
            <ac:spMk id="6" creationId="{2774650F-49B6-4692-1B9D-CC00F4997D36}"/>
          </ac:spMkLst>
        </pc:spChg>
        <pc:spChg chg="mod">
          <ac:chgData name="Emely Inacio" userId="55dc6aed81194c21" providerId="LiveId" clId="{C715B1CE-DFA3-48A9-B6D9-A8AB26690DFB}" dt="2025-01-10T09:50:39.796" v="2003" actId="20577"/>
          <ac:spMkLst>
            <pc:docMk/>
            <pc:sldMk cId="3308076388" sldId="268"/>
            <ac:spMk id="8" creationId="{29A1A5A5-DB94-D11D-DB9E-FECDEA9E41FF}"/>
          </ac:spMkLst>
        </pc:spChg>
      </pc:sldChg>
      <pc:sldChg chg="add del">
        <pc:chgData name="Emely Inacio" userId="55dc6aed81194c21" providerId="LiveId" clId="{C715B1CE-DFA3-48A9-B6D9-A8AB26690DFB}" dt="2025-01-10T09:47:40.486" v="1908" actId="47"/>
        <pc:sldMkLst>
          <pc:docMk/>
          <pc:sldMk cId="4249958133" sldId="269"/>
        </pc:sldMkLst>
      </pc:sldChg>
      <pc:sldChg chg="modSp add del mod">
        <pc:chgData name="Emely Inacio" userId="55dc6aed81194c21" providerId="LiveId" clId="{C715B1CE-DFA3-48A9-B6D9-A8AB26690DFB}" dt="2025-01-10T09:53:01.929" v="2031" actId="47"/>
        <pc:sldMkLst>
          <pc:docMk/>
          <pc:sldMk cId="650179745" sldId="270"/>
        </pc:sldMkLst>
        <pc:spChg chg="mod">
          <ac:chgData name="Emely Inacio" userId="55dc6aed81194c21" providerId="LiveId" clId="{C715B1CE-DFA3-48A9-B6D9-A8AB26690DFB}" dt="2025-01-10T09:48:48.056" v="1909"/>
          <ac:spMkLst>
            <pc:docMk/>
            <pc:sldMk cId="650179745" sldId="270"/>
            <ac:spMk id="8" creationId="{9540477D-7069-28AC-3CD0-943E3D1FE5AE}"/>
          </ac:spMkLst>
        </pc:spChg>
      </pc:sldChg>
      <pc:sldChg chg="addSp delSp modSp add mod">
        <pc:chgData name="Emely Inacio" userId="55dc6aed81194c21" providerId="LiveId" clId="{C715B1CE-DFA3-48A9-B6D9-A8AB26690DFB}" dt="2025-01-11T11:15:14.126" v="3254"/>
        <pc:sldMkLst>
          <pc:docMk/>
          <pc:sldMk cId="4236235815" sldId="271"/>
        </pc:sldMkLst>
        <pc:spChg chg="del">
          <ac:chgData name="Emely Inacio" userId="55dc6aed81194c21" providerId="LiveId" clId="{C715B1CE-DFA3-48A9-B6D9-A8AB26690DFB}" dt="2025-01-11T11:15:13.691" v="3253" actId="478"/>
          <ac:spMkLst>
            <pc:docMk/>
            <pc:sldMk cId="4236235815" sldId="271"/>
            <ac:spMk id="5" creationId="{D1303BBF-0417-6F2F-463C-442DED257EAB}"/>
          </ac:spMkLst>
        </pc:spChg>
        <pc:spChg chg="add mod">
          <ac:chgData name="Emely Inacio" userId="55dc6aed81194c21" providerId="LiveId" clId="{C715B1CE-DFA3-48A9-B6D9-A8AB26690DFB}" dt="2025-01-11T11:15:14.126" v="3254"/>
          <ac:spMkLst>
            <pc:docMk/>
            <pc:sldMk cId="4236235815" sldId="271"/>
            <ac:spMk id="6" creationId="{7DD5E65F-A819-39FA-90CB-6F64C98CD473}"/>
          </ac:spMkLst>
        </pc:spChg>
        <pc:spChg chg="mod">
          <ac:chgData name="Emely Inacio" userId="55dc6aed81194c21" providerId="LiveId" clId="{C715B1CE-DFA3-48A9-B6D9-A8AB26690DFB}" dt="2025-01-10T09:52:43.422" v="2030" actId="20577"/>
          <ac:spMkLst>
            <pc:docMk/>
            <pc:sldMk cId="4236235815" sldId="271"/>
            <ac:spMk id="8" creationId="{FF6EB293-5363-467E-0B5F-4DCC183CA4C6}"/>
          </ac:spMkLst>
        </pc:spChg>
      </pc:sldChg>
      <pc:sldChg chg="addSp delSp modSp add mod ord">
        <pc:chgData name="Emely Inacio" userId="55dc6aed81194c21" providerId="LiveId" clId="{C715B1CE-DFA3-48A9-B6D9-A8AB26690DFB}" dt="2025-01-11T11:14:43.966" v="3244"/>
        <pc:sldMkLst>
          <pc:docMk/>
          <pc:sldMk cId="2742864097" sldId="272"/>
        </pc:sldMkLst>
        <pc:spChg chg="mod">
          <ac:chgData name="Emely Inacio" userId="55dc6aed81194c21" providerId="LiveId" clId="{C715B1CE-DFA3-48A9-B6D9-A8AB26690DFB}" dt="2025-01-10T09:56:44.054" v="2348" actId="1076"/>
          <ac:spMkLst>
            <pc:docMk/>
            <pc:sldMk cId="2742864097" sldId="272"/>
            <ac:spMk id="2" creationId="{F2E26360-EE86-EF2B-4E36-D1783654B64A}"/>
          </ac:spMkLst>
        </pc:spChg>
        <pc:spChg chg="mod">
          <ac:chgData name="Emely Inacio" userId="55dc6aed81194c21" providerId="LiveId" clId="{C715B1CE-DFA3-48A9-B6D9-A8AB26690DFB}" dt="2025-01-10T09:57:36.079" v="2353" actId="1076"/>
          <ac:spMkLst>
            <pc:docMk/>
            <pc:sldMk cId="2742864097" sldId="272"/>
            <ac:spMk id="4" creationId="{A3A3D33C-2F78-1C58-0801-7A3817F41841}"/>
          </ac:spMkLst>
        </pc:spChg>
        <pc:spChg chg="del">
          <ac:chgData name="Emely Inacio" userId="55dc6aed81194c21" providerId="LiveId" clId="{C715B1CE-DFA3-48A9-B6D9-A8AB26690DFB}" dt="2025-01-11T11:14:43.163" v="3243" actId="478"/>
          <ac:spMkLst>
            <pc:docMk/>
            <pc:sldMk cId="2742864097" sldId="272"/>
            <ac:spMk id="5" creationId="{0DDE79B7-7CD3-A137-8F80-0E051C75D06A}"/>
          </ac:spMkLst>
        </pc:spChg>
        <pc:spChg chg="add mod">
          <ac:chgData name="Emely Inacio" userId="55dc6aed81194c21" providerId="LiveId" clId="{C715B1CE-DFA3-48A9-B6D9-A8AB26690DFB}" dt="2025-01-11T11:14:43.966" v="3244"/>
          <ac:spMkLst>
            <pc:docMk/>
            <pc:sldMk cId="2742864097" sldId="272"/>
            <ac:spMk id="6" creationId="{44FE93B2-DF22-07FF-8159-CF0FBC5DB5B6}"/>
          </ac:spMkLst>
        </pc:spChg>
        <pc:spChg chg="mod">
          <ac:chgData name="Emely Inacio" userId="55dc6aed81194c21" providerId="LiveId" clId="{C715B1CE-DFA3-48A9-B6D9-A8AB26690DFB}" dt="2025-01-10T09:59:18.945" v="2369" actId="20577"/>
          <ac:spMkLst>
            <pc:docMk/>
            <pc:sldMk cId="2742864097" sldId="272"/>
            <ac:spMk id="8" creationId="{619CE3FA-B81D-7EB7-A8F1-89C013B18DF7}"/>
          </ac:spMkLst>
        </pc:spChg>
      </pc:sldChg>
      <pc:sldChg chg="addSp delSp modSp add mod ord">
        <pc:chgData name="Emely Inacio" userId="55dc6aed81194c21" providerId="LiveId" clId="{C715B1CE-DFA3-48A9-B6D9-A8AB26690DFB}" dt="2025-01-11T11:14:49.586" v="3246"/>
        <pc:sldMkLst>
          <pc:docMk/>
          <pc:sldMk cId="597003526" sldId="273"/>
        </pc:sldMkLst>
        <pc:spChg chg="del">
          <ac:chgData name="Emely Inacio" userId="55dc6aed81194c21" providerId="LiveId" clId="{C715B1CE-DFA3-48A9-B6D9-A8AB26690DFB}" dt="2025-01-11T11:14:49.096" v="3245" actId="478"/>
          <ac:spMkLst>
            <pc:docMk/>
            <pc:sldMk cId="597003526" sldId="273"/>
            <ac:spMk id="5" creationId="{F6552251-959D-BBEB-F446-1B257A41479C}"/>
          </ac:spMkLst>
        </pc:spChg>
        <pc:spChg chg="add mod">
          <ac:chgData name="Emely Inacio" userId="55dc6aed81194c21" providerId="LiveId" clId="{C715B1CE-DFA3-48A9-B6D9-A8AB26690DFB}" dt="2025-01-11T11:14:49.586" v="3246"/>
          <ac:spMkLst>
            <pc:docMk/>
            <pc:sldMk cId="597003526" sldId="273"/>
            <ac:spMk id="6" creationId="{B9ABB786-4D2A-69AC-8862-14061E7FE74D}"/>
          </ac:spMkLst>
        </pc:spChg>
        <pc:spChg chg="mod">
          <ac:chgData name="Emely Inacio" userId="55dc6aed81194c21" providerId="LiveId" clId="{C715B1CE-DFA3-48A9-B6D9-A8AB26690DFB}" dt="2025-01-10T10:05:43.372" v="2516" actId="313"/>
          <ac:spMkLst>
            <pc:docMk/>
            <pc:sldMk cId="597003526" sldId="273"/>
            <ac:spMk id="8" creationId="{28D25365-A73E-064B-E1B3-493B118986B9}"/>
          </ac:spMkLst>
        </pc:spChg>
      </pc:sldChg>
      <pc:sldChg chg="addSp delSp modSp add mod ord">
        <pc:chgData name="Emely Inacio" userId="55dc6aed81194c21" providerId="LiveId" clId="{C715B1CE-DFA3-48A9-B6D9-A8AB26690DFB}" dt="2025-01-11T11:14:57.200" v="3248"/>
        <pc:sldMkLst>
          <pc:docMk/>
          <pc:sldMk cId="1502659751" sldId="274"/>
        </pc:sldMkLst>
        <pc:spChg chg="mod">
          <ac:chgData name="Emely Inacio" userId="55dc6aed81194c21" providerId="LiveId" clId="{C715B1CE-DFA3-48A9-B6D9-A8AB26690DFB}" dt="2025-01-10T10:06:44.092" v="2519"/>
          <ac:spMkLst>
            <pc:docMk/>
            <pc:sldMk cId="1502659751" sldId="274"/>
            <ac:spMk id="4" creationId="{28301AFD-D7C4-05BE-195D-EFEF121024B5}"/>
          </ac:spMkLst>
        </pc:spChg>
        <pc:spChg chg="del">
          <ac:chgData name="Emely Inacio" userId="55dc6aed81194c21" providerId="LiveId" clId="{C715B1CE-DFA3-48A9-B6D9-A8AB26690DFB}" dt="2025-01-11T11:14:56.493" v="3247" actId="478"/>
          <ac:spMkLst>
            <pc:docMk/>
            <pc:sldMk cId="1502659751" sldId="274"/>
            <ac:spMk id="5" creationId="{233D3382-5ECD-ACC1-2549-973E3351366A}"/>
          </ac:spMkLst>
        </pc:spChg>
        <pc:spChg chg="add mod">
          <ac:chgData name="Emely Inacio" userId="55dc6aed81194c21" providerId="LiveId" clId="{C715B1CE-DFA3-48A9-B6D9-A8AB26690DFB}" dt="2025-01-11T11:14:57.200" v="3248"/>
          <ac:spMkLst>
            <pc:docMk/>
            <pc:sldMk cId="1502659751" sldId="274"/>
            <ac:spMk id="6" creationId="{EA2A69EF-3282-12AD-A143-879DDEA7A299}"/>
          </ac:spMkLst>
        </pc:spChg>
        <pc:spChg chg="mod">
          <ac:chgData name="Emely Inacio" userId="55dc6aed81194c21" providerId="LiveId" clId="{C715B1CE-DFA3-48A9-B6D9-A8AB26690DFB}" dt="2025-01-10T10:10:49.455" v="2543" actId="6549"/>
          <ac:spMkLst>
            <pc:docMk/>
            <pc:sldMk cId="1502659751" sldId="274"/>
            <ac:spMk id="8" creationId="{88EF2A6A-7E06-C0C3-B58A-456A6155C696}"/>
          </ac:spMkLst>
        </pc:spChg>
      </pc:sldChg>
      <pc:sldChg chg="addSp delSp modSp add mod ord">
        <pc:chgData name="Emely Inacio" userId="55dc6aed81194c21" providerId="LiveId" clId="{C715B1CE-DFA3-48A9-B6D9-A8AB26690DFB}" dt="2025-01-11T11:15:01.629" v="3250"/>
        <pc:sldMkLst>
          <pc:docMk/>
          <pc:sldMk cId="809603842" sldId="275"/>
        </pc:sldMkLst>
        <pc:spChg chg="mod">
          <ac:chgData name="Emely Inacio" userId="55dc6aed81194c21" providerId="LiveId" clId="{C715B1CE-DFA3-48A9-B6D9-A8AB26690DFB}" dt="2025-01-10T10:08:46.625" v="2535"/>
          <ac:spMkLst>
            <pc:docMk/>
            <pc:sldMk cId="809603842" sldId="275"/>
            <ac:spMk id="4" creationId="{6C62C373-F0C5-9A51-3050-6B8A1E8D5E9C}"/>
          </ac:spMkLst>
        </pc:spChg>
        <pc:spChg chg="del">
          <ac:chgData name="Emely Inacio" userId="55dc6aed81194c21" providerId="LiveId" clId="{C715B1CE-DFA3-48A9-B6D9-A8AB26690DFB}" dt="2025-01-11T11:15:01.137" v="3249" actId="478"/>
          <ac:spMkLst>
            <pc:docMk/>
            <pc:sldMk cId="809603842" sldId="275"/>
            <ac:spMk id="5" creationId="{66432CD5-B0F3-03B9-0063-F7F6140AAD2F}"/>
          </ac:spMkLst>
        </pc:spChg>
        <pc:spChg chg="add mod">
          <ac:chgData name="Emely Inacio" userId="55dc6aed81194c21" providerId="LiveId" clId="{C715B1CE-DFA3-48A9-B6D9-A8AB26690DFB}" dt="2025-01-11T11:15:01.629" v="3250"/>
          <ac:spMkLst>
            <pc:docMk/>
            <pc:sldMk cId="809603842" sldId="275"/>
            <ac:spMk id="6" creationId="{A9C7F06D-6303-84F0-A6C3-EC30CA83166A}"/>
          </ac:spMkLst>
        </pc:spChg>
        <pc:spChg chg="mod">
          <ac:chgData name="Emely Inacio" userId="55dc6aed81194c21" providerId="LiveId" clId="{C715B1CE-DFA3-48A9-B6D9-A8AB26690DFB}" dt="2025-01-10T10:11:37.405" v="2604" actId="20577"/>
          <ac:spMkLst>
            <pc:docMk/>
            <pc:sldMk cId="809603842" sldId="275"/>
            <ac:spMk id="8" creationId="{A53EDC48-4946-D198-8E01-2C19D9EF2ADE}"/>
          </ac:spMkLst>
        </pc:spChg>
      </pc:sldChg>
      <pc:sldChg chg="modSp add mod ord setBg">
        <pc:chgData name="Emely Inacio" userId="55dc6aed81194c21" providerId="LiveId" clId="{C715B1CE-DFA3-48A9-B6D9-A8AB26690DFB}" dt="2025-01-11T11:10:42.952" v="3218"/>
        <pc:sldMkLst>
          <pc:docMk/>
          <pc:sldMk cId="3779553693" sldId="276"/>
        </pc:sldMkLst>
        <pc:spChg chg="mod">
          <ac:chgData name="Emely Inacio" userId="55dc6aed81194c21" providerId="LiveId" clId="{C715B1CE-DFA3-48A9-B6D9-A8AB26690DFB}" dt="2025-01-10T10:12:21.513" v="2609" actId="20577"/>
          <ac:spMkLst>
            <pc:docMk/>
            <pc:sldMk cId="3779553693" sldId="276"/>
            <ac:spMk id="2" creationId="{9982AD01-6795-BC6E-54FF-90E50DED9E09}"/>
          </ac:spMkLst>
        </pc:spChg>
        <pc:spChg chg="mod">
          <ac:chgData name="Emely Inacio" userId="55dc6aed81194c21" providerId="LiveId" clId="{C715B1CE-DFA3-48A9-B6D9-A8AB26690DFB}" dt="2025-01-11T10:26:14.580" v="2852" actId="20577"/>
          <ac:spMkLst>
            <pc:docMk/>
            <pc:sldMk cId="3779553693" sldId="276"/>
            <ac:spMk id="4" creationId="{F212ED8E-4187-E9EB-4F56-0DFCAC50E8FE}"/>
          </ac:spMkLst>
        </pc:spChg>
        <pc:spChg chg="mod">
          <ac:chgData name="Emely Inacio" userId="55dc6aed81194c21" providerId="LiveId" clId="{C715B1CE-DFA3-48A9-B6D9-A8AB26690DFB}" dt="2025-01-10T10:12:47.959" v="2666" actId="20577"/>
          <ac:spMkLst>
            <pc:docMk/>
            <pc:sldMk cId="3779553693" sldId="276"/>
            <ac:spMk id="7" creationId="{AD5C83F9-4837-CE60-09CF-AC1394952F0E}"/>
          </ac:spMkLst>
        </pc:spChg>
      </pc:sldChg>
      <pc:sldChg chg="addSp delSp modSp add mod ord">
        <pc:chgData name="Emely Inacio" userId="55dc6aed81194c21" providerId="LiveId" clId="{C715B1CE-DFA3-48A9-B6D9-A8AB26690DFB}" dt="2025-01-11T11:15:19.649" v="3256"/>
        <pc:sldMkLst>
          <pc:docMk/>
          <pc:sldMk cId="2323867813" sldId="277"/>
        </pc:sldMkLst>
        <pc:spChg chg="mod">
          <ac:chgData name="Emely Inacio" userId="55dc6aed81194c21" providerId="LiveId" clId="{C715B1CE-DFA3-48A9-B6D9-A8AB26690DFB}" dt="2025-01-10T10:16:45.768" v="2693" actId="20577"/>
          <ac:spMkLst>
            <pc:docMk/>
            <pc:sldMk cId="2323867813" sldId="277"/>
            <ac:spMk id="2" creationId="{FC12F9D6-3AD0-5F51-1A70-3051F111BB47}"/>
          </ac:spMkLst>
        </pc:spChg>
        <pc:spChg chg="mod">
          <ac:chgData name="Emely Inacio" userId="55dc6aed81194c21" providerId="LiveId" clId="{C715B1CE-DFA3-48A9-B6D9-A8AB26690DFB}" dt="2025-01-10T10:22:56.861" v="2788" actId="20577"/>
          <ac:spMkLst>
            <pc:docMk/>
            <pc:sldMk cId="2323867813" sldId="277"/>
            <ac:spMk id="4" creationId="{0153D389-320E-6A3E-E88C-6CE47E05AF09}"/>
          </ac:spMkLst>
        </pc:spChg>
        <pc:spChg chg="del">
          <ac:chgData name="Emely Inacio" userId="55dc6aed81194c21" providerId="LiveId" clId="{C715B1CE-DFA3-48A9-B6D9-A8AB26690DFB}" dt="2025-01-11T11:15:19.035" v="3255" actId="478"/>
          <ac:spMkLst>
            <pc:docMk/>
            <pc:sldMk cId="2323867813" sldId="277"/>
            <ac:spMk id="5" creationId="{E7E15F7B-5DA3-E470-D243-ADA87B2FE87B}"/>
          </ac:spMkLst>
        </pc:spChg>
        <pc:spChg chg="add mod">
          <ac:chgData name="Emely Inacio" userId="55dc6aed81194c21" providerId="LiveId" clId="{C715B1CE-DFA3-48A9-B6D9-A8AB26690DFB}" dt="2025-01-11T11:15:19.649" v="3256"/>
          <ac:spMkLst>
            <pc:docMk/>
            <pc:sldMk cId="2323867813" sldId="277"/>
            <ac:spMk id="6" creationId="{A4301557-A36D-847B-AD86-7EA308C819AC}"/>
          </ac:spMkLst>
        </pc:spChg>
        <pc:spChg chg="mod">
          <ac:chgData name="Emely Inacio" userId="55dc6aed81194c21" providerId="LiveId" clId="{C715B1CE-DFA3-48A9-B6D9-A8AB26690DFB}" dt="2025-01-11T10:27:59.900" v="2859" actId="20577"/>
          <ac:spMkLst>
            <pc:docMk/>
            <pc:sldMk cId="2323867813" sldId="277"/>
            <ac:spMk id="8" creationId="{C4783C7B-5CF6-7440-3D2F-598CFB0ED203}"/>
          </ac:spMkLst>
        </pc:spChg>
      </pc:sldChg>
      <pc:sldChg chg="addSp delSp modSp add mod">
        <pc:chgData name="Emely Inacio" userId="55dc6aed81194c21" providerId="LiveId" clId="{C715B1CE-DFA3-48A9-B6D9-A8AB26690DFB}" dt="2025-01-11T11:19:41.170" v="3289" actId="6549"/>
        <pc:sldMkLst>
          <pc:docMk/>
          <pc:sldMk cId="1679679477" sldId="278"/>
        </pc:sldMkLst>
        <pc:spChg chg="del">
          <ac:chgData name="Emely Inacio" userId="55dc6aed81194c21" providerId="LiveId" clId="{C715B1CE-DFA3-48A9-B6D9-A8AB26690DFB}" dt="2025-01-11T11:15:34.496" v="3261" actId="478"/>
          <ac:spMkLst>
            <pc:docMk/>
            <pc:sldMk cId="1679679477" sldId="278"/>
            <ac:spMk id="5" creationId="{B6B92FA6-0859-9885-877B-C4A706E8CC74}"/>
          </ac:spMkLst>
        </pc:spChg>
        <pc:spChg chg="add mod">
          <ac:chgData name="Emely Inacio" userId="55dc6aed81194c21" providerId="LiveId" clId="{C715B1CE-DFA3-48A9-B6D9-A8AB26690DFB}" dt="2025-01-11T11:15:34.965" v="3262"/>
          <ac:spMkLst>
            <pc:docMk/>
            <pc:sldMk cId="1679679477" sldId="278"/>
            <ac:spMk id="6" creationId="{C15EDDC9-87C6-AEC1-D5ED-0D53BB91A934}"/>
          </ac:spMkLst>
        </pc:spChg>
        <pc:spChg chg="mod">
          <ac:chgData name="Emely Inacio" userId="55dc6aed81194c21" providerId="LiveId" clId="{C715B1CE-DFA3-48A9-B6D9-A8AB26690DFB}" dt="2025-01-11T11:19:41.170" v="3289" actId="6549"/>
          <ac:spMkLst>
            <pc:docMk/>
            <pc:sldMk cId="1679679477" sldId="278"/>
            <ac:spMk id="8" creationId="{F58FCE4D-719F-4891-E560-B129CB9014F4}"/>
          </ac:spMkLst>
        </pc:spChg>
      </pc:sldChg>
      <pc:sldChg chg="addSp delSp modSp add mod">
        <pc:chgData name="Emely Inacio" userId="55dc6aed81194c21" providerId="LiveId" clId="{C715B1CE-DFA3-48A9-B6D9-A8AB26690DFB}" dt="2025-01-11T11:19:10.895" v="3288" actId="6549"/>
        <pc:sldMkLst>
          <pc:docMk/>
          <pc:sldMk cId="1670410745" sldId="279"/>
        </pc:sldMkLst>
        <pc:spChg chg="del">
          <ac:chgData name="Emely Inacio" userId="55dc6aed81194c21" providerId="LiveId" clId="{C715B1CE-DFA3-48A9-B6D9-A8AB26690DFB}" dt="2025-01-11T11:15:25.356" v="3257" actId="478"/>
          <ac:spMkLst>
            <pc:docMk/>
            <pc:sldMk cId="1670410745" sldId="279"/>
            <ac:spMk id="5" creationId="{A104C731-BDB0-9761-D4DC-AE29E72398E5}"/>
          </ac:spMkLst>
        </pc:spChg>
        <pc:spChg chg="add mod">
          <ac:chgData name="Emely Inacio" userId="55dc6aed81194c21" providerId="LiveId" clId="{C715B1CE-DFA3-48A9-B6D9-A8AB26690DFB}" dt="2025-01-11T11:15:26.027" v="3258"/>
          <ac:spMkLst>
            <pc:docMk/>
            <pc:sldMk cId="1670410745" sldId="279"/>
            <ac:spMk id="6" creationId="{B40D3D90-C003-6350-988F-B12FADC6B7D0}"/>
          </ac:spMkLst>
        </pc:spChg>
        <pc:spChg chg="mod">
          <ac:chgData name="Emely Inacio" userId="55dc6aed81194c21" providerId="LiveId" clId="{C715B1CE-DFA3-48A9-B6D9-A8AB26690DFB}" dt="2025-01-11T11:19:10.895" v="3288" actId="6549"/>
          <ac:spMkLst>
            <pc:docMk/>
            <pc:sldMk cId="1670410745" sldId="279"/>
            <ac:spMk id="8" creationId="{292781C9-0858-A198-9276-BA41DD53E04F}"/>
          </ac:spMkLst>
        </pc:spChg>
      </pc:sldChg>
      <pc:sldChg chg="addSp delSp modSp add mod ord">
        <pc:chgData name="Emely Inacio" userId="55dc6aed81194c21" providerId="LiveId" clId="{C715B1CE-DFA3-48A9-B6D9-A8AB26690DFB}" dt="2025-01-11T11:15:30.232" v="3260"/>
        <pc:sldMkLst>
          <pc:docMk/>
          <pc:sldMk cId="838027405" sldId="280"/>
        </pc:sldMkLst>
        <pc:spChg chg="del">
          <ac:chgData name="Emely Inacio" userId="55dc6aed81194c21" providerId="LiveId" clId="{C715B1CE-DFA3-48A9-B6D9-A8AB26690DFB}" dt="2025-01-11T11:15:29.692" v="3259" actId="478"/>
          <ac:spMkLst>
            <pc:docMk/>
            <pc:sldMk cId="838027405" sldId="280"/>
            <ac:spMk id="5" creationId="{7B862273-911B-78C5-9393-070FAF25EB25}"/>
          </ac:spMkLst>
        </pc:spChg>
        <pc:spChg chg="add mod">
          <ac:chgData name="Emely Inacio" userId="55dc6aed81194c21" providerId="LiveId" clId="{C715B1CE-DFA3-48A9-B6D9-A8AB26690DFB}" dt="2025-01-11T11:15:30.232" v="3260"/>
          <ac:spMkLst>
            <pc:docMk/>
            <pc:sldMk cId="838027405" sldId="280"/>
            <ac:spMk id="6" creationId="{A46020EE-13D6-9F59-F613-05766C2DCD08}"/>
          </ac:spMkLst>
        </pc:spChg>
        <pc:spChg chg="mod">
          <ac:chgData name="Emely Inacio" userId="55dc6aed81194c21" providerId="LiveId" clId="{C715B1CE-DFA3-48A9-B6D9-A8AB26690DFB}" dt="2025-01-11T10:30:14.788" v="2868" actId="20577"/>
          <ac:spMkLst>
            <pc:docMk/>
            <pc:sldMk cId="838027405" sldId="280"/>
            <ac:spMk id="8" creationId="{820D1547-45CF-A108-709E-389CD443F5CA}"/>
          </ac:spMkLst>
        </pc:spChg>
      </pc:sldChg>
      <pc:sldChg chg="addSp delSp modSp add mod">
        <pc:chgData name="Emely Inacio" userId="55dc6aed81194c21" providerId="LiveId" clId="{C715B1CE-DFA3-48A9-B6D9-A8AB26690DFB}" dt="2025-01-11T11:19:54.658" v="3290" actId="6549"/>
        <pc:sldMkLst>
          <pc:docMk/>
          <pc:sldMk cId="3149299723" sldId="281"/>
        </pc:sldMkLst>
        <pc:spChg chg="del">
          <ac:chgData name="Emely Inacio" userId="55dc6aed81194c21" providerId="LiveId" clId="{C715B1CE-DFA3-48A9-B6D9-A8AB26690DFB}" dt="2025-01-11T11:15:38.585" v="3263" actId="478"/>
          <ac:spMkLst>
            <pc:docMk/>
            <pc:sldMk cId="3149299723" sldId="281"/>
            <ac:spMk id="5" creationId="{7BE4050F-2DF2-43B5-ED9F-26281E7C4EA3}"/>
          </ac:spMkLst>
        </pc:spChg>
        <pc:spChg chg="add mod">
          <ac:chgData name="Emely Inacio" userId="55dc6aed81194c21" providerId="LiveId" clId="{C715B1CE-DFA3-48A9-B6D9-A8AB26690DFB}" dt="2025-01-11T11:15:39.084" v="3264"/>
          <ac:spMkLst>
            <pc:docMk/>
            <pc:sldMk cId="3149299723" sldId="281"/>
            <ac:spMk id="6" creationId="{2E40F194-B0C9-ECF8-B992-DB9DDA43B233}"/>
          </ac:spMkLst>
        </pc:spChg>
        <pc:spChg chg="mod">
          <ac:chgData name="Emely Inacio" userId="55dc6aed81194c21" providerId="LiveId" clId="{C715B1CE-DFA3-48A9-B6D9-A8AB26690DFB}" dt="2025-01-11T11:19:54.658" v="3290" actId="6549"/>
          <ac:spMkLst>
            <pc:docMk/>
            <pc:sldMk cId="3149299723" sldId="281"/>
            <ac:spMk id="8" creationId="{FF384C87-EDD4-B32B-8CFF-0B428B454311}"/>
          </ac:spMkLst>
        </pc:spChg>
      </pc:sldChg>
      <pc:sldChg chg="addSp delSp modSp add mod replId">
        <pc:chgData name="Emely Inacio" userId="55dc6aed81194c21" providerId="LiveId" clId="{C715B1CE-DFA3-48A9-B6D9-A8AB26690DFB}" dt="2025-01-11T11:15:44.897" v="3266"/>
        <pc:sldMkLst>
          <pc:docMk/>
          <pc:sldMk cId="1876630714" sldId="282"/>
        </pc:sldMkLst>
        <pc:spChg chg="del">
          <ac:chgData name="Emely Inacio" userId="55dc6aed81194c21" providerId="LiveId" clId="{C715B1CE-DFA3-48A9-B6D9-A8AB26690DFB}" dt="2025-01-11T11:15:44.408" v="3265" actId="478"/>
          <ac:spMkLst>
            <pc:docMk/>
            <pc:sldMk cId="1876630714" sldId="282"/>
            <ac:spMk id="5" creationId="{0A99B677-4F4B-7ACC-7C8E-DA5FDAA4433B}"/>
          </ac:spMkLst>
        </pc:spChg>
        <pc:spChg chg="add mod">
          <ac:chgData name="Emely Inacio" userId="55dc6aed81194c21" providerId="LiveId" clId="{C715B1CE-DFA3-48A9-B6D9-A8AB26690DFB}" dt="2025-01-11T11:15:44.897" v="3266"/>
          <ac:spMkLst>
            <pc:docMk/>
            <pc:sldMk cId="1876630714" sldId="282"/>
            <ac:spMk id="6" creationId="{594EDB71-3DF7-CED5-FDCF-A2626FB9F0A1}"/>
          </ac:spMkLst>
        </pc:spChg>
        <pc:spChg chg="mod">
          <ac:chgData name="Emely Inacio" userId="55dc6aed81194c21" providerId="LiveId" clId="{C715B1CE-DFA3-48A9-B6D9-A8AB26690DFB}" dt="2025-01-11T10:34:00.807" v="2922" actId="6549"/>
          <ac:spMkLst>
            <pc:docMk/>
            <pc:sldMk cId="1876630714" sldId="282"/>
            <ac:spMk id="8" creationId="{2CD7F998-0E15-1FF8-171C-805A53F4B6FF}"/>
          </ac:spMkLst>
        </pc:spChg>
      </pc:sldChg>
      <pc:sldChg chg="addSp delSp modSp add mod">
        <pc:chgData name="Emely Inacio" userId="55dc6aed81194c21" providerId="LiveId" clId="{C715B1CE-DFA3-48A9-B6D9-A8AB26690DFB}" dt="2025-01-11T11:15:49.624" v="3268"/>
        <pc:sldMkLst>
          <pc:docMk/>
          <pc:sldMk cId="1141648044" sldId="283"/>
        </pc:sldMkLst>
        <pc:spChg chg="del">
          <ac:chgData name="Emely Inacio" userId="55dc6aed81194c21" providerId="LiveId" clId="{C715B1CE-DFA3-48A9-B6D9-A8AB26690DFB}" dt="2025-01-11T11:15:49.146" v="3267" actId="478"/>
          <ac:spMkLst>
            <pc:docMk/>
            <pc:sldMk cId="1141648044" sldId="283"/>
            <ac:spMk id="5" creationId="{EC8C2E08-D414-4BD4-A449-60938C7AD500}"/>
          </ac:spMkLst>
        </pc:spChg>
        <pc:spChg chg="add mod">
          <ac:chgData name="Emely Inacio" userId="55dc6aed81194c21" providerId="LiveId" clId="{C715B1CE-DFA3-48A9-B6D9-A8AB26690DFB}" dt="2025-01-11T11:15:49.624" v="3268"/>
          <ac:spMkLst>
            <pc:docMk/>
            <pc:sldMk cId="1141648044" sldId="283"/>
            <ac:spMk id="6" creationId="{A85CC374-206F-51CE-206B-C0B68E3CF1AE}"/>
          </ac:spMkLst>
        </pc:spChg>
        <pc:spChg chg="mod">
          <ac:chgData name="Emely Inacio" userId="55dc6aed81194c21" providerId="LiveId" clId="{C715B1CE-DFA3-48A9-B6D9-A8AB26690DFB}" dt="2025-01-11T10:36:46.815" v="2927" actId="20577"/>
          <ac:spMkLst>
            <pc:docMk/>
            <pc:sldMk cId="1141648044" sldId="283"/>
            <ac:spMk id="8" creationId="{9B2766E8-687B-954E-A854-B051430C971F}"/>
          </ac:spMkLst>
        </pc:spChg>
      </pc:sldChg>
      <pc:sldChg chg="addSp delSp modSp add mod replId">
        <pc:chgData name="Emely Inacio" userId="55dc6aed81194c21" providerId="LiveId" clId="{C715B1CE-DFA3-48A9-B6D9-A8AB26690DFB}" dt="2025-01-11T11:15:54.387" v="3270"/>
        <pc:sldMkLst>
          <pc:docMk/>
          <pc:sldMk cId="3460524230" sldId="284"/>
        </pc:sldMkLst>
        <pc:spChg chg="del">
          <ac:chgData name="Emely Inacio" userId="55dc6aed81194c21" providerId="LiveId" clId="{C715B1CE-DFA3-48A9-B6D9-A8AB26690DFB}" dt="2025-01-11T11:15:53.777" v="3269" actId="478"/>
          <ac:spMkLst>
            <pc:docMk/>
            <pc:sldMk cId="3460524230" sldId="284"/>
            <ac:spMk id="5" creationId="{1E6ECBAA-E6C8-BC00-98B9-A4EE1844BF32}"/>
          </ac:spMkLst>
        </pc:spChg>
        <pc:spChg chg="add mod">
          <ac:chgData name="Emely Inacio" userId="55dc6aed81194c21" providerId="LiveId" clId="{C715B1CE-DFA3-48A9-B6D9-A8AB26690DFB}" dt="2025-01-11T11:15:54.387" v="3270"/>
          <ac:spMkLst>
            <pc:docMk/>
            <pc:sldMk cId="3460524230" sldId="284"/>
            <ac:spMk id="6" creationId="{A53AE364-E815-1FB6-07AA-4599CDB17BBC}"/>
          </ac:spMkLst>
        </pc:spChg>
        <pc:spChg chg="mod">
          <ac:chgData name="Emely Inacio" userId="55dc6aed81194c21" providerId="LiveId" clId="{C715B1CE-DFA3-48A9-B6D9-A8AB26690DFB}" dt="2025-01-11T10:37:42.873" v="2956" actId="20577"/>
          <ac:spMkLst>
            <pc:docMk/>
            <pc:sldMk cId="3460524230" sldId="284"/>
            <ac:spMk id="8" creationId="{11B77BE9-014C-00E4-A597-6195258FA78C}"/>
          </ac:spMkLst>
        </pc:spChg>
      </pc:sldChg>
      <pc:sldChg chg="addSp delSp modSp add mod">
        <pc:chgData name="Emely Inacio" userId="55dc6aed81194c21" providerId="LiveId" clId="{C715B1CE-DFA3-48A9-B6D9-A8AB26690DFB}" dt="2025-01-11T11:16:02.407" v="3272"/>
        <pc:sldMkLst>
          <pc:docMk/>
          <pc:sldMk cId="2872508555" sldId="285"/>
        </pc:sldMkLst>
        <pc:spChg chg="del">
          <ac:chgData name="Emely Inacio" userId="55dc6aed81194c21" providerId="LiveId" clId="{C715B1CE-DFA3-48A9-B6D9-A8AB26690DFB}" dt="2025-01-11T11:16:01.919" v="3271" actId="478"/>
          <ac:spMkLst>
            <pc:docMk/>
            <pc:sldMk cId="2872508555" sldId="285"/>
            <ac:spMk id="5" creationId="{8DD85328-0EE0-957C-401B-0F412DA0CE9C}"/>
          </ac:spMkLst>
        </pc:spChg>
        <pc:spChg chg="add mod">
          <ac:chgData name="Emely Inacio" userId="55dc6aed81194c21" providerId="LiveId" clId="{C715B1CE-DFA3-48A9-B6D9-A8AB26690DFB}" dt="2025-01-11T11:16:02.407" v="3272"/>
          <ac:spMkLst>
            <pc:docMk/>
            <pc:sldMk cId="2872508555" sldId="285"/>
            <ac:spMk id="6" creationId="{341125D0-25E2-2651-FAAA-58B6E255AB3A}"/>
          </ac:spMkLst>
        </pc:spChg>
        <pc:spChg chg="mod">
          <ac:chgData name="Emely Inacio" userId="55dc6aed81194c21" providerId="LiveId" clId="{C715B1CE-DFA3-48A9-B6D9-A8AB26690DFB}" dt="2025-01-11T10:39:03.432" v="2961" actId="20577"/>
          <ac:spMkLst>
            <pc:docMk/>
            <pc:sldMk cId="2872508555" sldId="285"/>
            <ac:spMk id="8" creationId="{92463F97-8C4F-D098-C22B-18F96A460DE4}"/>
          </ac:spMkLst>
        </pc:spChg>
      </pc:sldChg>
      <pc:sldChg chg="addSp delSp modSp add mod replId">
        <pc:chgData name="Emely Inacio" userId="55dc6aed81194c21" providerId="LiveId" clId="{C715B1CE-DFA3-48A9-B6D9-A8AB26690DFB}" dt="2025-01-11T11:16:06.581" v="3274"/>
        <pc:sldMkLst>
          <pc:docMk/>
          <pc:sldMk cId="835853973" sldId="286"/>
        </pc:sldMkLst>
        <pc:spChg chg="del">
          <ac:chgData name="Emely Inacio" userId="55dc6aed81194c21" providerId="LiveId" clId="{C715B1CE-DFA3-48A9-B6D9-A8AB26690DFB}" dt="2025-01-11T11:16:06.127" v="3273" actId="478"/>
          <ac:spMkLst>
            <pc:docMk/>
            <pc:sldMk cId="835853973" sldId="286"/>
            <ac:spMk id="5" creationId="{EB70AE4B-A92C-FD80-0C44-DA1281132A6E}"/>
          </ac:spMkLst>
        </pc:spChg>
        <pc:spChg chg="add mod">
          <ac:chgData name="Emely Inacio" userId="55dc6aed81194c21" providerId="LiveId" clId="{C715B1CE-DFA3-48A9-B6D9-A8AB26690DFB}" dt="2025-01-11T11:16:06.581" v="3274"/>
          <ac:spMkLst>
            <pc:docMk/>
            <pc:sldMk cId="835853973" sldId="286"/>
            <ac:spMk id="6" creationId="{A03BBFAB-37FA-C9FB-A229-FDAC1BDD9B5D}"/>
          </ac:spMkLst>
        </pc:spChg>
        <pc:spChg chg="mod">
          <ac:chgData name="Emely Inacio" userId="55dc6aed81194c21" providerId="LiveId" clId="{C715B1CE-DFA3-48A9-B6D9-A8AB26690DFB}" dt="2025-01-11T10:41:04.997" v="3006" actId="20577"/>
          <ac:spMkLst>
            <pc:docMk/>
            <pc:sldMk cId="835853973" sldId="286"/>
            <ac:spMk id="8" creationId="{B16104E0-116A-F003-66E5-8AAC81D5BE6C}"/>
          </ac:spMkLst>
        </pc:spChg>
      </pc:sldChg>
      <pc:sldChg chg="addSp delSp modSp add mod">
        <pc:chgData name="Emely Inacio" userId="55dc6aed81194c21" providerId="LiveId" clId="{C715B1CE-DFA3-48A9-B6D9-A8AB26690DFB}" dt="2025-01-11T11:16:10.797" v="3276"/>
        <pc:sldMkLst>
          <pc:docMk/>
          <pc:sldMk cId="2503095772" sldId="287"/>
        </pc:sldMkLst>
        <pc:spChg chg="del">
          <ac:chgData name="Emely Inacio" userId="55dc6aed81194c21" providerId="LiveId" clId="{C715B1CE-DFA3-48A9-B6D9-A8AB26690DFB}" dt="2025-01-11T11:16:10.303" v="3275" actId="478"/>
          <ac:spMkLst>
            <pc:docMk/>
            <pc:sldMk cId="2503095772" sldId="287"/>
            <ac:spMk id="5" creationId="{5D7E8B7C-E385-B522-8C82-D1FB2848911A}"/>
          </ac:spMkLst>
        </pc:spChg>
        <pc:spChg chg="add mod">
          <ac:chgData name="Emely Inacio" userId="55dc6aed81194c21" providerId="LiveId" clId="{C715B1CE-DFA3-48A9-B6D9-A8AB26690DFB}" dt="2025-01-11T11:16:10.797" v="3276"/>
          <ac:spMkLst>
            <pc:docMk/>
            <pc:sldMk cId="2503095772" sldId="287"/>
            <ac:spMk id="6" creationId="{458B91F3-915E-50F1-6536-43003A67DF4A}"/>
          </ac:spMkLst>
        </pc:spChg>
        <pc:spChg chg="mod">
          <ac:chgData name="Emely Inacio" userId="55dc6aed81194c21" providerId="LiveId" clId="{C715B1CE-DFA3-48A9-B6D9-A8AB26690DFB}" dt="2025-01-11T10:41:51.492" v="3011" actId="20577"/>
          <ac:spMkLst>
            <pc:docMk/>
            <pc:sldMk cId="2503095772" sldId="287"/>
            <ac:spMk id="8" creationId="{91B71F4F-8AC8-9818-8EAE-397B331B7A02}"/>
          </ac:spMkLst>
        </pc:spChg>
      </pc:sldChg>
      <pc:sldChg chg="addSp delSp modSp add mod replId">
        <pc:chgData name="Emely Inacio" userId="55dc6aed81194c21" providerId="LiveId" clId="{C715B1CE-DFA3-48A9-B6D9-A8AB26690DFB}" dt="2025-01-11T11:16:16.470" v="3278"/>
        <pc:sldMkLst>
          <pc:docMk/>
          <pc:sldMk cId="200640235" sldId="288"/>
        </pc:sldMkLst>
        <pc:spChg chg="del">
          <ac:chgData name="Emely Inacio" userId="55dc6aed81194c21" providerId="LiveId" clId="{C715B1CE-DFA3-48A9-B6D9-A8AB26690DFB}" dt="2025-01-11T11:16:15.767" v="3277" actId="478"/>
          <ac:spMkLst>
            <pc:docMk/>
            <pc:sldMk cId="200640235" sldId="288"/>
            <ac:spMk id="5" creationId="{0B5C13A6-5B6C-6154-64EC-B37306AB2CC1}"/>
          </ac:spMkLst>
        </pc:spChg>
        <pc:spChg chg="add mod">
          <ac:chgData name="Emely Inacio" userId="55dc6aed81194c21" providerId="LiveId" clId="{C715B1CE-DFA3-48A9-B6D9-A8AB26690DFB}" dt="2025-01-11T11:16:16.470" v="3278"/>
          <ac:spMkLst>
            <pc:docMk/>
            <pc:sldMk cId="200640235" sldId="288"/>
            <ac:spMk id="6" creationId="{B4E0FA58-7C3E-8A04-DC2E-4E89419750CF}"/>
          </ac:spMkLst>
        </pc:spChg>
        <pc:spChg chg="mod">
          <ac:chgData name="Emely Inacio" userId="55dc6aed81194c21" providerId="LiveId" clId="{C715B1CE-DFA3-48A9-B6D9-A8AB26690DFB}" dt="2025-01-11T10:43:52.662" v="3049" actId="20577"/>
          <ac:spMkLst>
            <pc:docMk/>
            <pc:sldMk cId="200640235" sldId="288"/>
            <ac:spMk id="8" creationId="{CE4F11AE-0E66-7579-3999-A21AA5F83ED0}"/>
          </ac:spMkLst>
        </pc:spChg>
      </pc:sldChg>
      <pc:sldChg chg="delSp modSp add mod ord setBg">
        <pc:chgData name="Emely Inacio" userId="55dc6aed81194c21" providerId="LiveId" clId="{C715B1CE-DFA3-48A9-B6D9-A8AB26690DFB}" dt="2025-01-11T11:10:42.952" v="3218"/>
        <pc:sldMkLst>
          <pc:docMk/>
          <pc:sldMk cId="1126546294" sldId="289"/>
        </pc:sldMkLst>
        <pc:spChg chg="mod">
          <ac:chgData name="Emely Inacio" userId="55dc6aed81194c21" providerId="LiveId" clId="{C715B1CE-DFA3-48A9-B6D9-A8AB26690DFB}" dt="2025-01-11T10:44:34.182" v="3054" actId="20577"/>
          <ac:spMkLst>
            <pc:docMk/>
            <pc:sldMk cId="1126546294" sldId="289"/>
            <ac:spMk id="2" creationId="{1D854CA7-9FCE-B5FC-74FC-609C47123A96}"/>
          </ac:spMkLst>
        </pc:spChg>
        <pc:spChg chg="del mod">
          <ac:chgData name="Emely Inacio" userId="55dc6aed81194c21" providerId="LiveId" clId="{C715B1CE-DFA3-48A9-B6D9-A8AB26690DFB}" dt="2025-01-11T10:47:20.292" v="3079" actId="478"/>
          <ac:spMkLst>
            <pc:docMk/>
            <pc:sldMk cId="1126546294" sldId="289"/>
            <ac:spMk id="4" creationId="{3F17D5E5-4CEC-14D6-4516-B7E309B034B2}"/>
          </ac:spMkLst>
        </pc:spChg>
        <pc:spChg chg="mod">
          <ac:chgData name="Emely Inacio" userId="55dc6aed81194c21" providerId="LiveId" clId="{C715B1CE-DFA3-48A9-B6D9-A8AB26690DFB}" dt="2025-01-11T10:44:54.863" v="3077" actId="1076"/>
          <ac:spMkLst>
            <pc:docMk/>
            <pc:sldMk cId="1126546294" sldId="289"/>
            <ac:spMk id="7" creationId="{3542101A-1401-C146-8347-0AA8E0C08258}"/>
          </ac:spMkLst>
        </pc:spChg>
      </pc:sldChg>
      <pc:sldChg chg="del">
        <pc:chgData name="Emely Inacio" userId="55dc6aed81194c21" providerId="LiveId" clId="{C715B1CE-DFA3-48A9-B6D9-A8AB26690DFB}" dt="2025-01-11T11:16:26.208" v="3281" actId="47"/>
        <pc:sldMkLst>
          <pc:docMk/>
          <pc:sldMk cId="3920495214" sldId="290"/>
        </pc:sldMkLst>
      </pc:sldChg>
      <pc:sldChg chg="addSp delSp modSp add mod ord">
        <pc:chgData name="Emely Inacio" userId="55dc6aed81194c21" providerId="LiveId" clId="{C715B1CE-DFA3-48A9-B6D9-A8AB26690DFB}" dt="2025-01-11T11:29:39.339" v="3297" actId="478"/>
        <pc:sldMkLst>
          <pc:docMk/>
          <pc:sldMk cId="645184069" sldId="291"/>
        </pc:sldMkLst>
        <pc:spChg chg="mod">
          <ac:chgData name="Emely Inacio" userId="55dc6aed81194c21" providerId="LiveId" clId="{C715B1CE-DFA3-48A9-B6D9-A8AB26690DFB}" dt="2025-01-11T10:49:30.086" v="3088" actId="20577"/>
          <ac:spMkLst>
            <pc:docMk/>
            <pc:sldMk cId="645184069" sldId="291"/>
            <ac:spMk id="2" creationId="{E7D92FB4-7F91-38F7-378F-CC97953CFC99}"/>
          </ac:spMkLst>
        </pc:spChg>
        <pc:spChg chg="del mod">
          <ac:chgData name="Emely Inacio" userId="55dc6aed81194c21" providerId="LiveId" clId="{C715B1CE-DFA3-48A9-B6D9-A8AB26690DFB}" dt="2025-01-11T11:05:28.553" v="3166" actId="478"/>
          <ac:spMkLst>
            <pc:docMk/>
            <pc:sldMk cId="645184069" sldId="291"/>
            <ac:spMk id="4" creationId="{D3BCBA1B-5AC5-4112-D115-2E1E22014C41}"/>
          </ac:spMkLst>
        </pc:spChg>
        <pc:spChg chg="mod">
          <ac:chgData name="Emely Inacio" userId="55dc6aed81194c21" providerId="LiveId" clId="{C715B1CE-DFA3-48A9-B6D9-A8AB26690DFB}" dt="2025-01-11T11:20:31.654" v="3291" actId="20577"/>
          <ac:spMkLst>
            <pc:docMk/>
            <pc:sldMk cId="645184069" sldId="291"/>
            <ac:spMk id="8" creationId="{41ED4C57-AC1B-5D51-8C79-C8BB7711D47E}"/>
          </ac:spMkLst>
        </pc:spChg>
        <pc:spChg chg="add mod">
          <ac:chgData name="Emely Inacio" userId="55dc6aed81194c21" providerId="LiveId" clId="{C715B1CE-DFA3-48A9-B6D9-A8AB26690DFB}" dt="2025-01-11T11:04:44.883" v="3165" actId="1076"/>
          <ac:spMkLst>
            <pc:docMk/>
            <pc:sldMk cId="645184069" sldId="291"/>
            <ac:spMk id="9" creationId="{4D5DC4C0-15AB-0185-651F-461B53D65D92}"/>
          </ac:spMkLst>
        </pc:spChg>
        <pc:spChg chg="del">
          <ac:chgData name="Emely Inacio" userId="55dc6aed81194c21" providerId="LiveId" clId="{C715B1CE-DFA3-48A9-B6D9-A8AB26690DFB}" dt="2025-01-11T11:16:22.135" v="3279" actId="478"/>
          <ac:spMkLst>
            <pc:docMk/>
            <pc:sldMk cId="645184069" sldId="291"/>
            <ac:spMk id="11" creationId="{F1FB8452-7DDD-9009-681A-2FB76B44772D}"/>
          </ac:spMkLst>
        </pc:spChg>
        <pc:spChg chg="add mod">
          <ac:chgData name="Emely Inacio" userId="55dc6aed81194c21" providerId="LiveId" clId="{C715B1CE-DFA3-48A9-B6D9-A8AB26690DFB}" dt="2025-01-11T11:16:22.859" v="3280"/>
          <ac:spMkLst>
            <pc:docMk/>
            <pc:sldMk cId="645184069" sldId="291"/>
            <ac:spMk id="12" creationId="{61F3F4CD-D62A-D8DB-EAC1-993F01927172}"/>
          </ac:spMkLst>
        </pc:spChg>
        <pc:spChg chg="add del mod">
          <ac:chgData name="Emely Inacio" userId="55dc6aed81194c21" providerId="LiveId" clId="{C715B1CE-DFA3-48A9-B6D9-A8AB26690DFB}" dt="2025-01-11T11:29:39.339" v="3297" actId="478"/>
          <ac:spMkLst>
            <pc:docMk/>
            <pc:sldMk cId="645184069" sldId="291"/>
            <ac:spMk id="13" creationId="{3C63CFD4-1A09-F5E6-2A87-B29A53710853}"/>
          </ac:spMkLst>
        </pc:spChg>
        <pc:picChg chg="del mod">
          <ac:chgData name="Emely Inacio" userId="55dc6aed81194c21" providerId="LiveId" clId="{C715B1CE-DFA3-48A9-B6D9-A8AB26690DFB}" dt="2025-01-11T11:09:21.743" v="3170" actId="478"/>
          <ac:picMkLst>
            <pc:docMk/>
            <pc:sldMk cId="645184069" sldId="291"/>
            <ac:picMk id="3" creationId="{431AE9CF-B397-43EB-3965-A724841997D9}"/>
          </ac:picMkLst>
        </pc:picChg>
        <pc:picChg chg="add del mod">
          <ac:chgData name="Emely Inacio" userId="55dc6aed81194c21" providerId="LiveId" clId="{C715B1CE-DFA3-48A9-B6D9-A8AB26690DFB}" dt="2025-01-11T11:09:11.811" v="3168" actId="478"/>
          <ac:picMkLst>
            <pc:docMk/>
            <pc:sldMk cId="645184069" sldId="291"/>
            <ac:picMk id="5" creationId="{B8D92EF2-AE2B-4277-69E2-364239490685}"/>
          </ac:picMkLst>
        </pc:picChg>
        <pc:picChg chg="add mod">
          <ac:chgData name="Emely Inacio" userId="55dc6aed81194c21" providerId="LiveId" clId="{C715B1CE-DFA3-48A9-B6D9-A8AB26690DFB}" dt="2025-01-11T10:54:08.290" v="3160" actId="1076"/>
          <ac:picMkLst>
            <pc:docMk/>
            <pc:sldMk cId="645184069" sldId="291"/>
            <ac:picMk id="6" creationId="{981A1D9B-17D9-27D4-F3E8-06E756921D20}"/>
          </ac:picMkLst>
        </pc:picChg>
        <pc:picChg chg="add mod">
          <ac:chgData name="Emely Inacio" userId="55dc6aed81194c21" providerId="LiveId" clId="{C715B1CE-DFA3-48A9-B6D9-A8AB26690DFB}" dt="2025-01-11T11:09:29.626" v="3171"/>
          <ac:picMkLst>
            <pc:docMk/>
            <pc:sldMk cId="645184069" sldId="291"/>
            <ac:picMk id="10" creationId="{6AE6A5B4-CE0E-5882-4937-2030C28F7542}"/>
          </ac:picMkLst>
        </pc:picChg>
      </pc:sldChg>
      <pc:sldMasterChg chg="modSldLayout">
        <pc:chgData name="Emely Inacio" userId="55dc6aed81194c21" providerId="LiveId" clId="{C715B1CE-DFA3-48A9-B6D9-A8AB26690DFB}" dt="2025-01-03T00:45:48.763" v="356" actId="735"/>
        <pc:sldMasterMkLst>
          <pc:docMk/>
          <pc:sldMasterMk cId="3259958743" sldId="2147483660"/>
        </pc:sldMasterMkLst>
        <pc:sldLayoutChg chg="modSp">
          <pc:chgData name="Emely Inacio" userId="55dc6aed81194c21" providerId="LiveId" clId="{C715B1CE-DFA3-48A9-B6D9-A8AB26690DFB}" dt="2025-01-03T00:45:48.763" v="356" actId="735"/>
          <pc:sldLayoutMkLst>
            <pc:docMk/>
            <pc:sldMasterMk cId="3259958743" sldId="2147483660"/>
            <pc:sldLayoutMk cId="636402284" sldId="2147483667"/>
          </pc:sldLayoutMkLst>
        </pc:sldLayoutChg>
      </pc:sldMasterChg>
      <pc:sldMasterChg chg="del delSldLayout">
        <pc:chgData name="Emely Inacio" userId="55dc6aed81194c21" providerId="LiveId" clId="{C715B1CE-DFA3-48A9-B6D9-A8AB26690DFB}" dt="2025-01-11T11:16:26.208" v="3281" actId="47"/>
        <pc:sldMasterMkLst>
          <pc:docMk/>
          <pc:sldMasterMk cId="2424312576" sldId="2147483672"/>
        </pc:sldMasterMkLst>
        <pc:sldLayoutChg chg="del">
          <pc:chgData name="Emely Inacio" userId="55dc6aed81194c21" providerId="LiveId" clId="{C715B1CE-DFA3-48A9-B6D9-A8AB26690DFB}" dt="2025-01-11T11:16:26.208" v="3281" actId="47"/>
          <pc:sldLayoutMkLst>
            <pc:docMk/>
            <pc:sldMasterMk cId="2424312576" sldId="2147483672"/>
            <pc:sldLayoutMk cId="3292421560" sldId="2147483673"/>
          </pc:sldLayoutMkLst>
        </pc:sldLayoutChg>
        <pc:sldLayoutChg chg="del">
          <pc:chgData name="Emely Inacio" userId="55dc6aed81194c21" providerId="LiveId" clId="{C715B1CE-DFA3-48A9-B6D9-A8AB26690DFB}" dt="2025-01-11T11:16:26.208" v="3281" actId="47"/>
          <pc:sldLayoutMkLst>
            <pc:docMk/>
            <pc:sldMasterMk cId="2424312576" sldId="2147483672"/>
            <pc:sldLayoutMk cId="964029101" sldId="2147483674"/>
          </pc:sldLayoutMkLst>
        </pc:sldLayoutChg>
        <pc:sldLayoutChg chg="del">
          <pc:chgData name="Emely Inacio" userId="55dc6aed81194c21" providerId="LiveId" clId="{C715B1CE-DFA3-48A9-B6D9-A8AB26690DFB}" dt="2025-01-11T11:16:26.208" v="3281" actId="47"/>
          <pc:sldLayoutMkLst>
            <pc:docMk/>
            <pc:sldMasterMk cId="2424312576" sldId="2147483672"/>
            <pc:sldLayoutMk cId="3802668711" sldId="2147483675"/>
          </pc:sldLayoutMkLst>
        </pc:sldLayoutChg>
        <pc:sldLayoutChg chg="del">
          <pc:chgData name="Emely Inacio" userId="55dc6aed81194c21" providerId="LiveId" clId="{C715B1CE-DFA3-48A9-B6D9-A8AB26690DFB}" dt="2025-01-11T11:16:26.208" v="3281" actId="47"/>
          <pc:sldLayoutMkLst>
            <pc:docMk/>
            <pc:sldMasterMk cId="2424312576" sldId="2147483672"/>
            <pc:sldLayoutMk cId="3863429885" sldId="2147483676"/>
          </pc:sldLayoutMkLst>
        </pc:sldLayoutChg>
        <pc:sldLayoutChg chg="del">
          <pc:chgData name="Emely Inacio" userId="55dc6aed81194c21" providerId="LiveId" clId="{C715B1CE-DFA3-48A9-B6D9-A8AB26690DFB}" dt="2025-01-11T11:16:26.208" v="3281" actId="47"/>
          <pc:sldLayoutMkLst>
            <pc:docMk/>
            <pc:sldMasterMk cId="2424312576" sldId="2147483672"/>
            <pc:sldLayoutMk cId="2890833325" sldId="2147483677"/>
          </pc:sldLayoutMkLst>
        </pc:sldLayoutChg>
        <pc:sldLayoutChg chg="del">
          <pc:chgData name="Emely Inacio" userId="55dc6aed81194c21" providerId="LiveId" clId="{C715B1CE-DFA3-48A9-B6D9-A8AB26690DFB}" dt="2025-01-11T11:16:26.208" v="3281" actId="47"/>
          <pc:sldLayoutMkLst>
            <pc:docMk/>
            <pc:sldMasterMk cId="2424312576" sldId="2147483672"/>
            <pc:sldLayoutMk cId="2468637407" sldId="2147483678"/>
          </pc:sldLayoutMkLst>
        </pc:sldLayoutChg>
        <pc:sldLayoutChg chg="del">
          <pc:chgData name="Emely Inacio" userId="55dc6aed81194c21" providerId="LiveId" clId="{C715B1CE-DFA3-48A9-B6D9-A8AB26690DFB}" dt="2025-01-11T11:16:26.208" v="3281" actId="47"/>
          <pc:sldLayoutMkLst>
            <pc:docMk/>
            <pc:sldMasterMk cId="2424312576" sldId="2147483672"/>
            <pc:sldLayoutMk cId="2652718322" sldId="2147483679"/>
          </pc:sldLayoutMkLst>
        </pc:sldLayoutChg>
        <pc:sldLayoutChg chg="del">
          <pc:chgData name="Emely Inacio" userId="55dc6aed81194c21" providerId="LiveId" clId="{C715B1CE-DFA3-48A9-B6D9-A8AB26690DFB}" dt="2025-01-11T11:16:26.208" v="3281" actId="47"/>
          <pc:sldLayoutMkLst>
            <pc:docMk/>
            <pc:sldMasterMk cId="2424312576" sldId="2147483672"/>
            <pc:sldLayoutMk cId="2232326480" sldId="2147483680"/>
          </pc:sldLayoutMkLst>
        </pc:sldLayoutChg>
        <pc:sldLayoutChg chg="del">
          <pc:chgData name="Emely Inacio" userId="55dc6aed81194c21" providerId="LiveId" clId="{C715B1CE-DFA3-48A9-B6D9-A8AB26690DFB}" dt="2025-01-11T11:16:26.208" v="3281" actId="47"/>
          <pc:sldLayoutMkLst>
            <pc:docMk/>
            <pc:sldMasterMk cId="2424312576" sldId="2147483672"/>
            <pc:sldLayoutMk cId="3063138531" sldId="2147483681"/>
          </pc:sldLayoutMkLst>
        </pc:sldLayoutChg>
        <pc:sldLayoutChg chg="del">
          <pc:chgData name="Emely Inacio" userId="55dc6aed81194c21" providerId="LiveId" clId="{C715B1CE-DFA3-48A9-B6D9-A8AB26690DFB}" dt="2025-01-11T11:16:26.208" v="3281" actId="47"/>
          <pc:sldLayoutMkLst>
            <pc:docMk/>
            <pc:sldMasterMk cId="2424312576" sldId="2147483672"/>
            <pc:sldLayoutMk cId="1805854677" sldId="2147483682"/>
          </pc:sldLayoutMkLst>
        </pc:sldLayoutChg>
        <pc:sldLayoutChg chg="del">
          <pc:chgData name="Emely Inacio" userId="55dc6aed81194c21" providerId="LiveId" clId="{C715B1CE-DFA3-48A9-B6D9-A8AB26690DFB}" dt="2025-01-11T11:16:26.208" v="3281" actId="47"/>
          <pc:sldLayoutMkLst>
            <pc:docMk/>
            <pc:sldMasterMk cId="2424312576" sldId="2147483672"/>
            <pc:sldLayoutMk cId="1050726744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22633-DACB-4B31-B35E-41781702EFC5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754A8-14A8-4EEB-822C-77FD6C03A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05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754A8-14A8-4EEB-822C-77FD6C03AC7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590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D72DC-C2C5-9D79-44F6-0A97E0964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6F92DDA-3A0D-2655-2388-0B033D42C7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CE98CFA-E1DC-6CC1-67FE-4AE952066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C575F7-4B1A-9F03-9F87-E0D72F1061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754A8-14A8-4EEB-822C-77FD6C03AC7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457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7D935-61C5-4FBF-5165-35574A233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FC6C52C-BF88-3B5F-5F89-DF2207EE4E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0C21352-6585-0430-2314-5E6E38E7CB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97EEAE-508B-6FF9-07EE-7C2936EF3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754A8-14A8-4EEB-822C-77FD6C03AC7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472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B0AB4-0DBB-56A7-F7A7-BCC800ABE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761BB12-EB6B-8E39-9F2C-2A20445092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91DC62-A642-3196-C483-97ED5FD263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D128E5-5F05-5467-9035-CCAF6E1AF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754A8-14A8-4EEB-822C-77FD6C03AC7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54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5C6FB-71B0-E157-5D02-844417786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ADCDDBC-3441-9548-C240-C84278CEF2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EAA8B41-E25C-2AAB-6B83-E6A6E4423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25F5F4-935C-BE27-C07E-1BB7FBC60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754A8-14A8-4EEB-822C-77FD6C03AC7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732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D23EF-FA2A-C181-19ED-5E58A9D42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CE84B61-3752-54FD-5BC4-19A12A8E5E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7925A80-57C4-B441-1EB2-29F0553FA8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9A31BA-3EBF-34BA-9CC9-DE94CE1EC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754A8-14A8-4EEB-822C-77FD6C03AC7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576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73643-33EE-3960-21D0-BF3A4C6A1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54A7CCE-0FA2-11F2-08AD-C4EBA3017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4A1ECB-D4BA-DCBC-AC85-47EF9F0DC8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AF30E0-FB47-07EB-028B-6FE046941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754A8-14A8-4EEB-822C-77FD6C03AC7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957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953AC-ED92-81AE-83DE-1ADD224A7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8EFE4D2-289C-16BC-9EAC-6893E97F85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69B2AC1-8A6A-7347-9946-C5BB00AF29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A9C5ED-84C1-0CEE-872E-0B58471B29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754A8-14A8-4EEB-822C-77FD6C03AC7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574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CED0F-DEF9-5DAA-49FB-E416B5642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C568C1C-C750-CE13-1F54-319DE38EA5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6DFB59E-20B3-9C6C-ED5E-8EA2808D3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0FF8EF-F3CE-807A-8B7B-AB0A3645D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754A8-14A8-4EEB-822C-77FD6C03AC7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862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88ECD-3967-A7EE-88F5-E6BD14B21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F54542C-8EA9-EE1F-7847-FA956EC9BE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960FEEC-CF0B-8976-D5FF-8E839130B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5F9E41-03D0-952B-613E-45CE28D99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754A8-14A8-4EEB-822C-77FD6C03AC7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515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3CF17-79CB-C0F4-55F2-9218B6192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8BCB1D-4765-D92C-1B22-D5C6E25825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428E4C7-CB78-F4D7-45E6-BD56A48EA7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18A4C9-9B75-8AFD-9965-BC93E9937C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754A8-14A8-4EEB-822C-77FD6C03AC75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75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8B799-F9C6-3639-C0AC-73ECD64F1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D71754E-3464-DD1D-89F7-64D716C0B5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EF14166-E3E7-D894-7BD5-407368E70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F1C542-59EB-2A15-95EB-3BED80BF9B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754A8-14A8-4EEB-822C-77FD6C03AC7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965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C2FFC-AF71-3B02-7653-2CF0948F1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045D3E4-0413-A827-376B-B8C23B7735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A866FA8-D000-6E91-2529-4E01CCC64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F56DE9-CF90-3798-4236-43E4638EC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754A8-14A8-4EEB-822C-77FD6C03AC75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005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F04CA-BCD5-CC8E-AE9B-EA2106385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A0C9213-A47B-A6F6-FB98-9A505CC593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51E682D-1ABA-34C3-8468-2810A3B90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DFC3B8-68C8-66C5-4986-2FF7E5D9BD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754A8-14A8-4EEB-822C-77FD6C03AC75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3091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05E1F-DD23-B8BD-C297-AA72816D9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35BF00F-D98D-FC17-6515-771FA46527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E3B610D-C178-AAA7-F5EF-6380704E3A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E52248-8151-90F8-FBC7-0D34B5C149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754A8-14A8-4EEB-822C-77FD6C03AC75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205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14926-6651-169B-9665-8E34C24FD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55E5D7C-9266-731F-380A-0CEE0F74B5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525747D-70DD-5E34-9DC4-E95A75B85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0F4E72-5049-1A8A-E364-AA707F502B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754A8-14A8-4EEB-822C-77FD6C03AC75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10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2F794-A7DB-D34B-500C-77DCC1508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E3200E9-AB02-C7FF-22A6-CC6885DEE5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688934E-F66A-21BA-9524-F3515BCE6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866C3A-E9EC-F058-9ED0-9546C121D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754A8-14A8-4EEB-822C-77FD6C03AC7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560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1D14E-71F9-87EB-D0AC-D3F9CB322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105FF15-6E7B-B1B8-736A-95268B3DE5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B6AF37F-2358-72D9-186A-45E5D88A7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AEA9A5-82C1-03A7-C28E-619727E195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754A8-14A8-4EEB-822C-77FD6C03AC7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897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C7655-3825-CC19-7ACA-2BCC264EA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DBB937F-BCA8-CDD4-EFE1-E85D60FD57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30B2A8C-7A76-043B-D26D-FBC5B393E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0AF39A-4DDB-8184-56E9-C6D706D59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754A8-14A8-4EEB-822C-77FD6C03AC7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416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D1F26-0BF7-B484-7B4E-2FA40EB24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27B26BB-D7EE-E18C-F438-EBF0FA417B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802AFFD-7446-0D97-7273-ED27E86C7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DD902D-6BEC-9882-5918-94BDE476F4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754A8-14A8-4EEB-822C-77FD6C03AC7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68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BF435-A4C5-3399-AD76-66340811D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125D74E-E8BB-AE3C-2526-223BDD7E08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4A97891-0F8D-7A9C-9F1C-5076B8B549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7BA54C-A717-DD72-6691-B19AE115F1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754A8-14A8-4EEB-822C-77FD6C03AC7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16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E13FC-93CE-B088-D59F-D51CDF097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E519882-6563-46B2-B0BA-0F71E03869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DA2565E-0B4D-0631-F05A-2E9A9388A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A1C25D-F92F-8708-4D1F-4F468064E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754A8-14A8-4EEB-822C-77FD6C03AC7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34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6C844-45BD-BC17-C2F4-27F1EAB66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8E00ACC-78BD-261A-2574-0F784331A0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ACDB6E1-C3F1-61BE-31F3-F84DB01A0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69877E-98B7-3C06-6B42-FE3B1F6D1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754A8-14A8-4EEB-822C-77FD6C03AC7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0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685-D6F2-4B12-860A-42B6DA15E46A}" type="datetime1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ChatGPT - Empodere-se com sua nova aliada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E609-96A8-48B7-926E-A4A3ADE47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CD48-79A5-49AC-A04A-A8C1D8D5100C}" type="datetime1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ChatGPT - Empodere-se com sua nova aliada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E609-96A8-48B7-926E-A4A3ADE47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85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2A26-1628-4872-B5C3-F0B3404509DD}" type="datetime1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ChatGPT - Empodere-se com sua nova aliada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E609-96A8-48B7-926E-A4A3ADE47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31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E83A-5E02-4FF8-93B0-6D39AF4B4CAA}" type="datetime1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ChatGPT - Empodere-se com sua nova aliada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E609-96A8-48B7-926E-A4A3ADE47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3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56E4-217C-4067-8621-220663DBAC3E}" type="datetime1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ChatGPT - Empodere-se com sua nova aliada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E609-96A8-48B7-926E-A4A3ADE47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79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2EF-3E54-427D-8351-0635DE1714CC}" type="datetime1">
              <a:rPr lang="pt-BR" smtClean="0"/>
              <a:t>11/01/2025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ChatGPT - Empodere-se com sua nova aliada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E609-96A8-48B7-926E-A4A3ADE47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59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B14E-1390-4F27-B4EB-A384C99565CA}" type="datetime1">
              <a:rPr lang="pt-BR" smtClean="0"/>
              <a:t>11/01/2025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ChatGPT - Empodere-se com sua nova aliada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E609-96A8-48B7-926E-A4A3ADE47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82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76E6-3CAB-4017-B249-272962612A37}" type="datetime1">
              <a:rPr lang="pt-BR" smtClean="0"/>
              <a:t>11/01/2025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ChatGPT - Empodere-se com sua nova aliada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E609-96A8-48B7-926E-A4A3ADE47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9B4F-0F9F-4F34-AE32-BD60D84F4911}" type="datetime1">
              <a:rPr lang="pt-BR" smtClean="0"/>
              <a:t>11/01/2025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ChatGPT - Empodere-se com sua nova aliada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E609-96A8-48B7-926E-A4A3ADE47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402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02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CD3-439B-4554-8B3D-562ADDE54E0A}" type="datetime1">
              <a:rPr lang="pt-BR" smtClean="0"/>
              <a:t>11/01/2025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ChatGPT - Empodere-se com sua nova aliada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E609-96A8-48B7-926E-A4A3ADE47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2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9F0C-0BF2-4903-BD6D-B184563E309B}" type="datetime1">
              <a:rPr lang="pt-BR" smtClean="0"/>
              <a:t>11/01/2025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ChatGPT - Empodere-se com sua nova aliada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E609-96A8-48B7-926E-A4A3ADE47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40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F07A3F-7B5C-4940-A787-903AA0EE2E5D}" type="datetime1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ChatGPT - Empodere-se com sua nova aliada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D7E609-96A8-48B7-926E-A4A3ADE47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95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github.com/Emely81/prompts-recipe-to-create-a-ebook.git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2EB3DA9-A1EB-CA26-06EB-00FFD57ECA8D}"/>
              </a:ext>
            </a:extLst>
          </p:cNvPr>
          <p:cNvSpPr/>
          <p:nvPr/>
        </p:nvSpPr>
        <p:spPr>
          <a:xfrm>
            <a:off x="0" y="0"/>
            <a:ext cx="9601200" cy="2377409"/>
          </a:xfrm>
          <a:prstGeom prst="rect">
            <a:avLst/>
          </a:prstGeom>
          <a:solidFill>
            <a:srgbClr val="F426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B5DFA9-4F8E-ECA4-0EC0-1676967C0B14}"/>
              </a:ext>
            </a:extLst>
          </p:cNvPr>
          <p:cNvSpPr/>
          <p:nvPr/>
        </p:nvSpPr>
        <p:spPr>
          <a:xfrm>
            <a:off x="0" y="6784258"/>
            <a:ext cx="9601200" cy="6017342"/>
          </a:xfrm>
          <a:prstGeom prst="rect">
            <a:avLst/>
          </a:prstGeom>
          <a:solidFill>
            <a:srgbClr val="1567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70621673-10F9-0EB5-1DA7-F3F228EEB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3658"/>
            <a:ext cx="9601200" cy="960120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A3C19ED2-EE87-101D-4003-2CA984640EAA}"/>
              </a:ext>
            </a:extLst>
          </p:cNvPr>
          <p:cNvSpPr/>
          <p:nvPr/>
        </p:nvSpPr>
        <p:spPr>
          <a:xfrm>
            <a:off x="6765822" y="6784258"/>
            <a:ext cx="713454" cy="707923"/>
          </a:xfrm>
          <a:prstGeom prst="ellipse">
            <a:avLst/>
          </a:prstGeom>
          <a:solidFill>
            <a:srgbClr val="08C4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CF83FD3-E00C-EC93-72D2-CED1B1046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876" y="6463481"/>
            <a:ext cx="1828800" cy="10287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E41565B-116E-307A-961B-874CD6571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24" y="7492181"/>
            <a:ext cx="1524000" cy="1524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7DB18CA-169D-3C1D-E1A7-670FD0DB8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8100" y="3594151"/>
            <a:ext cx="742950" cy="51435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83F0E56-A9F0-2228-33B1-4AC49610E7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3676" y="10363340"/>
            <a:ext cx="575187" cy="575187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9D9E7CB-0007-D9EB-82B6-8D64F561484D}"/>
              </a:ext>
            </a:extLst>
          </p:cNvPr>
          <p:cNvSpPr txBox="1"/>
          <p:nvPr/>
        </p:nvSpPr>
        <p:spPr>
          <a:xfrm>
            <a:off x="347201" y="562897"/>
            <a:ext cx="9267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err="1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8BIT WONDER" panose="00000400000000000000" pitchFamily="2" charset="0"/>
              </a:rPr>
              <a:t>chatgpt</a:t>
            </a:r>
            <a:endParaRPr lang="pt-BR" sz="4000" dirty="0"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8BIT WONDER" panose="00000400000000000000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B065E6-CB8A-F9F4-1168-371F2FC7D15E}"/>
              </a:ext>
            </a:extLst>
          </p:cNvPr>
          <p:cNvSpPr txBox="1"/>
          <p:nvPr/>
        </p:nvSpPr>
        <p:spPr>
          <a:xfrm>
            <a:off x="-151171" y="1435540"/>
            <a:ext cx="9812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EMPODERE-SE COM SUA NOVA ALIADA</a:t>
            </a:r>
            <a:endParaRPr lang="pt-BR" sz="3200" dirty="0"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1AF571-0DFB-4ED7-50CB-041EC26D6D76}"/>
              </a:ext>
            </a:extLst>
          </p:cNvPr>
          <p:cNvSpPr txBox="1"/>
          <p:nvPr/>
        </p:nvSpPr>
        <p:spPr>
          <a:xfrm>
            <a:off x="393290" y="11887340"/>
            <a:ext cx="926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8BIT WONDER" panose="00000400000000000000" pitchFamily="2" charset="0"/>
              </a:rPr>
              <a:t>EMELy</a:t>
            </a:r>
            <a:r>
              <a:rPr lang="pt-BR" sz="2400" dirty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8BIT WONDER" panose="00000400000000000000" pitchFamily="2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8BIT WONDER" panose="00000400000000000000" pitchFamily="2" charset="0"/>
              </a:rPr>
              <a:t>inacio</a:t>
            </a:r>
            <a:endParaRPr lang="pt-BR" sz="2400" dirty="0"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8BIT WONDER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14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020AB-13E7-12BB-A751-DC77EDFE5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_componente">
            <a:extLst>
              <a:ext uri="{FF2B5EF4-FFF2-40B4-BE49-F238E27FC236}">
                <a16:creationId xmlns:a16="http://schemas.microsoft.com/office/drawing/2014/main" id="{B6BA0470-78A5-4219-6A4C-312F2EA13132}"/>
              </a:ext>
            </a:extLst>
          </p:cNvPr>
          <p:cNvSpPr txBox="1"/>
          <p:nvPr/>
        </p:nvSpPr>
        <p:spPr>
          <a:xfrm>
            <a:off x="1113503" y="1173882"/>
            <a:ext cx="7374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TÉCNICAS PARA ESCREVER  PROMPT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F28C7EBD-4966-8D38-0E36-7E5E15B065DD}"/>
              </a:ext>
            </a:extLst>
          </p:cNvPr>
          <p:cNvSpPr txBox="1"/>
          <p:nvPr/>
        </p:nvSpPr>
        <p:spPr>
          <a:xfrm>
            <a:off x="1525923" y="2162821"/>
            <a:ext cx="6363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A Regra dos 3R: </a:t>
            </a:r>
          </a:p>
          <a:p>
            <a:pPr algn="ctr"/>
            <a:r>
              <a:rPr lang="pt-BR" sz="32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Relevância, Referência e Resultado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28D25365-A73E-064B-E1B3-493B118986B9}"/>
              </a:ext>
            </a:extLst>
          </p:cNvPr>
          <p:cNvSpPr txBox="1"/>
          <p:nvPr/>
        </p:nvSpPr>
        <p:spPr>
          <a:xfrm>
            <a:off x="892275" y="3240039"/>
            <a:ext cx="78166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de Prompt com os 3R: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Prompt: "Crie uma legenda motivacional sobre perseverança, para jovens empreendedores, com um tom inspirador e um CTA que incentive a interação.”</a:t>
            </a:r>
            <a:endParaRPr lang="pt-BR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Resposta da IA: "Persistir é o segredo do sucesso! 💪 Não importa o quão difícil pareça, cada passo vale a pena. Marque aqui quem te inspira a continuar. 🌟 #Empreendedorismo #Motivação"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C3FB05F-EED1-C9C1-0AE2-391D0877F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23" y="8280019"/>
            <a:ext cx="6549351" cy="3684010"/>
          </a:xfrm>
          <a:prstGeom prst="rect">
            <a:avLst/>
          </a:prstGeom>
        </p:spPr>
      </p:pic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B9ABB786-4D2A-69AC-8862-14061E7F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363" y="12285052"/>
            <a:ext cx="3692350" cy="419863"/>
          </a:xfrm>
        </p:spPr>
        <p:txBody>
          <a:bodyPr/>
          <a:lstStyle/>
          <a:p>
            <a:r>
              <a:rPr lang="pt-BR" dirty="0"/>
              <a:t>ChatGPT - Empodere-se com sua nova aliada</a:t>
            </a:r>
          </a:p>
        </p:txBody>
      </p:sp>
    </p:spTree>
    <p:extLst>
      <p:ext uri="{BB962C8B-B14F-4D97-AF65-F5344CB8AC3E}">
        <p14:creationId xmlns:p14="http://schemas.microsoft.com/office/powerpoint/2010/main" val="597003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455CD-06C1-46A5-158A-7E76D8B3A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_componente">
            <a:extLst>
              <a:ext uri="{FF2B5EF4-FFF2-40B4-BE49-F238E27FC236}">
                <a16:creationId xmlns:a16="http://schemas.microsoft.com/office/drawing/2014/main" id="{788A926B-EFA5-8C27-5459-433E351336C9}"/>
              </a:ext>
            </a:extLst>
          </p:cNvPr>
          <p:cNvSpPr txBox="1"/>
          <p:nvPr/>
        </p:nvSpPr>
        <p:spPr>
          <a:xfrm>
            <a:off x="1113503" y="1173882"/>
            <a:ext cx="7374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TÉCNICAS PARA ESCREVER  PROMPT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28301AFD-D7C4-05BE-195D-EFEF121024B5}"/>
              </a:ext>
            </a:extLst>
          </p:cNvPr>
          <p:cNvSpPr txBox="1"/>
          <p:nvPr/>
        </p:nvSpPr>
        <p:spPr>
          <a:xfrm>
            <a:off x="1525923" y="2162821"/>
            <a:ext cx="6363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Como Indicar o Tom no Prompt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88EF2A6A-7E06-C0C3-B58A-456A6155C696}"/>
              </a:ext>
            </a:extLst>
          </p:cNvPr>
          <p:cNvSpPr txBox="1"/>
          <p:nvPr/>
        </p:nvSpPr>
        <p:spPr>
          <a:xfrm>
            <a:off x="892275" y="3028649"/>
            <a:ext cx="78166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tom é essencial para conectar-se ao público de maneira eficaz. 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adjetivos para descrever a abordagem desejada: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Formal: "Escreva uma legenda técnica e profissional sobre estratégias de marketing digital.“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Descontraído: "Crie uma legenda divertida e casual sobre moda para o verão.“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Inspirador: "Escreva uma legenda motivacional sobre alcançar metas pessoais."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BA6304-F6D0-58FA-6BF4-B1B5414F2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23" y="8280019"/>
            <a:ext cx="6549351" cy="3684010"/>
          </a:xfrm>
          <a:prstGeom prst="rect">
            <a:avLst/>
          </a:prstGeom>
        </p:spPr>
      </p:pic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EA2A69EF-3282-12AD-A143-879DDEA7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363" y="12285052"/>
            <a:ext cx="3692350" cy="419863"/>
          </a:xfrm>
        </p:spPr>
        <p:txBody>
          <a:bodyPr/>
          <a:lstStyle/>
          <a:p>
            <a:r>
              <a:rPr lang="pt-BR" dirty="0"/>
              <a:t>ChatGPT - Empodere-se com sua nova aliada</a:t>
            </a:r>
          </a:p>
        </p:txBody>
      </p:sp>
    </p:spTree>
    <p:extLst>
      <p:ext uri="{BB962C8B-B14F-4D97-AF65-F5344CB8AC3E}">
        <p14:creationId xmlns:p14="http://schemas.microsoft.com/office/powerpoint/2010/main" val="150265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96F88-948F-B9D9-D7BD-525A4D2AC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_componente">
            <a:extLst>
              <a:ext uri="{FF2B5EF4-FFF2-40B4-BE49-F238E27FC236}">
                <a16:creationId xmlns:a16="http://schemas.microsoft.com/office/drawing/2014/main" id="{0199E88F-D5F7-3673-E982-E435E09032B6}"/>
              </a:ext>
            </a:extLst>
          </p:cNvPr>
          <p:cNvSpPr txBox="1"/>
          <p:nvPr/>
        </p:nvSpPr>
        <p:spPr>
          <a:xfrm>
            <a:off x="1113503" y="1173882"/>
            <a:ext cx="7374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TÉCNICAS PARA ESCREVER  PROMPT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6C62C373-F0C5-9A51-3050-6B8A1E8D5E9C}"/>
              </a:ext>
            </a:extLst>
          </p:cNvPr>
          <p:cNvSpPr txBox="1"/>
          <p:nvPr/>
        </p:nvSpPr>
        <p:spPr>
          <a:xfrm>
            <a:off x="1525923" y="2162821"/>
            <a:ext cx="6363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Como Indicar o Tom no Prompt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A53EDC48-4946-D198-8E01-2C19D9EF2ADE}"/>
              </a:ext>
            </a:extLst>
          </p:cNvPr>
          <p:cNvSpPr txBox="1"/>
          <p:nvPr/>
        </p:nvSpPr>
        <p:spPr>
          <a:xfrm>
            <a:off x="892275" y="3240039"/>
            <a:ext cx="78166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de resposta da IA: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Formal: "A análise de dados é essencial para campanhas de sucesso. Invista em ferramentas adequadas para otimizar seus resultados. 📊 #Marketing“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Descontraído: "Tá calor, né? 🥵 Que tal uma paleta vibrante pra arrasar no look de verão? 🌴 #ModaVerão“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Inspirador: "Seu sonho é possível! Acredite, trabalhe e veja o impossível acontecer. 💫 #Sonhos"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D82E5B3-FAE8-1736-42B4-47BA70F7E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23" y="8280019"/>
            <a:ext cx="6549351" cy="3684010"/>
          </a:xfrm>
          <a:prstGeom prst="rect">
            <a:avLst/>
          </a:prstGeom>
        </p:spPr>
      </p:pic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A9C7F06D-6303-84F0-A6C3-EC30CA83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363" y="12285052"/>
            <a:ext cx="3692350" cy="419863"/>
          </a:xfrm>
        </p:spPr>
        <p:txBody>
          <a:bodyPr/>
          <a:lstStyle/>
          <a:p>
            <a:r>
              <a:rPr lang="pt-BR" dirty="0"/>
              <a:t>ChatGPT - Empodere-se com sua nova aliada</a:t>
            </a:r>
          </a:p>
        </p:txBody>
      </p:sp>
    </p:spTree>
    <p:extLst>
      <p:ext uri="{BB962C8B-B14F-4D97-AF65-F5344CB8AC3E}">
        <p14:creationId xmlns:p14="http://schemas.microsoft.com/office/powerpoint/2010/main" val="809603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rgbClr val="F4278B"/>
            </a:gs>
            <a:gs pos="52770">
              <a:srgbClr val="8F98D3"/>
            </a:gs>
            <a:gs pos="67000">
              <a:srgbClr val="1667B3"/>
            </a:gs>
            <a:gs pos="86000">
              <a:srgbClr val="1667B3"/>
            </a:gs>
            <a:gs pos="91000">
              <a:srgbClr val="1666B3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A8192A-4D1D-511A-F27A-32C618B86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ulo_componente">
            <a:extLst>
              <a:ext uri="{FF2B5EF4-FFF2-40B4-BE49-F238E27FC236}">
                <a16:creationId xmlns:a16="http://schemas.microsoft.com/office/drawing/2014/main" id="{97DBE43A-00C8-AF7C-8C47-EF4CB470893D}"/>
              </a:ext>
            </a:extLst>
          </p:cNvPr>
          <p:cNvSpPr txBox="1"/>
          <p:nvPr/>
        </p:nvSpPr>
        <p:spPr>
          <a:xfrm>
            <a:off x="1749101" y="6361704"/>
            <a:ext cx="6542242" cy="280076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Aharoni" panose="02010803020104030203" pitchFamily="2" charset="-79"/>
              </a:rPr>
              <a:t>ESCREVENDO PROMPT</a:t>
            </a:r>
            <a:endParaRPr lang="pt-BR" sz="8800" dirty="0">
              <a:ln>
                <a:solidFill>
                  <a:schemeClr val="bg1"/>
                </a:solidFill>
              </a:ln>
              <a:solidFill>
                <a:srgbClr val="FFFFFF"/>
              </a:solidFill>
              <a:effectLst/>
              <a:latin typeface="Impact" panose="020B0806030902050204" pitchFamily="34" charset="0"/>
            </a:endParaRPr>
          </a:p>
        </p:txBody>
      </p:sp>
      <p:sp>
        <p:nvSpPr>
          <p:cNvPr id="2" name="capitulo_componente">
            <a:extLst>
              <a:ext uri="{FF2B5EF4-FFF2-40B4-BE49-F238E27FC236}">
                <a16:creationId xmlns:a16="http://schemas.microsoft.com/office/drawing/2014/main" id="{67F59664-FAB3-1F6E-668F-25D87A8FF17F}"/>
              </a:ext>
            </a:extLst>
          </p:cNvPr>
          <p:cNvSpPr txBox="1"/>
          <p:nvPr/>
        </p:nvSpPr>
        <p:spPr>
          <a:xfrm>
            <a:off x="1884414" y="2576052"/>
            <a:ext cx="627161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3" name="texto_componente">
            <a:extLst>
              <a:ext uri="{FF2B5EF4-FFF2-40B4-BE49-F238E27FC236}">
                <a16:creationId xmlns:a16="http://schemas.microsoft.com/office/drawing/2014/main" id="{ED61CFF9-3B14-E1FE-8F1C-6F6C92A6A8C6}"/>
              </a:ext>
            </a:extLst>
          </p:cNvPr>
          <p:cNvSpPr txBox="1"/>
          <p:nvPr/>
        </p:nvSpPr>
        <p:spPr>
          <a:xfrm>
            <a:off x="1111899" y="9394551"/>
            <a:ext cx="781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Dicas para quem está começando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741F2E-3B4A-B79A-E1FA-7CB33193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ChatGPT - Empodere-se com sua nova aliada</a:t>
            </a:r>
          </a:p>
        </p:txBody>
      </p:sp>
    </p:spTree>
    <p:extLst>
      <p:ext uri="{BB962C8B-B14F-4D97-AF65-F5344CB8AC3E}">
        <p14:creationId xmlns:p14="http://schemas.microsoft.com/office/powerpoint/2010/main" val="1085672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9949D-B5F4-2CAA-1AE2-104DB4AE7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_componente">
            <a:extLst>
              <a:ext uri="{FF2B5EF4-FFF2-40B4-BE49-F238E27FC236}">
                <a16:creationId xmlns:a16="http://schemas.microsoft.com/office/drawing/2014/main" id="{3C4CE1D8-5C09-3C24-8877-747C7D2718EC}"/>
              </a:ext>
            </a:extLst>
          </p:cNvPr>
          <p:cNvSpPr txBox="1"/>
          <p:nvPr/>
        </p:nvSpPr>
        <p:spPr>
          <a:xfrm>
            <a:off x="1976283" y="1103042"/>
            <a:ext cx="564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ESCREVENDO PROMPT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79E8599F-FB88-82FE-D1F0-7C929CCC2C0F}"/>
              </a:ext>
            </a:extLst>
          </p:cNvPr>
          <p:cNvSpPr txBox="1"/>
          <p:nvPr/>
        </p:nvSpPr>
        <p:spPr>
          <a:xfrm>
            <a:off x="892277" y="2139600"/>
            <a:ext cx="7816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04 Dicas para escrever prompts eficazes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29A1A5A5-DB94-D11D-DB9E-FECDEA9E41FF}"/>
              </a:ext>
            </a:extLst>
          </p:cNvPr>
          <p:cNvSpPr txBox="1"/>
          <p:nvPr/>
        </p:nvSpPr>
        <p:spPr>
          <a:xfrm>
            <a:off x="892275" y="3240039"/>
            <a:ext cx="78166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Seja claro e objetivo: Evite frases longas e confusas.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Por exemplo, em vez de "Escreva algo sobre moda", prefira "Crie uma legenda sobre como usar acessórios dourados no inverno, com um tom sofisticado.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Defina o Tom: Indique se deseja algo formal, descontraído, motivacional ou técnico. 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 exemplo: "Escreva uma legenda técnica sobre os benefícios do marketing digital."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639973-9B3D-5A03-CED5-CBF04FED0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23" y="8280019"/>
            <a:ext cx="6549351" cy="3684010"/>
          </a:xfrm>
          <a:prstGeom prst="rect">
            <a:avLst/>
          </a:prstGeom>
        </p:spPr>
      </p:pic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2774650F-49B6-4692-1B9D-CC00F499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363" y="12285052"/>
            <a:ext cx="3692350" cy="419863"/>
          </a:xfrm>
        </p:spPr>
        <p:txBody>
          <a:bodyPr/>
          <a:lstStyle/>
          <a:p>
            <a:r>
              <a:rPr lang="pt-BR" dirty="0"/>
              <a:t>ChatGPT - Empodere-se com sua nova aliada</a:t>
            </a:r>
          </a:p>
        </p:txBody>
      </p:sp>
    </p:spTree>
    <p:extLst>
      <p:ext uri="{BB962C8B-B14F-4D97-AF65-F5344CB8AC3E}">
        <p14:creationId xmlns:p14="http://schemas.microsoft.com/office/powerpoint/2010/main" val="3308076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FAE83-06F2-8D03-164F-C2C6A13E3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_componente">
            <a:extLst>
              <a:ext uri="{FF2B5EF4-FFF2-40B4-BE49-F238E27FC236}">
                <a16:creationId xmlns:a16="http://schemas.microsoft.com/office/drawing/2014/main" id="{1DD17EE6-12BC-C6D2-986E-15D585D019F3}"/>
              </a:ext>
            </a:extLst>
          </p:cNvPr>
          <p:cNvSpPr txBox="1"/>
          <p:nvPr/>
        </p:nvSpPr>
        <p:spPr>
          <a:xfrm>
            <a:off x="1976283" y="1103042"/>
            <a:ext cx="564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ESCREVENDO PROMPT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9879A86F-DC08-E5C3-2110-23DA04BF750F}"/>
              </a:ext>
            </a:extLst>
          </p:cNvPr>
          <p:cNvSpPr txBox="1"/>
          <p:nvPr/>
        </p:nvSpPr>
        <p:spPr>
          <a:xfrm>
            <a:off x="892277" y="2139600"/>
            <a:ext cx="7816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04 Dicas para escrever prompts eficazes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FF6EB293-5363-467E-0B5F-4DCC183CA4C6}"/>
              </a:ext>
            </a:extLst>
          </p:cNvPr>
          <p:cNvSpPr txBox="1"/>
          <p:nvPr/>
        </p:nvSpPr>
        <p:spPr>
          <a:xfrm>
            <a:off x="892275" y="3240039"/>
            <a:ext cx="78166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Inclua Detalhes do Público: Informe para quem é o conteúdo, como "jovens empreendedores", "pais de primeira viagem" ou "amantes de viagens”.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Peça uma Chamada para Ação (CTA): Sempre inclua uma orientação para o público interagir.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 exemplo: "Escreva uma legenda que termine com 'Compartilhe nos comentários!'.</a:t>
            </a: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4D0277-7C78-7BDE-BB64-3C9924EED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23" y="8280019"/>
            <a:ext cx="6549351" cy="3684010"/>
          </a:xfrm>
          <a:prstGeom prst="rect">
            <a:avLst/>
          </a:prstGeom>
        </p:spPr>
      </p:pic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7DD5E65F-A819-39FA-90CB-6F64C98C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363" y="12285052"/>
            <a:ext cx="3692350" cy="419863"/>
          </a:xfrm>
        </p:spPr>
        <p:txBody>
          <a:bodyPr/>
          <a:lstStyle/>
          <a:p>
            <a:r>
              <a:rPr lang="pt-BR" dirty="0"/>
              <a:t>ChatGPT - Empodere-se com sua nova aliada</a:t>
            </a:r>
          </a:p>
        </p:txBody>
      </p:sp>
    </p:spTree>
    <p:extLst>
      <p:ext uri="{BB962C8B-B14F-4D97-AF65-F5344CB8AC3E}">
        <p14:creationId xmlns:p14="http://schemas.microsoft.com/office/powerpoint/2010/main" val="4236235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rgbClr val="F4278B"/>
            </a:gs>
            <a:gs pos="52770">
              <a:srgbClr val="8F98D3"/>
            </a:gs>
            <a:gs pos="67000">
              <a:srgbClr val="1667B3"/>
            </a:gs>
            <a:gs pos="86000">
              <a:srgbClr val="1667B3"/>
            </a:gs>
            <a:gs pos="91000">
              <a:srgbClr val="1666B3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17D070-AF87-32FA-D5F1-773B9C0CD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ulo_componente">
            <a:extLst>
              <a:ext uri="{FF2B5EF4-FFF2-40B4-BE49-F238E27FC236}">
                <a16:creationId xmlns:a16="http://schemas.microsoft.com/office/drawing/2014/main" id="{AD5C83F9-4837-CE60-09CF-AC1394952F0E}"/>
              </a:ext>
            </a:extLst>
          </p:cNvPr>
          <p:cNvSpPr txBox="1"/>
          <p:nvPr/>
        </p:nvSpPr>
        <p:spPr>
          <a:xfrm>
            <a:off x="1749101" y="6361704"/>
            <a:ext cx="6542242" cy="280076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Aharoni" panose="02010803020104030203" pitchFamily="2" charset="-79"/>
              </a:rPr>
              <a:t>PROMPT PARA INSTAGRAM</a:t>
            </a:r>
            <a:endParaRPr lang="pt-BR" sz="8800" dirty="0">
              <a:ln>
                <a:solidFill>
                  <a:schemeClr val="bg1"/>
                </a:solidFill>
              </a:ln>
              <a:solidFill>
                <a:srgbClr val="FFFFFF"/>
              </a:solidFill>
              <a:effectLst/>
              <a:latin typeface="Impact" panose="020B0806030902050204" pitchFamily="34" charset="0"/>
            </a:endParaRPr>
          </a:p>
        </p:txBody>
      </p:sp>
      <p:sp>
        <p:nvSpPr>
          <p:cNvPr id="2" name="capitulo_componente">
            <a:extLst>
              <a:ext uri="{FF2B5EF4-FFF2-40B4-BE49-F238E27FC236}">
                <a16:creationId xmlns:a16="http://schemas.microsoft.com/office/drawing/2014/main" id="{9982AD01-6795-BC6E-54FF-90E50DED9E09}"/>
              </a:ext>
            </a:extLst>
          </p:cNvPr>
          <p:cNvSpPr txBox="1"/>
          <p:nvPr/>
        </p:nvSpPr>
        <p:spPr>
          <a:xfrm>
            <a:off x="1884414" y="2576052"/>
            <a:ext cx="627161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4" name="texto_componente">
            <a:extLst>
              <a:ext uri="{FF2B5EF4-FFF2-40B4-BE49-F238E27FC236}">
                <a16:creationId xmlns:a16="http://schemas.microsoft.com/office/drawing/2014/main" id="{F212ED8E-4187-E9EB-4F56-0DFCAC50E8FE}"/>
              </a:ext>
            </a:extLst>
          </p:cNvPr>
          <p:cNvSpPr txBox="1"/>
          <p:nvPr/>
        </p:nvSpPr>
        <p:spPr>
          <a:xfrm>
            <a:off x="1000227" y="9394551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 Seguindo essas técnicas e exemplos, você terá prompts cada vez mais precisos e resultados impressionantes. Lembre-se: a prática e a experimentação são os melhores aliados para dominar a arte dos prompts!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9FCE99-7039-C74C-E5CF-C9E1457C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ChatGPT - Empodere-se com sua nova aliada</a:t>
            </a:r>
          </a:p>
        </p:txBody>
      </p:sp>
    </p:spTree>
    <p:extLst>
      <p:ext uri="{BB962C8B-B14F-4D97-AF65-F5344CB8AC3E}">
        <p14:creationId xmlns:p14="http://schemas.microsoft.com/office/powerpoint/2010/main" val="377955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8AC4D-640F-4DA8-849E-DBF630E7C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_componente">
            <a:extLst>
              <a:ext uri="{FF2B5EF4-FFF2-40B4-BE49-F238E27FC236}">
                <a16:creationId xmlns:a16="http://schemas.microsoft.com/office/drawing/2014/main" id="{FC12F9D6-3AD0-5F51-1A70-3051F111BB47}"/>
              </a:ext>
            </a:extLst>
          </p:cNvPr>
          <p:cNvSpPr txBox="1"/>
          <p:nvPr/>
        </p:nvSpPr>
        <p:spPr>
          <a:xfrm>
            <a:off x="1113503" y="1173882"/>
            <a:ext cx="7374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PROMPT PARA INSTAGRAM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0153D389-320E-6A3E-E88C-6CE47E05AF09}"/>
              </a:ext>
            </a:extLst>
          </p:cNvPr>
          <p:cNvSpPr txBox="1"/>
          <p:nvPr/>
        </p:nvSpPr>
        <p:spPr>
          <a:xfrm>
            <a:off x="633643" y="2009275"/>
            <a:ext cx="807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Dicas para quem está começando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C4783C7B-5CF6-7440-3D2F-598CFB0ED203}"/>
              </a:ext>
            </a:extLst>
          </p:cNvPr>
          <p:cNvSpPr txBox="1"/>
          <p:nvPr/>
        </p:nvSpPr>
        <p:spPr>
          <a:xfrm>
            <a:off x="892275" y="3028649"/>
            <a:ext cx="78166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Defina o Propósito do Conteúdo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Antes de escrever um prompt, pergunte-se: 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"Qual é o objetivo desta postagem?" 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Você deseja educar, entreter ou vender?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Especifique isso no prompt.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4B19E4-6528-3791-47A6-23717D42A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23" y="8280019"/>
            <a:ext cx="6549351" cy="3684010"/>
          </a:xfrm>
          <a:prstGeom prst="rect">
            <a:avLst/>
          </a:prstGeom>
        </p:spPr>
      </p:pic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A4301557-A36D-847B-AD86-7EA308C8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363" y="12285052"/>
            <a:ext cx="3692350" cy="419863"/>
          </a:xfrm>
        </p:spPr>
        <p:txBody>
          <a:bodyPr/>
          <a:lstStyle/>
          <a:p>
            <a:r>
              <a:rPr lang="pt-BR" dirty="0"/>
              <a:t>ChatGPT - Empodere-se com sua nova aliada</a:t>
            </a:r>
          </a:p>
        </p:txBody>
      </p:sp>
    </p:spTree>
    <p:extLst>
      <p:ext uri="{BB962C8B-B14F-4D97-AF65-F5344CB8AC3E}">
        <p14:creationId xmlns:p14="http://schemas.microsoft.com/office/powerpoint/2010/main" val="2323867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CE49C-CCFD-267A-E6BD-5772C309C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_componente">
            <a:extLst>
              <a:ext uri="{FF2B5EF4-FFF2-40B4-BE49-F238E27FC236}">
                <a16:creationId xmlns:a16="http://schemas.microsoft.com/office/drawing/2014/main" id="{84E187D3-55AD-FBBD-2F02-57D74685D086}"/>
              </a:ext>
            </a:extLst>
          </p:cNvPr>
          <p:cNvSpPr txBox="1"/>
          <p:nvPr/>
        </p:nvSpPr>
        <p:spPr>
          <a:xfrm>
            <a:off x="1113503" y="1173882"/>
            <a:ext cx="7374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PROMPT PARA INSTAGRAM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27B29AE1-48F7-9EB4-759F-BEE632ED1275}"/>
              </a:ext>
            </a:extLst>
          </p:cNvPr>
          <p:cNvSpPr txBox="1"/>
          <p:nvPr/>
        </p:nvSpPr>
        <p:spPr>
          <a:xfrm>
            <a:off x="633643" y="2009275"/>
            <a:ext cx="807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Exemplos Práticos para Postagens no Instagram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292781C9-0858-A198-9276-BA41DD53E04F}"/>
              </a:ext>
            </a:extLst>
          </p:cNvPr>
          <p:cNvSpPr txBox="1"/>
          <p:nvPr/>
        </p:nvSpPr>
        <p:spPr>
          <a:xfrm>
            <a:off x="892275" y="3028649"/>
            <a:ext cx="78166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1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Legenda Educativa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Prompt: </a:t>
            </a: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"Crie uma legenda educativa sobre os benefícios de beber água, com um tom amigável.“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Resposta da IA:</a:t>
            </a: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"Sabia que beber água melhora a concentração e a disposição? 💧 Inclua esse hábito simples na sua rotina e sinta a diferença! 🌟 #Saúde #Hidratação"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83F9A36-4948-6F85-A4AC-819C50BC0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23" y="8280019"/>
            <a:ext cx="6549351" cy="3684010"/>
          </a:xfrm>
          <a:prstGeom prst="rect">
            <a:avLst/>
          </a:prstGeom>
        </p:spPr>
      </p:pic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B40D3D90-C003-6350-988F-B12FADC6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363" y="12285052"/>
            <a:ext cx="3692350" cy="419863"/>
          </a:xfrm>
        </p:spPr>
        <p:txBody>
          <a:bodyPr/>
          <a:lstStyle/>
          <a:p>
            <a:r>
              <a:rPr lang="pt-BR" dirty="0"/>
              <a:t>ChatGPT - Empodere-se com sua nova aliada</a:t>
            </a:r>
          </a:p>
        </p:txBody>
      </p:sp>
    </p:spTree>
    <p:extLst>
      <p:ext uri="{BB962C8B-B14F-4D97-AF65-F5344CB8AC3E}">
        <p14:creationId xmlns:p14="http://schemas.microsoft.com/office/powerpoint/2010/main" val="1670410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DBD01-3C9A-79B5-F81B-4373D5F3C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_componente">
            <a:extLst>
              <a:ext uri="{FF2B5EF4-FFF2-40B4-BE49-F238E27FC236}">
                <a16:creationId xmlns:a16="http://schemas.microsoft.com/office/drawing/2014/main" id="{D064AEAB-EC88-3F0D-6015-8B3D0B37DEE8}"/>
              </a:ext>
            </a:extLst>
          </p:cNvPr>
          <p:cNvSpPr txBox="1"/>
          <p:nvPr/>
        </p:nvSpPr>
        <p:spPr>
          <a:xfrm>
            <a:off x="1113503" y="1173882"/>
            <a:ext cx="7374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PROMPT PARA INSTAGRAM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1E6AFFCC-B5BA-117F-28C3-5BF013646C7B}"/>
              </a:ext>
            </a:extLst>
          </p:cNvPr>
          <p:cNvSpPr txBox="1"/>
          <p:nvPr/>
        </p:nvSpPr>
        <p:spPr>
          <a:xfrm>
            <a:off x="633643" y="2009275"/>
            <a:ext cx="807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Dicas para quem está começando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820D1547-45CF-A108-709E-389CD443F5CA}"/>
              </a:ext>
            </a:extLst>
          </p:cNvPr>
          <p:cNvSpPr txBox="1"/>
          <p:nvPr/>
        </p:nvSpPr>
        <p:spPr>
          <a:xfrm>
            <a:off x="892275" y="3028649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Use Detalhes Específicos no Prompt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Quanto mais específico for o prompt, mais relevante será o conteúdo gerado.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Inclua público-alvo, tom de voz e formato desejado.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A511C5-2540-2690-AEF7-52D267241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23" y="8280019"/>
            <a:ext cx="6549351" cy="3684010"/>
          </a:xfrm>
          <a:prstGeom prst="rect">
            <a:avLst/>
          </a:prstGeom>
        </p:spPr>
      </p:pic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A46020EE-13D6-9F59-F613-05766C2D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363" y="12285052"/>
            <a:ext cx="3692350" cy="419863"/>
          </a:xfrm>
        </p:spPr>
        <p:txBody>
          <a:bodyPr/>
          <a:lstStyle/>
          <a:p>
            <a:r>
              <a:rPr lang="pt-BR" dirty="0"/>
              <a:t>ChatGPT - Empodere-se com sua nova aliada</a:t>
            </a:r>
          </a:p>
        </p:txBody>
      </p:sp>
    </p:spTree>
    <p:extLst>
      <p:ext uri="{BB962C8B-B14F-4D97-AF65-F5344CB8AC3E}">
        <p14:creationId xmlns:p14="http://schemas.microsoft.com/office/powerpoint/2010/main" val="83802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_componente">
            <a:extLst>
              <a:ext uri="{FF2B5EF4-FFF2-40B4-BE49-F238E27FC236}">
                <a16:creationId xmlns:a16="http://schemas.microsoft.com/office/drawing/2014/main" id="{ABA9FCFD-7C0F-DD33-EA76-82C1818D4C51}"/>
              </a:ext>
            </a:extLst>
          </p:cNvPr>
          <p:cNvSpPr txBox="1"/>
          <p:nvPr/>
        </p:nvSpPr>
        <p:spPr>
          <a:xfrm>
            <a:off x="2344995" y="1109423"/>
            <a:ext cx="564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ChatGPT para Instagram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F8B01A95-9DEE-775B-7516-E19FEB291999}"/>
              </a:ext>
            </a:extLst>
          </p:cNvPr>
          <p:cNvSpPr txBox="1"/>
          <p:nvPr/>
        </p:nvSpPr>
        <p:spPr>
          <a:xfrm>
            <a:off x="892277" y="2139600"/>
            <a:ext cx="78166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</a:rPr>
              <a:t>Criando Prompts Assertivos com ChatGPT para Conteúdo no Instagram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2AA941AE-BE7E-34FE-6980-D80B411C2E62}"/>
              </a:ext>
            </a:extLst>
          </p:cNvPr>
          <p:cNvSpPr txBox="1"/>
          <p:nvPr/>
        </p:nvSpPr>
        <p:spPr>
          <a:xfrm>
            <a:off x="1000227" y="3794582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IA generativa, especialmente o ChatGPT, é uma ferramenta poderosa para criar conteúdo digital. 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Instagram, onde a comunicação precisa ser direta e envolvente, dominar a escrita de prompts pode transformar sua estratégia.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A0B17E2-67F6-C787-45C4-D4694A6E8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0" y="7805285"/>
            <a:ext cx="7315200" cy="4114800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96D124AC-6B5A-0025-CE72-289E95DB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2550" y="12071666"/>
            <a:ext cx="4572000" cy="729934"/>
          </a:xfrm>
        </p:spPr>
        <p:txBody>
          <a:bodyPr/>
          <a:lstStyle/>
          <a:p>
            <a:r>
              <a:rPr lang="pt-BR" dirty="0"/>
              <a:t>ChatGPT - Empodere-se com sua nova aliada</a:t>
            </a:r>
          </a:p>
        </p:txBody>
      </p:sp>
    </p:spTree>
    <p:extLst>
      <p:ext uri="{BB962C8B-B14F-4D97-AF65-F5344CB8AC3E}">
        <p14:creationId xmlns:p14="http://schemas.microsoft.com/office/powerpoint/2010/main" val="482220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41565-8C93-7B36-A7A0-95C12458B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_componente">
            <a:extLst>
              <a:ext uri="{FF2B5EF4-FFF2-40B4-BE49-F238E27FC236}">
                <a16:creationId xmlns:a16="http://schemas.microsoft.com/office/drawing/2014/main" id="{1AF52CE6-BE95-45AC-6243-5DBEDD3062F4}"/>
              </a:ext>
            </a:extLst>
          </p:cNvPr>
          <p:cNvSpPr txBox="1"/>
          <p:nvPr/>
        </p:nvSpPr>
        <p:spPr>
          <a:xfrm>
            <a:off x="1113503" y="1173882"/>
            <a:ext cx="7374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PROMPT PARA INSTAGRAM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E671B111-5BED-0901-B82D-7D22B6ED4EE7}"/>
              </a:ext>
            </a:extLst>
          </p:cNvPr>
          <p:cNvSpPr txBox="1"/>
          <p:nvPr/>
        </p:nvSpPr>
        <p:spPr>
          <a:xfrm>
            <a:off x="633643" y="2009275"/>
            <a:ext cx="807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Exemplos Práticos para Postagens no Instagram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F58FCE4D-719F-4891-E560-B129CB9014F4}"/>
              </a:ext>
            </a:extLst>
          </p:cNvPr>
          <p:cNvSpPr txBox="1"/>
          <p:nvPr/>
        </p:nvSpPr>
        <p:spPr>
          <a:xfrm>
            <a:off x="892275" y="3028649"/>
            <a:ext cx="78166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2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Legenda para Datas Comemorativas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Prompt: </a:t>
            </a: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"Escreva uma legenda para o Dia dos Namorados, com foco em conexão emocional e interação.“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Resposta da IA: </a:t>
            </a: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"Hoje é dia de celebrar o amor! ❤️ Marque aqui aquela pessoa que faz seu coração bater mais forte. 🌹 #DiaDosNamorados"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15D5F2-168F-B17B-EDE0-D3DE80A17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23" y="8280019"/>
            <a:ext cx="6549351" cy="3684010"/>
          </a:xfrm>
          <a:prstGeom prst="rect">
            <a:avLst/>
          </a:prstGeom>
        </p:spPr>
      </p:pic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C15EDDC9-87C6-AEC1-D5ED-0D53BB91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363" y="12285052"/>
            <a:ext cx="3692350" cy="419863"/>
          </a:xfrm>
        </p:spPr>
        <p:txBody>
          <a:bodyPr/>
          <a:lstStyle/>
          <a:p>
            <a:r>
              <a:rPr lang="pt-BR" dirty="0"/>
              <a:t>ChatGPT - Empodere-se com sua nova aliada</a:t>
            </a:r>
          </a:p>
        </p:txBody>
      </p:sp>
    </p:spTree>
    <p:extLst>
      <p:ext uri="{BB962C8B-B14F-4D97-AF65-F5344CB8AC3E}">
        <p14:creationId xmlns:p14="http://schemas.microsoft.com/office/powerpoint/2010/main" val="1679679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8265F-1ED0-ACE9-4395-A29B0D5A1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_componente">
            <a:extLst>
              <a:ext uri="{FF2B5EF4-FFF2-40B4-BE49-F238E27FC236}">
                <a16:creationId xmlns:a16="http://schemas.microsoft.com/office/drawing/2014/main" id="{F6704C42-3177-A9CB-8EEC-6E720F58F78E}"/>
              </a:ext>
            </a:extLst>
          </p:cNvPr>
          <p:cNvSpPr txBox="1"/>
          <p:nvPr/>
        </p:nvSpPr>
        <p:spPr>
          <a:xfrm>
            <a:off x="1113503" y="1173882"/>
            <a:ext cx="7374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PROMPT PARA INSTAGRAM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287AD88A-7E0B-2FBB-3F13-5617180DD566}"/>
              </a:ext>
            </a:extLst>
          </p:cNvPr>
          <p:cNvSpPr txBox="1"/>
          <p:nvPr/>
        </p:nvSpPr>
        <p:spPr>
          <a:xfrm>
            <a:off x="633643" y="2009275"/>
            <a:ext cx="807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Dicas para quem está começando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FF384C87-EDD4-B32B-8CFF-0B428B454311}"/>
              </a:ext>
            </a:extLst>
          </p:cNvPr>
          <p:cNvSpPr txBox="1"/>
          <p:nvPr/>
        </p:nvSpPr>
        <p:spPr>
          <a:xfrm>
            <a:off x="892275" y="3028649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Inspire-se em Tendências e Datas Relevantes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Incluir datas comemorativas ou tendências atuais no prompt pode aumentar a relevância do seu conteúdo.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7EFEA1-3E48-F8B1-948E-CD23571B2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23" y="8280019"/>
            <a:ext cx="6549351" cy="3684010"/>
          </a:xfrm>
          <a:prstGeom prst="rect">
            <a:avLst/>
          </a:prstGeom>
        </p:spPr>
      </p:pic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2E40F194-B0C9-ECF8-B992-DB9DDA43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363" y="12285052"/>
            <a:ext cx="3692350" cy="419863"/>
          </a:xfrm>
        </p:spPr>
        <p:txBody>
          <a:bodyPr/>
          <a:lstStyle/>
          <a:p>
            <a:r>
              <a:rPr lang="pt-BR" dirty="0"/>
              <a:t>ChatGPT - Empodere-se com sua nova aliada</a:t>
            </a:r>
          </a:p>
        </p:txBody>
      </p:sp>
    </p:spTree>
    <p:extLst>
      <p:ext uri="{BB962C8B-B14F-4D97-AF65-F5344CB8AC3E}">
        <p14:creationId xmlns:p14="http://schemas.microsoft.com/office/powerpoint/2010/main" val="3149299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7B618-24B3-15DB-38BA-49F27BDB6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_componente">
            <a:extLst>
              <a:ext uri="{FF2B5EF4-FFF2-40B4-BE49-F238E27FC236}">
                <a16:creationId xmlns:a16="http://schemas.microsoft.com/office/drawing/2014/main" id="{D0A13D40-E8B6-B4C2-3E51-0B95DBB53FD6}"/>
              </a:ext>
            </a:extLst>
          </p:cNvPr>
          <p:cNvSpPr txBox="1"/>
          <p:nvPr/>
        </p:nvSpPr>
        <p:spPr>
          <a:xfrm>
            <a:off x="1113503" y="1173882"/>
            <a:ext cx="7374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PROMPT PARA INSTAGRAM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389E3850-A692-0CAA-2296-7CE02E9A4586}"/>
              </a:ext>
            </a:extLst>
          </p:cNvPr>
          <p:cNvSpPr txBox="1"/>
          <p:nvPr/>
        </p:nvSpPr>
        <p:spPr>
          <a:xfrm>
            <a:off x="633643" y="2009275"/>
            <a:ext cx="807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Exemplos Práticos para Postagens no Instagram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2CD7F998-0E15-1FF8-171C-805A53F4B6FF}"/>
              </a:ext>
            </a:extLst>
          </p:cNvPr>
          <p:cNvSpPr txBox="1"/>
          <p:nvPr/>
        </p:nvSpPr>
        <p:spPr>
          <a:xfrm>
            <a:off x="892275" y="3028649"/>
            <a:ext cx="78166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Exemplo 3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</a:t>
            </a: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"Crie uma legenda para o Dia Internacional da Amizade, com foco em incentivar a interação nos comentários.”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Resposta  da IA</a:t>
            </a: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"Hoje é o Dia Internacional da Amizade! ❤️ Marque aquela pessoa que sempre está ao seu lado e diga o quanto ela é especial. 🌸 #AmizadeVerdadeira #Gratidão"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FABCBD-9161-0C6F-AE38-1766BEF56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23" y="8280019"/>
            <a:ext cx="6549351" cy="3684010"/>
          </a:xfrm>
          <a:prstGeom prst="rect">
            <a:avLst/>
          </a:prstGeom>
        </p:spPr>
      </p:pic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594EDB71-3DF7-CED5-FDCF-A2626FB9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363" y="12285052"/>
            <a:ext cx="3692350" cy="419863"/>
          </a:xfrm>
        </p:spPr>
        <p:txBody>
          <a:bodyPr/>
          <a:lstStyle/>
          <a:p>
            <a:r>
              <a:rPr lang="pt-BR" dirty="0"/>
              <a:t>ChatGPT - Empodere-se com sua nova aliada</a:t>
            </a:r>
          </a:p>
        </p:txBody>
      </p:sp>
    </p:spTree>
    <p:extLst>
      <p:ext uri="{BB962C8B-B14F-4D97-AF65-F5344CB8AC3E}">
        <p14:creationId xmlns:p14="http://schemas.microsoft.com/office/powerpoint/2010/main" val="1876630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B9BBE-E0C4-E9B8-E826-01278092B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_componente">
            <a:extLst>
              <a:ext uri="{FF2B5EF4-FFF2-40B4-BE49-F238E27FC236}">
                <a16:creationId xmlns:a16="http://schemas.microsoft.com/office/drawing/2014/main" id="{B09376AB-C1B9-A020-9E31-97CFFAF9FF32}"/>
              </a:ext>
            </a:extLst>
          </p:cNvPr>
          <p:cNvSpPr txBox="1"/>
          <p:nvPr/>
        </p:nvSpPr>
        <p:spPr>
          <a:xfrm>
            <a:off x="1113503" y="1173882"/>
            <a:ext cx="7374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PROMPT PARA INSTAGRAM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933E3477-E214-D48E-0687-931AC328D5B7}"/>
              </a:ext>
            </a:extLst>
          </p:cNvPr>
          <p:cNvSpPr txBox="1"/>
          <p:nvPr/>
        </p:nvSpPr>
        <p:spPr>
          <a:xfrm>
            <a:off x="633643" y="2009275"/>
            <a:ext cx="807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Dicas para quem está começando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9B2766E8-687B-954E-A854-B051430C971F}"/>
              </a:ext>
            </a:extLst>
          </p:cNvPr>
          <p:cNvSpPr txBox="1"/>
          <p:nvPr/>
        </p:nvSpPr>
        <p:spPr>
          <a:xfrm>
            <a:off x="892275" y="3028649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Explore Emoções para Conectar com o Público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Pedir à IA para destacar emoções ou valores pode gerar conteúdo mais impactante e envolvente.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69CA91-BA3F-72EF-DA7C-CC86C3E78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23" y="8280019"/>
            <a:ext cx="6549351" cy="3684010"/>
          </a:xfrm>
          <a:prstGeom prst="rect">
            <a:avLst/>
          </a:prstGeom>
        </p:spPr>
      </p:pic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A85CC374-206F-51CE-206B-C0B68E3C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363" y="12285052"/>
            <a:ext cx="3692350" cy="419863"/>
          </a:xfrm>
        </p:spPr>
        <p:txBody>
          <a:bodyPr/>
          <a:lstStyle/>
          <a:p>
            <a:r>
              <a:rPr lang="pt-BR" dirty="0"/>
              <a:t>ChatGPT - Empodere-se com sua nova aliada</a:t>
            </a:r>
          </a:p>
        </p:txBody>
      </p:sp>
    </p:spTree>
    <p:extLst>
      <p:ext uri="{BB962C8B-B14F-4D97-AF65-F5344CB8AC3E}">
        <p14:creationId xmlns:p14="http://schemas.microsoft.com/office/powerpoint/2010/main" val="1141648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2AC2F-2C2B-B3B4-5CEF-973771699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_componente">
            <a:extLst>
              <a:ext uri="{FF2B5EF4-FFF2-40B4-BE49-F238E27FC236}">
                <a16:creationId xmlns:a16="http://schemas.microsoft.com/office/drawing/2014/main" id="{88865DAA-D1E9-33AD-B419-505CAA6FE17C}"/>
              </a:ext>
            </a:extLst>
          </p:cNvPr>
          <p:cNvSpPr txBox="1"/>
          <p:nvPr/>
        </p:nvSpPr>
        <p:spPr>
          <a:xfrm>
            <a:off x="1113503" y="1173882"/>
            <a:ext cx="7374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PROMPT PARA INSTAGRAM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951D958A-5D64-10E0-DFD4-F1B121F7C886}"/>
              </a:ext>
            </a:extLst>
          </p:cNvPr>
          <p:cNvSpPr txBox="1"/>
          <p:nvPr/>
        </p:nvSpPr>
        <p:spPr>
          <a:xfrm>
            <a:off x="633643" y="2009275"/>
            <a:ext cx="807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Exemplos Práticos para Postagens no Instagram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11B77BE9-014C-00E4-A597-6195258FA78C}"/>
              </a:ext>
            </a:extLst>
          </p:cNvPr>
          <p:cNvSpPr txBox="1"/>
          <p:nvPr/>
        </p:nvSpPr>
        <p:spPr>
          <a:xfrm>
            <a:off x="892275" y="3028649"/>
            <a:ext cx="78166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4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Prompt:</a:t>
            </a: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"Escreva uma legenda emocionante sobre a importância de perseguir sonhos.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“Resposta da IA</a:t>
            </a: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:"Nunca desista dos seus sonhos, mesmo que pareçam distantes. Cada passo conta e, com perseverança, você pode chegar onde quiser. 💕 #Sonhos #Persistência"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15FB2E-3168-D3E7-C93B-2922083C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23" y="8280019"/>
            <a:ext cx="6549351" cy="3684010"/>
          </a:xfrm>
          <a:prstGeom prst="rect">
            <a:avLst/>
          </a:prstGeom>
        </p:spPr>
      </p:pic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A53AE364-E815-1FB6-07AA-4599CDB1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363" y="12285052"/>
            <a:ext cx="3692350" cy="419863"/>
          </a:xfrm>
        </p:spPr>
        <p:txBody>
          <a:bodyPr/>
          <a:lstStyle/>
          <a:p>
            <a:r>
              <a:rPr lang="pt-BR" dirty="0"/>
              <a:t>ChatGPT - Empodere-se com sua nova aliada</a:t>
            </a:r>
          </a:p>
        </p:txBody>
      </p:sp>
    </p:spTree>
    <p:extLst>
      <p:ext uri="{BB962C8B-B14F-4D97-AF65-F5344CB8AC3E}">
        <p14:creationId xmlns:p14="http://schemas.microsoft.com/office/powerpoint/2010/main" val="3460524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837D5-BF90-23AB-D504-8DF0EB734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_componente">
            <a:extLst>
              <a:ext uri="{FF2B5EF4-FFF2-40B4-BE49-F238E27FC236}">
                <a16:creationId xmlns:a16="http://schemas.microsoft.com/office/drawing/2014/main" id="{E4967956-C326-F46B-49E1-9424DD2C06A1}"/>
              </a:ext>
            </a:extLst>
          </p:cNvPr>
          <p:cNvSpPr txBox="1"/>
          <p:nvPr/>
        </p:nvSpPr>
        <p:spPr>
          <a:xfrm>
            <a:off x="1113503" y="1173882"/>
            <a:ext cx="7374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PROMPT PARA INSTAGRAM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BE10331E-C010-29FA-870C-380E9FAF132B}"/>
              </a:ext>
            </a:extLst>
          </p:cNvPr>
          <p:cNvSpPr txBox="1"/>
          <p:nvPr/>
        </p:nvSpPr>
        <p:spPr>
          <a:xfrm>
            <a:off x="633643" y="2009275"/>
            <a:ext cx="807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Dicas para quem está começando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92463F97-8C4F-D098-C22B-18F96A460DE4}"/>
              </a:ext>
            </a:extLst>
          </p:cNvPr>
          <p:cNvSpPr txBox="1"/>
          <p:nvPr/>
        </p:nvSpPr>
        <p:spPr>
          <a:xfrm>
            <a:off x="892275" y="3028649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Teste Formatos Diversificados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Inclua no prompt o tipo de formato desejado: pergunta, lista, dica ou chamada para ação (CTA).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D76B247-8490-7A0F-C934-C149E7F8D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23" y="8280019"/>
            <a:ext cx="6549351" cy="3684010"/>
          </a:xfrm>
          <a:prstGeom prst="rect">
            <a:avLst/>
          </a:prstGeom>
        </p:spPr>
      </p:pic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341125D0-25E2-2651-FAAA-58B6E255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363" y="12285052"/>
            <a:ext cx="3692350" cy="419863"/>
          </a:xfrm>
        </p:spPr>
        <p:txBody>
          <a:bodyPr/>
          <a:lstStyle/>
          <a:p>
            <a:r>
              <a:rPr lang="pt-BR" dirty="0"/>
              <a:t>ChatGPT - Empodere-se com sua nova aliada</a:t>
            </a:r>
          </a:p>
        </p:txBody>
      </p:sp>
    </p:spTree>
    <p:extLst>
      <p:ext uri="{BB962C8B-B14F-4D97-AF65-F5344CB8AC3E}">
        <p14:creationId xmlns:p14="http://schemas.microsoft.com/office/powerpoint/2010/main" val="2872508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569A0-8089-A4C4-F012-27E939A42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_componente">
            <a:extLst>
              <a:ext uri="{FF2B5EF4-FFF2-40B4-BE49-F238E27FC236}">
                <a16:creationId xmlns:a16="http://schemas.microsoft.com/office/drawing/2014/main" id="{94A2331D-708D-871A-0AF3-106CFC3F7058}"/>
              </a:ext>
            </a:extLst>
          </p:cNvPr>
          <p:cNvSpPr txBox="1"/>
          <p:nvPr/>
        </p:nvSpPr>
        <p:spPr>
          <a:xfrm>
            <a:off x="1113503" y="1173882"/>
            <a:ext cx="7374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PROMPT PARA INSTAGRAM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B9C29311-555A-DDA4-FFEE-5CEB90BF9B82}"/>
              </a:ext>
            </a:extLst>
          </p:cNvPr>
          <p:cNvSpPr txBox="1"/>
          <p:nvPr/>
        </p:nvSpPr>
        <p:spPr>
          <a:xfrm>
            <a:off x="633643" y="2009275"/>
            <a:ext cx="807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Exemplos Práticos para Postagens no Instagram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B16104E0-116A-F003-66E5-8AAC81D5BE6C}"/>
              </a:ext>
            </a:extLst>
          </p:cNvPr>
          <p:cNvSpPr txBox="1"/>
          <p:nvPr/>
        </p:nvSpPr>
        <p:spPr>
          <a:xfrm>
            <a:off x="892275" y="3028649"/>
            <a:ext cx="78166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5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</a:t>
            </a: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"Crie uma lista de 3 dicas para aumentar o engajamento no Instagram, com uma chamada para ação no final.“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Resposta da IA</a:t>
            </a: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"Quer mais engajamento no Instagram? Confira essas dicas:</a:t>
            </a: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Poste regularmente em horários estratégicos.</a:t>
            </a: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Use hashtags relevantes e populares</a:t>
            </a: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Interaja com seus seguidores nos comentários.</a:t>
            </a: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Comece a aplicar hoje mesmo e veja a diferença! 🚀 #DicasDeInstagram #Engajamento"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1731BC-B564-9C64-DCC3-7317AD93E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23" y="8280019"/>
            <a:ext cx="6549351" cy="3684010"/>
          </a:xfrm>
          <a:prstGeom prst="rect">
            <a:avLst/>
          </a:prstGeom>
        </p:spPr>
      </p:pic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A03BBFAB-37FA-C9FB-A229-FDAC1BDD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363" y="12285052"/>
            <a:ext cx="3692350" cy="419863"/>
          </a:xfrm>
        </p:spPr>
        <p:txBody>
          <a:bodyPr/>
          <a:lstStyle/>
          <a:p>
            <a:r>
              <a:rPr lang="pt-BR" dirty="0"/>
              <a:t>ChatGPT - Empodere-se com sua nova aliada</a:t>
            </a:r>
          </a:p>
        </p:txBody>
      </p:sp>
    </p:spTree>
    <p:extLst>
      <p:ext uri="{BB962C8B-B14F-4D97-AF65-F5344CB8AC3E}">
        <p14:creationId xmlns:p14="http://schemas.microsoft.com/office/powerpoint/2010/main" val="835853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BBFAE-B761-6221-ABD6-4FE7AADAC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_componente">
            <a:extLst>
              <a:ext uri="{FF2B5EF4-FFF2-40B4-BE49-F238E27FC236}">
                <a16:creationId xmlns:a16="http://schemas.microsoft.com/office/drawing/2014/main" id="{00E97E77-EBEA-216B-E803-E40151B31B56}"/>
              </a:ext>
            </a:extLst>
          </p:cNvPr>
          <p:cNvSpPr txBox="1"/>
          <p:nvPr/>
        </p:nvSpPr>
        <p:spPr>
          <a:xfrm>
            <a:off x="1113503" y="1173882"/>
            <a:ext cx="7374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PROMPT PARA INSTAGRAM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C69C2CFB-4A67-E90D-0192-3F2DCC36ECAF}"/>
              </a:ext>
            </a:extLst>
          </p:cNvPr>
          <p:cNvSpPr txBox="1"/>
          <p:nvPr/>
        </p:nvSpPr>
        <p:spPr>
          <a:xfrm>
            <a:off x="633643" y="2009275"/>
            <a:ext cx="807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Dicas para quem está começando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91B71F4F-8AC8-9818-8EAE-397B331B7A02}"/>
              </a:ext>
            </a:extLst>
          </p:cNvPr>
          <p:cNvSpPr txBox="1"/>
          <p:nvPr/>
        </p:nvSpPr>
        <p:spPr>
          <a:xfrm>
            <a:off x="892275" y="3028649"/>
            <a:ext cx="7816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Refine a Linguagem com Feedback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o resultado inicial não estiver perfeito, reescreva o prompt com base no feedback. A IA melhora conforme você ajusta as direções.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6D8D7A-35A8-A82C-E553-CE2467C1A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23" y="8280019"/>
            <a:ext cx="6549351" cy="3684010"/>
          </a:xfrm>
          <a:prstGeom prst="rect">
            <a:avLst/>
          </a:prstGeom>
        </p:spPr>
      </p:pic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458B91F3-915E-50F1-6536-43003A67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363" y="12285052"/>
            <a:ext cx="3692350" cy="419863"/>
          </a:xfrm>
        </p:spPr>
        <p:txBody>
          <a:bodyPr/>
          <a:lstStyle/>
          <a:p>
            <a:r>
              <a:rPr lang="pt-BR" dirty="0"/>
              <a:t>ChatGPT - Empodere-se com sua nova aliada</a:t>
            </a:r>
          </a:p>
        </p:txBody>
      </p:sp>
    </p:spTree>
    <p:extLst>
      <p:ext uri="{BB962C8B-B14F-4D97-AF65-F5344CB8AC3E}">
        <p14:creationId xmlns:p14="http://schemas.microsoft.com/office/powerpoint/2010/main" val="2503095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6282A-A3F3-2E83-2910-F59B73F73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_componente">
            <a:extLst>
              <a:ext uri="{FF2B5EF4-FFF2-40B4-BE49-F238E27FC236}">
                <a16:creationId xmlns:a16="http://schemas.microsoft.com/office/drawing/2014/main" id="{A35679A6-210F-4397-0CF3-5A2AFE5924F9}"/>
              </a:ext>
            </a:extLst>
          </p:cNvPr>
          <p:cNvSpPr txBox="1"/>
          <p:nvPr/>
        </p:nvSpPr>
        <p:spPr>
          <a:xfrm>
            <a:off x="1113503" y="1173882"/>
            <a:ext cx="7374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PROMPT PARA INSTAGRAM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79EDADFF-055F-47CF-3265-8CD4CBCC3BE6}"/>
              </a:ext>
            </a:extLst>
          </p:cNvPr>
          <p:cNvSpPr txBox="1"/>
          <p:nvPr/>
        </p:nvSpPr>
        <p:spPr>
          <a:xfrm>
            <a:off x="633643" y="2009275"/>
            <a:ext cx="807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Exemplos Práticos para Postagens no Instagram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CE4F11AE-0E66-7579-3999-A21AA5F83ED0}"/>
              </a:ext>
            </a:extLst>
          </p:cNvPr>
          <p:cNvSpPr txBox="1"/>
          <p:nvPr/>
        </p:nvSpPr>
        <p:spPr>
          <a:xfrm>
            <a:off x="892275" y="3028649"/>
            <a:ext cx="78166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6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 Refinado:</a:t>
            </a: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Primeiro prompt: "Crie uma legenda divertida sobre moda.“</a:t>
            </a: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Refinado: "Escreva uma legenda descontraída e criativa sobre como usar cores vibrantes na moda do verão.“ 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Resposta da IA:</a:t>
            </a: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"Sol, calor e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muuuita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cor! 🌿 Aposte em tons vibrantes para alegrar ainda mais o seu verão. Qual é sua combinação favorita? 🎨 #ModaColorida #VerãoComEstilo"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F4A73AA-E814-C7D2-1AFC-1127EBB35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23" y="8280019"/>
            <a:ext cx="6549351" cy="3684010"/>
          </a:xfrm>
          <a:prstGeom prst="rect">
            <a:avLst/>
          </a:prstGeom>
        </p:spPr>
      </p:pic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B4E0FA58-7C3E-8A04-DC2E-4E8941975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363" y="12285052"/>
            <a:ext cx="3692350" cy="419863"/>
          </a:xfrm>
        </p:spPr>
        <p:txBody>
          <a:bodyPr/>
          <a:lstStyle/>
          <a:p>
            <a:r>
              <a:rPr lang="pt-BR" dirty="0"/>
              <a:t>ChatGPT - Empodere-se com sua nova aliada</a:t>
            </a:r>
          </a:p>
        </p:txBody>
      </p:sp>
    </p:spTree>
    <p:extLst>
      <p:ext uri="{BB962C8B-B14F-4D97-AF65-F5344CB8AC3E}">
        <p14:creationId xmlns:p14="http://schemas.microsoft.com/office/powerpoint/2010/main" val="200640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rgbClr val="F4278B"/>
            </a:gs>
            <a:gs pos="52770">
              <a:srgbClr val="8F98D3"/>
            </a:gs>
            <a:gs pos="67000">
              <a:srgbClr val="1667B3"/>
            </a:gs>
            <a:gs pos="86000">
              <a:srgbClr val="1667B3"/>
            </a:gs>
            <a:gs pos="91000">
              <a:srgbClr val="1666B3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56D7F7-E6AC-A733-6E8F-4BCACF539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ulo_componente">
            <a:extLst>
              <a:ext uri="{FF2B5EF4-FFF2-40B4-BE49-F238E27FC236}">
                <a16:creationId xmlns:a16="http://schemas.microsoft.com/office/drawing/2014/main" id="{3542101A-1401-C146-8347-0AA8E0C08258}"/>
              </a:ext>
            </a:extLst>
          </p:cNvPr>
          <p:cNvSpPr txBox="1"/>
          <p:nvPr/>
        </p:nvSpPr>
        <p:spPr>
          <a:xfrm>
            <a:off x="309716" y="6361704"/>
            <a:ext cx="9291484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Aharoni" panose="02010803020104030203" pitchFamily="2" charset="-79"/>
              </a:rPr>
              <a:t>AGRADECIMENTOS</a:t>
            </a:r>
            <a:endParaRPr lang="pt-BR" sz="8800" dirty="0">
              <a:ln>
                <a:solidFill>
                  <a:schemeClr val="bg1"/>
                </a:solidFill>
              </a:ln>
              <a:solidFill>
                <a:srgbClr val="FFFFFF"/>
              </a:solidFill>
              <a:effectLst/>
              <a:latin typeface="Impact" panose="020B0806030902050204" pitchFamily="34" charset="0"/>
            </a:endParaRPr>
          </a:p>
        </p:txBody>
      </p:sp>
      <p:sp>
        <p:nvSpPr>
          <p:cNvPr id="2" name="capitulo_componente">
            <a:extLst>
              <a:ext uri="{FF2B5EF4-FFF2-40B4-BE49-F238E27FC236}">
                <a16:creationId xmlns:a16="http://schemas.microsoft.com/office/drawing/2014/main" id="{1D854CA7-9FCE-B5FC-74FC-609C47123A96}"/>
              </a:ext>
            </a:extLst>
          </p:cNvPr>
          <p:cNvSpPr txBox="1"/>
          <p:nvPr/>
        </p:nvSpPr>
        <p:spPr>
          <a:xfrm>
            <a:off x="1884414" y="2576052"/>
            <a:ext cx="627161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17437B-9896-5FE2-906B-300FE893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ChatGPT - Empodere-se com sua nova aliada</a:t>
            </a:r>
          </a:p>
        </p:txBody>
      </p:sp>
    </p:spTree>
    <p:extLst>
      <p:ext uri="{BB962C8B-B14F-4D97-AF65-F5344CB8AC3E}">
        <p14:creationId xmlns:p14="http://schemas.microsoft.com/office/powerpoint/2010/main" val="112654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rgbClr val="F4278B"/>
            </a:gs>
            <a:gs pos="52770">
              <a:srgbClr val="8F98D3"/>
            </a:gs>
            <a:gs pos="67000">
              <a:srgbClr val="1667B3"/>
            </a:gs>
            <a:gs pos="86000">
              <a:srgbClr val="1667B3"/>
            </a:gs>
            <a:gs pos="91000">
              <a:srgbClr val="1666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ulo_componente">
            <a:extLst>
              <a:ext uri="{FF2B5EF4-FFF2-40B4-BE49-F238E27FC236}">
                <a16:creationId xmlns:a16="http://schemas.microsoft.com/office/drawing/2014/main" id="{8445B65F-A67B-7171-0C0D-C4F0804F25EF}"/>
              </a:ext>
            </a:extLst>
          </p:cNvPr>
          <p:cNvSpPr txBox="1"/>
          <p:nvPr/>
        </p:nvSpPr>
        <p:spPr>
          <a:xfrm>
            <a:off x="739015" y="6323921"/>
            <a:ext cx="8123169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Aharoni" panose="02010803020104030203" pitchFamily="2" charset="-79"/>
              </a:rPr>
              <a:t>IA GENERATIVA</a:t>
            </a:r>
            <a:endParaRPr lang="pt-BR" sz="8800" dirty="0">
              <a:ln>
                <a:solidFill>
                  <a:schemeClr val="bg1"/>
                </a:solidFill>
              </a:ln>
              <a:solidFill>
                <a:srgbClr val="FFFFFF"/>
              </a:solidFill>
              <a:effectLst/>
              <a:latin typeface="Impact" panose="020B0806030902050204" pitchFamily="34" charset="0"/>
            </a:endParaRPr>
          </a:p>
        </p:txBody>
      </p:sp>
      <p:sp>
        <p:nvSpPr>
          <p:cNvPr id="2" name="capitulo_componente">
            <a:extLst>
              <a:ext uri="{FF2B5EF4-FFF2-40B4-BE49-F238E27FC236}">
                <a16:creationId xmlns:a16="http://schemas.microsoft.com/office/drawing/2014/main" id="{E2A484E3-8D88-6399-A9E5-644ADFAE282A}"/>
              </a:ext>
            </a:extLst>
          </p:cNvPr>
          <p:cNvSpPr txBox="1"/>
          <p:nvPr/>
        </p:nvSpPr>
        <p:spPr>
          <a:xfrm>
            <a:off x="1884414" y="2576052"/>
            <a:ext cx="627161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4" name="texto_componente">
            <a:extLst>
              <a:ext uri="{FF2B5EF4-FFF2-40B4-BE49-F238E27FC236}">
                <a16:creationId xmlns:a16="http://schemas.microsoft.com/office/drawing/2014/main" id="{70709A3B-8459-52E4-F680-35A645672A13}"/>
              </a:ext>
            </a:extLst>
          </p:cNvPr>
          <p:cNvSpPr txBox="1"/>
          <p:nvPr/>
        </p:nvSpPr>
        <p:spPr>
          <a:xfrm>
            <a:off x="1111899" y="8455962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A Inteligência Artificial Generativa é uma tecnologia que cria conteúdo original com base em comandos simples, chamados de "prompts". 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351984-90FD-24F0-76D0-A63354C7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ChatGPT - Empodere-se com sua nova aliada</a:t>
            </a:r>
          </a:p>
        </p:txBody>
      </p:sp>
    </p:spTree>
    <p:extLst>
      <p:ext uri="{BB962C8B-B14F-4D97-AF65-F5344CB8AC3E}">
        <p14:creationId xmlns:p14="http://schemas.microsoft.com/office/powerpoint/2010/main" val="1937900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72BAC-A4C4-A3B6-A5DC-408AE51AD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_componente">
            <a:extLst>
              <a:ext uri="{FF2B5EF4-FFF2-40B4-BE49-F238E27FC236}">
                <a16:creationId xmlns:a16="http://schemas.microsoft.com/office/drawing/2014/main" id="{E7D92FB4-7F91-38F7-378F-CC97953CFC99}"/>
              </a:ext>
            </a:extLst>
          </p:cNvPr>
          <p:cNvSpPr txBox="1"/>
          <p:nvPr/>
        </p:nvSpPr>
        <p:spPr>
          <a:xfrm>
            <a:off x="1113503" y="1173882"/>
            <a:ext cx="7374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OBRIGADA POR LER ATÉ AQUI</a:t>
            </a:r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41ED4C57-AC1B-5D51-8C79-C8BB7711D47E}"/>
              </a:ext>
            </a:extLst>
          </p:cNvPr>
          <p:cNvSpPr txBox="1"/>
          <p:nvPr/>
        </p:nvSpPr>
        <p:spPr>
          <a:xfrm>
            <a:off x="892275" y="3028649"/>
            <a:ext cx="78166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 Ebook foi gerado por IA, e diagramado por humano.</a:t>
            </a:r>
          </a:p>
          <a:p>
            <a:pPr algn="ctr"/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passo a passo se encontra no meu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 conteúdo foi gerado com fins didáticos de construção.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Foi realizada validação humana no conteúdo.</a:t>
            </a:r>
          </a:p>
        </p:txBody>
      </p:sp>
      <p:pic>
        <p:nvPicPr>
          <p:cNvPr id="6" name="Picture 2" descr="GitHub Logos and Usage · GitHub">
            <a:extLst>
              <a:ext uri="{FF2B5EF4-FFF2-40B4-BE49-F238E27FC236}">
                <a16:creationId xmlns:a16="http://schemas.microsoft.com/office/drawing/2014/main" id="{981A1D9B-17D9-27D4-F3E8-06E75692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12" y="5728685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D5DC4C0-15AB-0185-651F-461B53D65D92}"/>
              </a:ext>
            </a:extLst>
          </p:cNvPr>
          <p:cNvSpPr txBox="1"/>
          <p:nvPr/>
        </p:nvSpPr>
        <p:spPr>
          <a:xfrm>
            <a:off x="1908873" y="7331501"/>
            <a:ext cx="746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5"/>
              </a:rPr>
              <a:t>https://github.com/Emely81/prompts-recipe-to-create-a-ebook.git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AE6A5B4-CE0E-5882-4937-2030C28F75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923" y="8280019"/>
            <a:ext cx="6549351" cy="3684010"/>
          </a:xfrm>
          <a:prstGeom prst="rect">
            <a:avLst/>
          </a:prstGeom>
        </p:spPr>
      </p:pic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61F3F4CD-D62A-D8DB-EAC1-993F0192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363" y="12285052"/>
            <a:ext cx="3692350" cy="419863"/>
          </a:xfrm>
        </p:spPr>
        <p:txBody>
          <a:bodyPr/>
          <a:lstStyle/>
          <a:p>
            <a:r>
              <a:rPr lang="pt-BR" dirty="0"/>
              <a:t>ChatGPT - Empodere-se com sua nova aliada</a:t>
            </a:r>
          </a:p>
        </p:txBody>
      </p:sp>
    </p:spTree>
    <p:extLst>
      <p:ext uri="{BB962C8B-B14F-4D97-AF65-F5344CB8AC3E}">
        <p14:creationId xmlns:p14="http://schemas.microsoft.com/office/powerpoint/2010/main" val="64518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4C69F-69B9-6B4C-FFE1-67DF06CB6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_componente">
            <a:extLst>
              <a:ext uri="{FF2B5EF4-FFF2-40B4-BE49-F238E27FC236}">
                <a16:creationId xmlns:a16="http://schemas.microsoft.com/office/drawing/2014/main" id="{FEFEB9AE-D704-8620-ECA5-E0E7147B6459}"/>
              </a:ext>
            </a:extLst>
          </p:cNvPr>
          <p:cNvSpPr txBox="1"/>
          <p:nvPr/>
        </p:nvSpPr>
        <p:spPr>
          <a:xfrm>
            <a:off x="3190363" y="1002595"/>
            <a:ext cx="3436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IA GENERATIVA</a:t>
            </a:r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C4C513B7-8CAD-9AE3-B44C-B18E0E523414}"/>
              </a:ext>
            </a:extLst>
          </p:cNvPr>
          <p:cNvSpPr txBox="1"/>
          <p:nvPr/>
        </p:nvSpPr>
        <p:spPr>
          <a:xfrm>
            <a:off x="1000226" y="2759488"/>
            <a:ext cx="78166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Imagine ter uma “aliada digital" que entende suas necessidades e gera ideias incríveis para suas redes sociais. É exatamente isso que a IA generativa faz. 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Isso significa que, com as orientações certas, ferramentas como o ChatGPT podem escrever textos, sugerir ideias criativas e até planejar campanhas inteiras. E o melhor: tudo isso de forma prática e acessível, mesmo para quem está começando! 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Vamos explorar como você pode usar essa tecnologia no dia a dia, começando com o básico.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8EC15D8-C280-C099-78C9-0B9DCC916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0" y="8170252"/>
            <a:ext cx="7315200" cy="4114800"/>
          </a:xfrm>
          <a:prstGeom prst="rect">
            <a:avLst/>
          </a:prstGeom>
        </p:spPr>
      </p:pic>
      <p:sp>
        <p:nvSpPr>
          <p:cNvPr id="3" name="subtitulo_componente">
            <a:extLst>
              <a:ext uri="{FF2B5EF4-FFF2-40B4-BE49-F238E27FC236}">
                <a16:creationId xmlns:a16="http://schemas.microsoft.com/office/drawing/2014/main" id="{CE3417E9-78FE-09A7-4A78-85394C8D2708}"/>
              </a:ext>
            </a:extLst>
          </p:cNvPr>
          <p:cNvSpPr txBox="1"/>
          <p:nvPr/>
        </p:nvSpPr>
        <p:spPr>
          <a:xfrm>
            <a:off x="892277" y="1985270"/>
            <a:ext cx="7816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</a:rPr>
              <a:t>Sua mais nova aliada digital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8B1FDE-30AD-EA05-96F7-AD90C65A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363" y="12285052"/>
            <a:ext cx="3692350" cy="419863"/>
          </a:xfrm>
        </p:spPr>
        <p:txBody>
          <a:bodyPr/>
          <a:lstStyle/>
          <a:p>
            <a:r>
              <a:rPr lang="pt-BR" dirty="0"/>
              <a:t>ChatGPT - Empodere-se com sua nova aliada</a:t>
            </a:r>
          </a:p>
        </p:txBody>
      </p:sp>
    </p:spTree>
    <p:extLst>
      <p:ext uri="{BB962C8B-B14F-4D97-AF65-F5344CB8AC3E}">
        <p14:creationId xmlns:p14="http://schemas.microsoft.com/office/powerpoint/2010/main" val="55124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rgbClr val="F4278B"/>
            </a:gs>
            <a:gs pos="52770">
              <a:srgbClr val="8F98D3"/>
            </a:gs>
            <a:gs pos="67000">
              <a:srgbClr val="1667B3"/>
            </a:gs>
            <a:gs pos="86000">
              <a:srgbClr val="1667B3"/>
            </a:gs>
            <a:gs pos="91000">
              <a:srgbClr val="1666B3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3C8283-0021-60CD-6CFA-E969D5D64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ulo_componente">
            <a:extLst>
              <a:ext uri="{FF2B5EF4-FFF2-40B4-BE49-F238E27FC236}">
                <a16:creationId xmlns:a16="http://schemas.microsoft.com/office/drawing/2014/main" id="{613C631A-262A-785F-D09B-E9A47506BF6F}"/>
              </a:ext>
            </a:extLst>
          </p:cNvPr>
          <p:cNvSpPr txBox="1"/>
          <p:nvPr/>
        </p:nvSpPr>
        <p:spPr>
          <a:xfrm>
            <a:off x="1749101" y="6361704"/>
            <a:ext cx="6542242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Aharoni" panose="02010803020104030203" pitchFamily="2" charset="-79"/>
              </a:rPr>
              <a:t>PROMPT</a:t>
            </a:r>
            <a:endParaRPr lang="pt-BR" sz="8800" dirty="0">
              <a:ln>
                <a:solidFill>
                  <a:schemeClr val="bg1"/>
                </a:solidFill>
              </a:ln>
              <a:solidFill>
                <a:srgbClr val="FFFFFF"/>
              </a:solidFill>
              <a:effectLst/>
              <a:latin typeface="Impact" panose="020B0806030902050204" pitchFamily="34" charset="0"/>
            </a:endParaRPr>
          </a:p>
        </p:txBody>
      </p:sp>
      <p:sp>
        <p:nvSpPr>
          <p:cNvPr id="2" name="capitulo_componente">
            <a:extLst>
              <a:ext uri="{FF2B5EF4-FFF2-40B4-BE49-F238E27FC236}">
                <a16:creationId xmlns:a16="http://schemas.microsoft.com/office/drawing/2014/main" id="{7CD447B9-C0CE-2C09-0811-CEA65824320D}"/>
              </a:ext>
            </a:extLst>
          </p:cNvPr>
          <p:cNvSpPr txBox="1"/>
          <p:nvPr/>
        </p:nvSpPr>
        <p:spPr>
          <a:xfrm>
            <a:off x="1884414" y="2576052"/>
            <a:ext cx="627161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4" name="texto_componente">
            <a:extLst>
              <a:ext uri="{FF2B5EF4-FFF2-40B4-BE49-F238E27FC236}">
                <a16:creationId xmlns:a16="http://schemas.microsoft.com/office/drawing/2014/main" id="{7F9B3E64-9C66-B5D0-170F-35E145C8C579}"/>
              </a:ext>
            </a:extLst>
          </p:cNvPr>
          <p:cNvSpPr txBox="1"/>
          <p:nvPr/>
        </p:nvSpPr>
        <p:spPr>
          <a:xfrm>
            <a:off x="1111899" y="8455962"/>
            <a:ext cx="7816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Prompt é o comando ou instrução que você fornece à IA para obter um resultado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A46850-4882-E68B-2503-E0E53362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ChatGPT - Empodere-se com sua nova aliada</a:t>
            </a:r>
          </a:p>
        </p:txBody>
      </p:sp>
    </p:spTree>
    <p:extLst>
      <p:ext uri="{BB962C8B-B14F-4D97-AF65-F5344CB8AC3E}">
        <p14:creationId xmlns:p14="http://schemas.microsoft.com/office/powerpoint/2010/main" val="301826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0D943-5F30-5ACF-A6EE-D2608CB5C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_componente">
            <a:extLst>
              <a:ext uri="{FF2B5EF4-FFF2-40B4-BE49-F238E27FC236}">
                <a16:creationId xmlns:a16="http://schemas.microsoft.com/office/drawing/2014/main" id="{49CA6C63-E277-09ED-6295-FC6105E807A6}"/>
              </a:ext>
            </a:extLst>
          </p:cNvPr>
          <p:cNvSpPr txBox="1"/>
          <p:nvPr/>
        </p:nvSpPr>
        <p:spPr>
          <a:xfrm>
            <a:off x="1976283" y="1103042"/>
            <a:ext cx="564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PROMPT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A60A2614-03BE-4C32-C1C6-C48CB6EE3838}"/>
              </a:ext>
            </a:extLst>
          </p:cNvPr>
          <p:cNvSpPr txBox="1"/>
          <p:nvPr/>
        </p:nvSpPr>
        <p:spPr>
          <a:xfrm>
            <a:off x="892277" y="2139600"/>
            <a:ext cx="7816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Seu pedido é uma ordem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145EBB92-90E1-441C-6496-DCCB0780C6D2}"/>
              </a:ext>
            </a:extLst>
          </p:cNvPr>
          <p:cNvSpPr txBox="1"/>
          <p:nvPr/>
        </p:nvSpPr>
        <p:spPr>
          <a:xfrm>
            <a:off x="1000227" y="3053047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segredo para conversar com essa aliada é como fazer uma pergunta; é saber pedir. A qualidade da resposta gerada depende diretamente da clareza e detalhes do seu prompt, que é a sua pergunta ou pedido.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101D860-C7FB-32D5-EF9A-286C34F5B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23" y="8368509"/>
            <a:ext cx="6549351" cy="3684010"/>
          </a:xfrm>
          <a:prstGeom prst="rect">
            <a:avLst/>
          </a:prstGeom>
        </p:spPr>
      </p:pic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3912C723-8BCD-8EFF-7000-CB4EE797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363" y="12285052"/>
            <a:ext cx="3692350" cy="419863"/>
          </a:xfrm>
        </p:spPr>
        <p:txBody>
          <a:bodyPr/>
          <a:lstStyle/>
          <a:p>
            <a:r>
              <a:rPr lang="pt-BR" dirty="0"/>
              <a:t>ChatGPT - Empodere-se com sua nova aliada</a:t>
            </a:r>
          </a:p>
        </p:txBody>
      </p:sp>
    </p:spTree>
    <p:extLst>
      <p:ext uri="{BB962C8B-B14F-4D97-AF65-F5344CB8AC3E}">
        <p14:creationId xmlns:p14="http://schemas.microsoft.com/office/powerpoint/2010/main" val="99324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B030B-AE57-03A5-117F-F0B80BA76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_componente">
            <a:extLst>
              <a:ext uri="{FF2B5EF4-FFF2-40B4-BE49-F238E27FC236}">
                <a16:creationId xmlns:a16="http://schemas.microsoft.com/office/drawing/2014/main" id="{E7FA5D68-9248-4523-59DA-109226B4545E}"/>
              </a:ext>
            </a:extLst>
          </p:cNvPr>
          <p:cNvSpPr txBox="1"/>
          <p:nvPr/>
        </p:nvSpPr>
        <p:spPr>
          <a:xfrm>
            <a:off x="1976283" y="1103042"/>
            <a:ext cx="564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PROMPT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F345A0B4-E6E4-0556-3DD3-2A6379F50DE7}"/>
              </a:ext>
            </a:extLst>
          </p:cNvPr>
          <p:cNvSpPr txBox="1"/>
          <p:nvPr/>
        </p:nvSpPr>
        <p:spPr>
          <a:xfrm>
            <a:off x="892277" y="2139600"/>
            <a:ext cx="7816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Exemplo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128DD513-079A-413A-5A32-FC953A1B2987}"/>
              </a:ext>
            </a:extLst>
          </p:cNvPr>
          <p:cNvSpPr txBox="1"/>
          <p:nvPr/>
        </p:nvSpPr>
        <p:spPr>
          <a:xfrm>
            <a:off x="892275" y="3352129"/>
            <a:ext cx="78166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 Simples: "Escreva uma legenda para o verão.”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 Detalhado: "Escreva uma legenda descontraída e inspiradora sobre as vantagens de aproveitar o verão ao ar livre, voltada para jovens de 18 a 25 anos.“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diferença entre os dois é evidente: quanto mais detalhado, mais próximo do esperado será o resultado. O segredo está em especificar o máximo de informações possíveis, como público-alvo, tom e objetivo do conteúdo.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D53EFB-5874-3EA3-3E18-461BC38E4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21" y="8398006"/>
            <a:ext cx="6549351" cy="3684010"/>
          </a:xfrm>
          <a:prstGeom prst="rect">
            <a:avLst/>
          </a:prstGeom>
        </p:spPr>
      </p:pic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16F40869-1F09-DC36-F184-1A21945E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363" y="12285052"/>
            <a:ext cx="3692350" cy="419863"/>
          </a:xfrm>
        </p:spPr>
        <p:txBody>
          <a:bodyPr/>
          <a:lstStyle/>
          <a:p>
            <a:r>
              <a:rPr lang="pt-BR" dirty="0"/>
              <a:t>ChatGPT - Empodere-se com sua nova aliada</a:t>
            </a:r>
          </a:p>
        </p:txBody>
      </p:sp>
    </p:spTree>
    <p:extLst>
      <p:ext uri="{BB962C8B-B14F-4D97-AF65-F5344CB8AC3E}">
        <p14:creationId xmlns:p14="http://schemas.microsoft.com/office/powerpoint/2010/main" val="361267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rgbClr val="F4278B"/>
            </a:gs>
            <a:gs pos="52770">
              <a:srgbClr val="8F98D3"/>
            </a:gs>
            <a:gs pos="67000">
              <a:srgbClr val="1667B3"/>
            </a:gs>
            <a:gs pos="86000">
              <a:srgbClr val="1667B3"/>
            </a:gs>
            <a:gs pos="91000">
              <a:srgbClr val="1666B3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4A23E9-E3C6-FCE6-D5F6-18DDDB9AB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ulo_componente">
            <a:extLst>
              <a:ext uri="{FF2B5EF4-FFF2-40B4-BE49-F238E27FC236}">
                <a16:creationId xmlns:a16="http://schemas.microsoft.com/office/drawing/2014/main" id="{AF0DA3B5-02D9-9DE6-8B33-34E3671E7C3F}"/>
              </a:ext>
            </a:extLst>
          </p:cNvPr>
          <p:cNvSpPr txBox="1"/>
          <p:nvPr/>
        </p:nvSpPr>
        <p:spPr>
          <a:xfrm>
            <a:off x="1749101" y="6361704"/>
            <a:ext cx="6542242" cy="280076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Aharoni" panose="02010803020104030203" pitchFamily="2" charset="-79"/>
              </a:rPr>
              <a:t>TÉCNICAS PARA PROMPT</a:t>
            </a:r>
            <a:endParaRPr lang="pt-BR" sz="8800" dirty="0">
              <a:ln>
                <a:solidFill>
                  <a:schemeClr val="bg1"/>
                </a:solidFill>
              </a:ln>
              <a:solidFill>
                <a:srgbClr val="FFFFFF"/>
              </a:solidFill>
              <a:effectLst/>
              <a:latin typeface="Impact" panose="020B0806030902050204" pitchFamily="34" charset="0"/>
            </a:endParaRPr>
          </a:p>
        </p:txBody>
      </p:sp>
      <p:sp>
        <p:nvSpPr>
          <p:cNvPr id="2" name="capitulo_componente">
            <a:extLst>
              <a:ext uri="{FF2B5EF4-FFF2-40B4-BE49-F238E27FC236}">
                <a16:creationId xmlns:a16="http://schemas.microsoft.com/office/drawing/2014/main" id="{71216F87-0D62-6F58-2BED-20FFFA1E6411}"/>
              </a:ext>
            </a:extLst>
          </p:cNvPr>
          <p:cNvSpPr txBox="1"/>
          <p:nvPr/>
        </p:nvSpPr>
        <p:spPr>
          <a:xfrm>
            <a:off x="1884414" y="2576052"/>
            <a:ext cx="627161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4" name="texto_componente">
            <a:extLst>
              <a:ext uri="{FF2B5EF4-FFF2-40B4-BE49-F238E27FC236}">
                <a16:creationId xmlns:a16="http://schemas.microsoft.com/office/drawing/2014/main" id="{31F990E2-3976-07E0-4091-3CB58855E84C}"/>
              </a:ext>
            </a:extLst>
          </p:cNvPr>
          <p:cNvSpPr txBox="1"/>
          <p:nvPr/>
        </p:nvSpPr>
        <p:spPr>
          <a:xfrm>
            <a:off x="1000227" y="9394551"/>
            <a:ext cx="7816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Usar regras ou modelos para escrever prompt ajuda organizar o que  vai ser pedido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A51A73-04EA-B399-858F-C3226CA9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ChatGPT - Empodere-se com sua nova aliada</a:t>
            </a:r>
          </a:p>
        </p:txBody>
      </p:sp>
    </p:spTree>
    <p:extLst>
      <p:ext uri="{BB962C8B-B14F-4D97-AF65-F5344CB8AC3E}">
        <p14:creationId xmlns:p14="http://schemas.microsoft.com/office/powerpoint/2010/main" val="355005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5C819-C856-116E-B293-5D7B8CC34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_componente">
            <a:extLst>
              <a:ext uri="{FF2B5EF4-FFF2-40B4-BE49-F238E27FC236}">
                <a16:creationId xmlns:a16="http://schemas.microsoft.com/office/drawing/2014/main" id="{F2E26360-EE86-EF2B-4E36-D1783654B64A}"/>
              </a:ext>
            </a:extLst>
          </p:cNvPr>
          <p:cNvSpPr txBox="1"/>
          <p:nvPr/>
        </p:nvSpPr>
        <p:spPr>
          <a:xfrm>
            <a:off x="1113503" y="1173882"/>
            <a:ext cx="7374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TÉCNICAS PARA ESCREVER  PROMPT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A3A3D33C-2F78-1C58-0801-7A3817F41841}"/>
              </a:ext>
            </a:extLst>
          </p:cNvPr>
          <p:cNvSpPr txBox="1"/>
          <p:nvPr/>
        </p:nvSpPr>
        <p:spPr>
          <a:xfrm>
            <a:off x="1525923" y="2162821"/>
            <a:ext cx="6363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A Regra dos 3R: </a:t>
            </a:r>
          </a:p>
          <a:p>
            <a:pPr algn="ctr"/>
            <a:r>
              <a:rPr lang="pt-BR" sz="32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Relevância, Referência e Resultado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619CE3FA-B81D-7EB7-A8F1-89C013B18DF7}"/>
              </a:ext>
            </a:extLst>
          </p:cNvPr>
          <p:cNvSpPr txBox="1"/>
          <p:nvPr/>
        </p:nvSpPr>
        <p:spPr>
          <a:xfrm>
            <a:off x="892275" y="3240039"/>
            <a:ext cx="78166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Essa técnica ajuda a estruturar prompts claros e produtivos: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Relevânci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a: Indique o objetivo do conteúdo. </a:t>
            </a: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Exemplo: "Escreva uma legenda para um post motivacional.“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Referência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Ofereça contexto ou detalhes.</a:t>
            </a: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Exemplo: "Fale sobre a importância de não desistir, voltado para empreendedores iniciantes.“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Resultado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Informe o que espera no final. </a:t>
            </a: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Exemplo: "Use um tom inspirador e inclua um CTA."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2DD450E-684E-DEEE-8A7B-7D1DA4B67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23" y="8280019"/>
            <a:ext cx="6549351" cy="3684010"/>
          </a:xfrm>
          <a:prstGeom prst="rect">
            <a:avLst/>
          </a:prstGeom>
        </p:spPr>
      </p:pic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44FE93B2-DF22-07FF-8159-CF0FBC5D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363" y="12285052"/>
            <a:ext cx="3692350" cy="419863"/>
          </a:xfrm>
        </p:spPr>
        <p:txBody>
          <a:bodyPr/>
          <a:lstStyle/>
          <a:p>
            <a:r>
              <a:rPr lang="pt-BR" dirty="0"/>
              <a:t>ChatGPT - Empodere-se com sua nova aliada</a:t>
            </a:r>
          </a:p>
        </p:txBody>
      </p:sp>
    </p:spTree>
    <p:extLst>
      <p:ext uri="{BB962C8B-B14F-4D97-AF65-F5344CB8AC3E}">
        <p14:creationId xmlns:p14="http://schemas.microsoft.com/office/powerpoint/2010/main" val="2742864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1841</TotalTime>
  <Words>1827</Words>
  <Application>Microsoft Office PowerPoint</Application>
  <PresentationFormat>Papel A3 (297 x 420 mm)</PresentationFormat>
  <Paragraphs>262</Paragraphs>
  <Slides>30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40" baseType="lpstr">
      <vt:lpstr>8BIT WONDER</vt:lpstr>
      <vt:lpstr>Aptos</vt:lpstr>
      <vt:lpstr>Aptos Display</vt:lpstr>
      <vt:lpstr>Arial</vt:lpstr>
      <vt:lpstr>Calibri</vt:lpstr>
      <vt:lpstr>Calibri Light</vt:lpstr>
      <vt:lpstr>Impact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Emely Inacio</dc:creator>
  <cp:lastModifiedBy>Emely Inacio</cp:lastModifiedBy>
  <cp:revision>1</cp:revision>
  <dcterms:created xsi:type="dcterms:W3CDTF">2025-01-02T23:14:41Z</dcterms:created>
  <dcterms:modified xsi:type="dcterms:W3CDTF">2025-01-11T11:29:48Z</dcterms:modified>
</cp:coreProperties>
</file>