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8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B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2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0BAE4-0805-4AA9-9589-BE8C4673FF91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3F2C-7166-4FD7-8E49-6AF1175ED6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290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12B53-EEDE-466D-B9B6-10B9CA984E9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315E9-DA81-447E-B9C2-8374D08A8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C86BF7-F237-44E9-88D0-5D667ECF0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51D0E7-87FA-43F8-819A-B5B504E0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98F48-F85C-40E5-9227-045DBFE1F401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2125E5-BCF8-421A-BDE2-50205B3D7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5438EF-A3AC-4BF6-81DD-2624ABEC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7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641C7-878F-407D-9DAA-E3E45E7A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56C6B-BC45-431A-820B-29A82DE75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C74FA1-0D5F-40D4-91D4-6AED1CFF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D5FF-35BF-4206-B263-FF3098BD5995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FC85EC-564E-47F8-8901-A92F4981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7AC59E-8BA8-4230-9DC6-3D4BD0BBA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9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6279052-00B8-4BD0-B6CF-FD01D9BC9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97763A2-95DF-4235-8518-9FDD800AE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28B60C-AB5C-43AF-AC1D-97BD6C16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5950-08D1-4775-8C54-CF3B6261A48E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54F155-543F-4DB5-86F7-DECE7083E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42151-54C6-4D1F-9D26-87929C3AE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01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6B40D2-5053-461C-B979-173EED1D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7DB571-FF99-4A0A-BBD2-BCBA75DBD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35CEA-0ED4-4902-968F-9BC6AC82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1384-E0C5-4163-BAC2-7BF81F66057D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0D9FA-6F2F-4E9E-B48A-94658375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D9EDD8-6001-4F54-BFD4-C3B1A291B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81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DA1E7-B0E5-42DD-9537-8C94C7B0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7C224D-91FB-4DFA-92C9-4A4DE7547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8F6600-C261-4575-8EAD-5D8D5D28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01C4C-D8A6-422C-AA4A-A631E83C8807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1A8DFC-206C-4B5B-90F8-532EE2516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B706DD-1480-4E00-9CAF-019ABFF7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93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9D1F3-BA76-462C-B6B1-4AE90C8E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8C6D17-5975-48C4-B4B3-41B601687D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408A27-B4C1-432A-AC17-C667A78D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1612A-E5BE-43F8-B8A7-AA662F19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6643-7BF3-4D4A-92BC-F1292293B2EB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DE2457-9C50-4CF6-B707-3BB08F4C3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F0EEE5-3833-434A-812E-D9BCFF757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2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897D0-28F1-4CA7-87B3-498BE3C5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2C3F16-34F8-48F7-90CB-968D62C70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830D0C-98FC-464E-AFF7-E873B27A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6089B3-C935-4983-8E3D-B5B64B54A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06E7FD-133C-4203-8DD9-9C60A7602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72F2487-02B3-4879-B95C-751F1FC1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C1B2F-A397-42F5-95AD-5E45757D7076}" type="datetime1">
              <a:rPr lang="en-US" smtClean="0"/>
              <a:t>12/16/2024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1826E5-EE93-459E-86BE-01EE808A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17CFE12-34C5-46D9-A0A2-DF99960F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51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2D863-2E7A-4A8D-A6AF-D97F80864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BE716FC-34F5-4736-8045-7FB9150E7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7280-EAC4-4709-BA30-BFAB63A16D01}" type="datetime1">
              <a:rPr lang="en-US" smtClean="0"/>
              <a:t>12/16/2024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D050948-05ED-49F4-AA0B-A47081E42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EF2254-90F9-449D-A0A3-DE1AC5500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237B9B-97A0-4E36-A43E-26417578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0C504-A2C0-4D02-88BF-F388C754F1D9}" type="datetime1">
              <a:rPr lang="en-US" smtClean="0"/>
              <a:t>12/16/2024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E7456E0-B6E7-486A-9D48-DB793AD8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0418F9C-CB80-423F-9FF0-B323DB7C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3AEBA-2F15-47F5-9171-A26A512A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F97181-99BA-4382-BAF6-4690B4CC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E6822B-17D9-4C86-B468-9245A14C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57D402-53E6-45CC-B15F-A9859682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E2474-45AE-459A-AD4A-55436C5A1B20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610A8A-4B3C-48D8-BB64-4D3988B94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D807FF9-FE24-4185-9748-A09B2EA5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8B0D0-B993-48B7-BB50-BBD625600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921B04D-7EA8-45C3-A904-2CF005C26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B97A4E-04E9-4675-A360-B93A14AEB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B3C988-8863-468E-89FC-20887AE1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DD017-CE32-44E9-8E92-4C84D4AA6CA8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E317732-562F-4003-BFEC-B1E4A2E42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9954B6-6114-4D4A-BF4B-A11FE52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5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96C4FD-EC2D-4F4F-97E8-EBDCC5958941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178DE6-AF29-401C-A7A1-CB3848429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CABF26-FF92-41CD-B074-5A9F0E29D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8D803B-D05C-42D4-B5DD-AC7997F8B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505BF-A3D7-4C32-A8ED-0A313C76E5E8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6DA3E6-12D6-4176-9600-0897D0E2A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140E7-8199-4AA6-9291-7959CB480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EC9A-860C-460D-9D6D-6741788530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9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C844E-5638-4A6F-B4F4-87DD4A9C6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7144"/>
            <a:ext cx="9144000" cy="1960821"/>
          </a:xfrm>
        </p:spPr>
        <p:txBody>
          <a:bodyPr>
            <a:normAutofit fontScale="90000"/>
          </a:bodyPr>
          <a:lstStyle/>
          <a:p>
            <a:r>
              <a:rPr lang="ru-RU" sz="4400" b="1" dirty="0"/>
              <a:t>Разработка программного обеспечения для детекции людей с беспилотного летательного аппарата на основе технологий машинного зрения</a:t>
            </a:r>
            <a:endParaRPr lang="ko-KR" altLang="en-US" sz="16900" b="1" dirty="0"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34A777-47AD-4EA4-B141-F89F0BC7B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7271"/>
            <a:ext cx="9144000" cy="1191638"/>
          </a:xfrm>
        </p:spPr>
        <p:txBody>
          <a:bodyPr>
            <a:normAutofit/>
          </a:bodyPr>
          <a:lstStyle/>
          <a:p>
            <a:pPr algn="r"/>
            <a:r>
              <a:rPr lang="ru-RU" sz="1800" dirty="0"/>
              <a:t>Студент, гр. 21931, Емельянов Алексей Алексеевич, </a:t>
            </a:r>
          </a:p>
          <a:p>
            <a:pPr algn="r"/>
            <a:r>
              <a:rPr lang="ru-RU" sz="1800" dirty="0"/>
              <a:t>Научный руководитель: Программист, Яковлев Дмитрий Александрович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58037" y="629371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Новосибирск 2024</a:t>
            </a:r>
          </a:p>
        </p:txBody>
      </p:sp>
      <p:pic>
        <p:nvPicPr>
          <p:cNvPr id="1026" name="Picture 2" descr="\\iscsi\profiles\zamaraevrm\Downloads\unnamed.png"/>
          <p:cNvPicPr>
            <a:picLocks noChangeAspect="1" noChangeArrowheads="1"/>
          </p:cNvPicPr>
          <p:nvPr/>
        </p:nvPicPr>
        <p:blipFill rotWithShape="1">
          <a:blip r:embed="rId2" cstate="print"/>
          <a:srcRect l="32091"/>
          <a:stretch/>
        </p:blipFill>
        <p:spPr bwMode="auto">
          <a:xfrm>
            <a:off x="4683369" y="-156432"/>
            <a:ext cx="3311775" cy="1628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7520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3236" y="1"/>
            <a:ext cx="10658764" cy="1006764"/>
          </a:xfrm>
        </p:spPr>
        <p:txBody>
          <a:bodyPr/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Сбор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9622"/>
            <a:ext cx="10515600" cy="493929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Анализ предметной области.</a:t>
            </a:r>
          </a:p>
          <a:p>
            <a:pPr lvl="0"/>
            <a:r>
              <a:rPr lang="ru-RU" dirty="0"/>
              <a:t>Проанализированы существующие аналоги.</a:t>
            </a:r>
          </a:p>
          <a:p>
            <a:pPr lvl="0"/>
            <a:r>
              <a:rPr lang="ru-RU" dirty="0"/>
              <a:t>Реализованы алгоритмы</a:t>
            </a:r>
            <a:r>
              <a:rPr lang="en-US" dirty="0"/>
              <a:t> </a:t>
            </a:r>
            <a:r>
              <a:rPr lang="ru-RU" dirty="0"/>
              <a:t>работы </a:t>
            </a:r>
            <a:r>
              <a:rPr lang="en-US" dirty="0"/>
              <a:t>web-</a:t>
            </a:r>
            <a:r>
              <a:rPr lang="ru-RU" dirty="0"/>
              <a:t>приложения.</a:t>
            </a:r>
          </a:p>
          <a:p>
            <a:pPr lvl="0"/>
            <a:r>
              <a:rPr lang="ru-RU" dirty="0"/>
              <a:t>Спроектирован пользовательский интерфейс.</a:t>
            </a:r>
          </a:p>
          <a:p>
            <a:pPr lvl="0"/>
            <a:r>
              <a:rPr lang="ru-RU" dirty="0"/>
              <a:t>Пройдены тесты </a:t>
            </a:r>
            <a:r>
              <a:rPr lang="en-US" dirty="0"/>
              <a:t>web</a:t>
            </a:r>
            <a:r>
              <a:rPr lang="ru-RU" dirty="0"/>
              <a:t>-приложения.</a:t>
            </a:r>
          </a:p>
          <a:p>
            <a:pPr lvl="0"/>
            <a:r>
              <a:rPr lang="ru-RU" dirty="0"/>
              <a:t>Реализовано и введено в эксплуатацию </a:t>
            </a:r>
            <a:r>
              <a:rPr lang="en-US" dirty="0"/>
              <a:t>web-</a:t>
            </a:r>
            <a:r>
              <a:rPr lang="ru-RU" dirty="0"/>
              <a:t>приложение «Цифровой подсказчик</a:t>
            </a:r>
            <a:r>
              <a:rPr lang="en-US" dirty="0"/>
              <a:t> 7514</a:t>
            </a:r>
            <a:r>
              <a:rPr lang="ru-RU" dirty="0"/>
              <a:t>».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6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3236" y="1"/>
            <a:ext cx="10658764" cy="1006764"/>
          </a:xfrm>
        </p:spPr>
        <p:txBody>
          <a:bodyPr/>
          <a:lstStyle/>
          <a:p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Результаты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99622"/>
            <a:ext cx="10515600" cy="493929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Проанализировано техническое задание.</a:t>
            </a:r>
          </a:p>
          <a:p>
            <a:pPr lvl="0"/>
            <a:r>
              <a:rPr lang="ru-RU" dirty="0"/>
              <a:t>Проанализированы существующие аналоги.</a:t>
            </a:r>
          </a:p>
          <a:p>
            <a:pPr lvl="0"/>
            <a:r>
              <a:rPr lang="ru-RU" dirty="0"/>
              <a:t>Реализованы алгоритмы</a:t>
            </a:r>
            <a:r>
              <a:rPr lang="en-US" dirty="0"/>
              <a:t> </a:t>
            </a:r>
            <a:r>
              <a:rPr lang="ru-RU" dirty="0"/>
              <a:t>работы </a:t>
            </a:r>
            <a:r>
              <a:rPr lang="en-US" dirty="0"/>
              <a:t>web-</a:t>
            </a:r>
            <a:r>
              <a:rPr lang="ru-RU" dirty="0"/>
              <a:t>приложения.</a:t>
            </a:r>
          </a:p>
          <a:p>
            <a:pPr lvl="0"/>
            <a:r>
              <a:rPr lang="ru-RU" dirty="0"/>
              <a:t>Спроектирован пользовательский интерфейс.</a:t>
            </a:r>
          </a:p>
          <a:p>
            <a:pPr lvl="0"/>
            <a:r>
              <a:rPr lang="ru-RU" dirty="0"/>
              <a:t>Пройдены тесты </a:t>
            </a:r>
            <a:r>
              <a:rPr lang="en-US" dirty="0"/>
              <a:t>web</a:t>
            </a:r>
            <a:r>
              <a:rPr lang="ru-RU" dirty="0"/>
              <a:t>-приложения.</a:t>
            </a:r>
          </a:p>
          <a:p>
            <a:pPr lvl="0"/>
            <a:r>
              <a:rPr lang="ru-RU" dirty="0"/>
              <a:t>Реализовано и введено в эксплуатацию </a:t>
            </a:r>
            <a:r>
              <a:rPr lang="en-US" dirty="0"/>
              <a:t>web-</a:t>
            </a:r>
            <a:r>
              <a:rPr lang="ru-RU" dirty="0"/>
              <a:t>приложение «Цифровой подсказчик</a:t>
            </a:r>
            <a:r>
              <a:rPr lang="en-US" dirty="0"/>
              <a:t> 7514</a:t>
            </a:r>
            <a:r>
              <a:rPr lang="ru-RU" dirty="0"/>
              <a:t>».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4656"/>
            <a:ext cx="12192000" cy="1006764"/>
          </a:xfrm>
        </p:spPr>
        <p:txBody>
          <a:bodyPr/>
          <a:lstStyle/>
          <a:p>
            <a:pPr algn="ctr"/>
            <a:r>
              <a:rPr lang="ru-RU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СПАСИБО ЗА ВНИМАНИЕ!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EEC9A-860C-460D-9D6D-67417885301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386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115</Words>
  <Application>Microsoft Office PowerPoint</Application>
  <PresentationFormat>Широкоэкранный</PresentationFormat>
  <Paragraphs>22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Разработка программного обеспечения для детекции людей с беспилотного летательного аппарата на основе технологий машинного зрения</vt:lpstr>
      <vt:lpstr>Сбор данных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user</dc:creator>
  <cp:lastModifiedBy>Алексей Емельянов</cp:lastModifiedBy>
  <cp:revision>32</cp:revision>
  <dcterms:created xsi:type="dcterms:W3CDTF">2020-10-04T10:34:15Z</dcterms:created>
  <dcterms:modified xsi:type="dcterms:W3CDTF">2024-12-16T12:56:03Z</dcterms:modified>
</cp:coreProperties>
</file>