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4" r:id="rId3"/>
    <p:sldId id="273" r:id="rId4"/>
    <p:sldId id="261" r:id="rId5"/>
    <p:sldId id="272" r:id="rId6"/>
    <p:sldId id="263" r:id="rId7"/>
    <p:sldId id="264" r:id="rId8"/>
    <p:sldId id="267" r:id="rId9"/>
    <p:sldId id="268" r:id="rId10"/>
    <p:sldId id="269" r:id="rId11"/>
    <p:sldId id="270" r:id="rId12"/>
    <p:sldId id="271" r:id="rId13"/>
    <p:sldId id="265" r:id="rId14"/>
    <p:sldId id="26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1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0BAE4-0805-4AA9-9589-BE8C4673FF91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3F2C-7166-4FD7-8E49-6AF1175ED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29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012B53-EEDE-466D-B9B6-10B9CA98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315E9-DA81-447E-B9C2-8374D08A8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C86BF7-F237-44E9-88D0-5D667ECF0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1D0E7-87FA-43F8-819A-B5B504E0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8F48-F85C-40E5-9227-045DBFE1F401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2125E5-BCF8-421A-BDE2-50205B3D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5438EF-A3AC-4BF6-81DD-2624ABEC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7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641C7-878F-407D-9DAA-E3E45E7A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556C6B-BC45-431A-820B-29A82DE75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C74FA1-0D5F-40D4-91D4-6AED1CFF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D5FF-35BF-4206-B263-FF3098BD5995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C85EC-564E-47F8-8901-A92F4981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AC59E-8BA8-4230-9DC6-3D4BD0BB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9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279052-00B8-4BD0-B6CF-FD01D9BC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7763A2-95DF-4235-8518-9FDD800AE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28B60C-AB5C-43AF-AC1D-97BD6C16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5950-08D1-4775-8C54-CF3B6261A48E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54F155-543F-4DB5-86F7-DECE7083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42151-54C6-4D1F-9D26-87929C3A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B40D2-5053-461C-B979-173EED1D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DB571-FF99-4A0A-BBD2-BCBA75DB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35CEA-0ED4-4902-968F-9BC6AC82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1384-E0C5-4163-BAC2-7BF81F66057D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0D9FA-6F2F-4E9E-B48A-94658375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9EDD8-6001-4F54-BFD4-C3B1A291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8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DA1E7-B0E5-42DD-9537-8C94C7B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7C224D-91FB-4DFA-92C9-4A4DE754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8F6600-C261-4575-8EAD-5D8D5D28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C4C-D8A6-422C-AA4A-A631E83C8807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A8DFC-206C-4B5B-90F8-532EE251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706DD-1480-4E00-9CAF-019ABFF7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9D1F3-BA76-462C-B6B1-4AE90C8E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C6D17-5975-48C4-B4B3-41B601687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408A27-B4C1-432A-AC17-C667A78D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B1612A-E5BE-43F8-B8A7-AA662F1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6643-7BF3-4D4A-92BC-F1292293B2EB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DE2457-9C50-4CF6-B707-3BB08F4C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F0EEE5-3833-434A-812E-D9BCFF75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2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897D0-28F1-4CA7-87B3-498BE3C5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2C3F16-34F8-48F7-90CB-968D62C7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830D0C-98FC-464E-AFF7-E873B27A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6089B3-C935-4983-8E3D-B5B64B54A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06E7FD-133C-4203-8DD9-9C60A7602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2F2487-02B3-4879-B95C-751F1FC1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1B2F-A397-42F5-95AD-5E45757D7076}" type="datetime1">
              <a:rPr lang="en-US" smtClean="0"/>
              <a:t>6/24/2021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1826E5-EE93-459E-86BE-01EE808A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7CFE12-34C5-46D9-A0A2-DF99960F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2D863-2E7A-4A8D-A6AF-D97F8086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E716FC-34F5-4736-8045-7FB9150E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7280-EAC4-4709-BA30-BFAB63A16D01}" type="datetime1">
              <a:rPr lang="en-US" smtClean="0"/>
              <a:t>6/24/2021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050948-05ED-49F4-AA0B-A47081E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EF2254-90F9-449D-A0A3-DE1AC550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237B9B-97A0-4E36-A43E-26417578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C504-A2C0-4D02-88BF-F388C754F1D9}" type="datetime1">
              <a:rPr lang="en-US" smtClean="0"/>
              <a:t>6/24/2021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7456E0-B6E7-486A-9D48-DB793AD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18F9C-CB80-423F-9FF0-B323DB7C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3AEBA-2F15-47F5-9171-A26A512A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97181-99BA-4382-BAF6-4690B4CC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E6822B-17D9-4C86-B468-9245A14C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57D402-53E6-45CC-B15F-A9859682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2474-45AE-459A-AD4A-55436C5A1B20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610A8A-4B3C-48D8-BB64-4D3988B9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807FF9-FE24-4185-9748-A09B2EA5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8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8B0D0-B993-48B7-BB50-BBD62560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21B04D-7EA8-45C3-A904-2CF005C26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B97A4E-04E9-4675-A360-B93A14AE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B3C988-8863-468E-89FC-20887AE1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017-CE32-44E9-8E92-4C84D4AA6CA8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17732-562F-4003-BFEC-B1E4A2E4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9954B6-6114-4D4A-BF4B-A11FE52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96C4FD-EC2D-4F4F-97E8-EBDCC595894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78DE6-AF29-401C-A7A1-CB384842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CABF26-FF92-41CD-B074-5A9F0E29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D803B-D05C-42D4-B5DD-AC7997F8B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505BF-A3D7-4C32-A8ED-0A313C76E5E8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6DA3E6-12D6-4176-9600-0897D0E2A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B140E7-8199-4AA6-9291-7959CB480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C844E-5638-4A6F-B4F4-87DD4A9C6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763" y="1947144"/>
            <a:ext cx="9144000" cy="2387600"/>
          </a:xfrm>
        </p:spPr>
        <p:txBody>
          <a:bodyPr>
            <a:normAutofit/>
          </a:bodyPr>
          <a:lstStyle/>
          <a:p>
            <a:r>
              <a:rPr lang="ru-RU" sz="4400" b="1" dirty="0"/>
              <a:t>Разработка интерфейса цифрового подсказчика для технолога сталеплавильного производства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34A777-47AD-4EA4-B141-F89F0BC7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7271"/>
            <a:ext cx="9144000" cy="1191638"/>
          </a:xfrm>
        </p:spPr>
        <p:txBody>
          <a:bodyPr>
            <a:normAutofit/>
          </a:bodyPr>
          <a:lstStyle/>
          <a:p>
            <a:pPr algn="r"/>
            <a:r>
              <a:rPr lang="ru-RU" sz="1800" dirty="0" smtClean="0"/>
              <a:t>Студент гр.703са Емельянов Алексей Алексеевич, </a:t>
            </a:r>
          </a:p>
          <a:p>
            <a:pPr algn="r"/>
            <a:r>
              <a:rPr lang="ru-RU" sz="1800" dirty="0" smtClean="0"/>
              <a:t>Научный </a:t>
            </a:r>
            <a:r>
              <a:rPr lang="ru-RU" sz="1800" dirty="0"/>
              <a:t>руководитель</a:t>
            </a:r>
            <a:r>
              <a:rPr lang="ru-RU" sz="1800" dirty="0" smtClean="0"/>
              <a:t>: </a:t>
            </a:r>
            <a:r>
              <a:rPr lang="ru-RU" sz="1800" dirty="0" err="1" smtClean="0"/>
              <a:t>к.ф.-м.н</a:t>
            </a:r>
            <a:r>
              <a:rPr lang="ru-RU" sz="1800" dirty="0" smtClean="0"/>
              <a:t>., н.с. ФИЦ ИВТ </a:t>
            </a:r>
            <a:r>
              <a:rPr lang="ru-RU" sz="1800" dirty="0"/>
              <a:t>Дубровская Ольга </a:t>
            </a:r>
            <a:r>
              <a:rPr lang="ru-RU" sz="1800" dirty="0" smtClean="0"/>
              <a:t>Анатольевна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058037" y="6293710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Новосибирск, 2021</a:t>
            </a:r>
            <a:endParaRPr lang="ru-RU" dirty="0"/>
          </a:p>
        </p:txBody>
      </p:sp>
      <p:pic>
        <p:nvPicPr>
          <p:cNvPr id="1026" name="Picture 2" descr="\\iscsi\profiles\zamaraevrm\Downloads\unna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6" y="164760"/>
            <a:ext cx="4876800" cy="1628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75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3236" y="1"/>
            <a:ext cx="10658764" cy="1006764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Плавка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5074" y="1110092"/>
            <a:ext cx="10404890" cy="50596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6764" y="1110092"/>
            <a:ext cx="10621510" cy="508529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3236" y="1"/>
            <a:ext cx="10658764" cy="1006764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Справочник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273" y="1181980"/>
            <a:ext cx="10474036" cy="50482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135" y="1232259"/>
            <a:ext cx="10870311" cy="499794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2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3236" y="1"/>
            <a:ext cx="10658764" cy="1006764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Производств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8739" y="1235365"/>
            <a:ext cx="10596751" cy="500725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3236" y="1"/>
            <a:ext cx="10658764" cy="1006764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Результаты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9622"/>
            <a:ext cx="10515600" cy="4939290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Проанализировано техническое задание.</a:t>
            </a:r>
            <a:endParaRPr lang="ru-RU" dirty="0"/>
          </a:p>
          <a:p>
            <a:pPr lvl="0"/>
            <a:r>
              <a:rPr lang="ru-RU" dirty="0"/>
              <a:t>Проанализированы существующие </a:t>
            </a:r>
            <a:r>
              <a:rPr lang="ru-RU" dirty="0" smtClean="0"/>
              <a:t>аналоги.</a:t>
            </a:r>
            <a:endParaRPr lang="ru-RU" dirty="0"/>
          </a:p>
          <a:p>
            <a:pPr lvl="0"/>
            <a:r>
              <a:rPr lang="ru-RU" dirty="0" smtClean="0"/>
              <a:t>Реализованы алгоритмы</a:t>
            </a:r>
            <a:r>
              <a:rPr lang="en-US" dirty="0" smtClean="0"/>
              <a:t> </a:t>
            </a:r>
            <a:r>
              <a:rPr lang="ru-RU" dirty="0" smtClean="0"/>
              <a:t>работы </a:t>
            </a:r>
            <a:r>
              <a:rPr lang="en-US" dirty="0"/>
              <a:t>web-</a:t>
            </a:r>
            <a:r>
              <a:rPr lang="ru-RU" dirty="0" smtClean="0"/>
              <a:t>приложения.</a:t>
            </a:r>
            <a:endParaRPr lang="ru-RU" dirty="0"/>
          </a:p>
          <a:p>
            <a:pPr lvl="0"/>
            <a:r>
              <a:rPr lang="ru-RU" dirty="0" smtClean="0"/>
              <a:t>Спроектирован </a:t>
            </a:r>
            <a:r>
              <a:rPr lang="ru-RU" dirty="0"/>
              <a:t>пользовательский </a:t>
            </a:r>
            <a:r>
              <a:rPr lang="ru-RU" dirty="0" smtClean="0"/>
              <a:t>интерфейс.</a:t>
            </a:r>
            <a:endParaRPr lang="ru-RU" dirty="0"/>
          </a:p>
          <a:p>
            <a:pPr lvl="0"/>
            <a:r>
              <a:rPr lang="ru-RU" dirty="0"/>
              <a:t>Пройдены тесты </a:t>
            </a:r>
            <a:r>
              <a:rPr lang="en-US" dirty="0"/>
              <a:t>web</a:t>
            </a:r>
            <a:r>
              <a:rPr lang="ru-RU" dirty="0" smtClean="0"/>
              <a:t>-приложения.</a:t>
            </a:r>
          </a:p>
          <a:p>
            <a:pPr lvl="0"/>
            <a:r>
              <a:rPr lang="ru-RU" dirty="0" smtClean="0"/>
              <a:t>Реализовано и введено в эксплуатацию </a:t>
            </a:r>
            <a:r>
              <a:rPr lang="en-US" dirty="0" smtClean="0"/>
              <a:t>web-</a:t>
            </a:r>
            <a:r>
              <a:rPr lang="ru-RU" dirty="0" smtClean="0"/>
              <a:t>приложение «Цифровой </a:t>
            </a:r>
            <a:r>
              <a:rPr lang="ru-RU" dirty="0" smtClean="0"/>
              <a:t>подсказчик</a:t>
            </a:r>
            <a:r>
              <a:rPr lang="en-US" dirty="0" smtClean="0"/>
              <a:t> 7514</a:t>
            </a:r>
            <a:r>
              <a:rPr lang="ru-RU" dirty="0" smtClean="0"/>
              <a:t>».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4656"/>
            <a:ext cx="12192000" cy="1006764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СПАСИБО ЗА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ВНИМАНИЕ!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C844E-5638-4A6F-B4F4-87DD4A9C6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763" y="1947144"/>
            <a:ext cx="9144000" cy="2387600"/>
          </a:xfrm>
        </p:spPr>
        <p:txBody>
          <a:bodyPr>
            <a:normAutofit/>
          </a:bodyPr>
          <a:lstStyle/>
          <a:p>
            <a:r>
              <a:rPr lang="ru-RU" sz="4400" b="1" dirty="0"/>
              <a:t>Разработка интерфейса цифрового подсказчика для технолога сталеплавильного производства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34A777-47AD-4EA4-B141-F89F0BC7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7271"/>
            <a:ext cx="9144000" cy="1191638"/>
          </a:xfrm>
        </p:spPr>
        <p:txBody>
          <a:bodyPr>
            <a:normAutofit/>
          </a:bodyPr>
          <a:lstStyle/>
          <a:p>
            <a:pPr algn="r"/>
            <a:r>
              <a:rPr lang="ru-RU" sz="1800" dirty="0" smtClean="0"/>
              <a:t>Студент гр.703са Емельянов Алексей Алексеевич, </a:t>
            </a:r>
          </a:p>
          <a:p>
            <a:pPr algn="r"/>
            <a:r>
              <a:rPr lang="ru-RU" sz="1800" dirty="0" smtClean="0"/>
              <a:t>Научный </a:t>
            </a:r>
            <a:r>
              <a:rPr lang="ru-RU" sz="1800" dirty="0"/>
              <a:t>руководитель</a:t>
            </a:r>
            <a:r>
              <a:rPr lang="ru-RU" sz="1800" dirty="0" smtClean="0"/>
              <a:t>: </a:t>
            </a:r>
            <a:r>
              <a:rPr lang="ru-RU" sz="1800" dirty="0" err="1" smtClean="0"/>
              <a:t>к.ф.-м.н</a:t>
            </a:r>
            <a:r>
              <a:rPr lang="ru-RU" sz="1800" dirty="0" smtClean="0"/>
              <a:t>., н.с. ФИЦ ИВТ </a:t>
            </a:r>
            <a:r>
              <a:rPr lang="ru-RU" sz="1800" dirty="0"/>
              <a:t>Дубровская Ольга </a:t>
            </a:r>
            <a:r>
              <a:rPr lang="ru-RU" sz="1800" dirty="0" smtClean="0"/>
              <a:t>Анатольевна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058037" y="6293710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Новосибирск, 2021</a:t>
            </a:r>
            <a:endParaRPr lang="ru-RU" dirty="0"/>
          </a:p>
        </p:txBody>
      </p:sp>
      <p:pic>
        <p:nvPicPr>
          <p:cNvPr id="1026" name="Picture 2" descr="\\iscsi\profiles\zamaraevrm\Downloads\unna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6" y="164760"/>
            <a:ext cx="4876800" cy="1628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17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Цель и задачи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1724" y="1553777"/>
            <a:ext cx="10515600" cy="4715218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Целью</a:t>
            </a:r>
            <a:r>
              <a:rPr lang="ru-RU" dirty="0" smtClean="0"/>
              <a:t> работы является разработка интерфейса цифрового подсказчика для технолога в сталеплавильном производстве.</a:t>
            </a:r>
          </a:p>
          <a:p>
            <a:pPr>
              <a:buNone/>
            </a:pPr>
            <a:r>
              <a:rPr lang="ru-RU" dirty="0" smtClean="0"/>
              <a:t>Для достижения цели были поставлены следующие </a:t>
            </a:r>
            <a:r>
              <a:rPr lang="ru-RU" b="1" dirty="0" smtClean="0"/>
              <a:t>задачи:</a:t>
            </a:r>
          </a:p>
          <a:p>
            <a:r>
              <a:rPr lang="ru-RU" dirty="0" smtClean="0"/>
              <a:t>Анализ технического задания.</a:t>
            </a:r>
          </a:p>
          <a:p>
            <a:r>
              <a:rPr lang="ru-RU" dirty="0" smtClean="0"/>
              <a:t>Изучение новые технологии в программировании (методы и средства </a:t>
            </a:r>
            <a:r>
              <a:rPr lang="en-US" dirty="0" smtClean="0"/>
              <a:t>web-</a:t>
            </a:r>
            <a:r>
              <a:rPr lang="ru-RU" dirty="0" smtClean="0"/>
              <a:t>разработки).</a:t>
            </a:r>
          </a:p>
          <a:p>
            <a:r>
              <a:rPr lang="ru-RU" dirty="0" smtClean="0"/>
              <a:t>Проектирование пользовательского интерфейса.</a:t>
            </a:r>
          </a:p>
          <a:p>
            <a:r>
              <a:rPr lang="ru-RU" dirty="0" smtClean="0"/>
              <a:t>Разработка интерфейса </a:t>
            </a:r>
            <a:r>
              <a:rPr lang="en-US" dirty="0" smtClean="0"/>
              <a:t>web-</a:t>
            </a:r>
            <a:r>
              <a:rPr lang="ru-RU" dirty="0" smtClean="0"/>
              <a:t>приложение.</a:t>
            </a:r>
          </a:p>
          <a:p>
            <a:r>
              <a:rPr lang="ru-RU" dirty="0" smtClean="0"/>
              <a:t>Тестирование </a:t>
            </a:r>
            <a:r>
              <a:rPr lang="en-US" dirty="0" smtClean="0"/>
              <a:t>web</a:t>
            </a:r>
            <a:r>
              <a:rPr lang="ru-RU" dirty="0" smtClean="0"/>
              <a:t>-приложения.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091" y="1201160"/>
            <a:ext cx="6971363" cy="4150176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38564" y="0"/>
            <a:ext cx="10515600" cy="1325563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Аналоги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37050" y="2083030"/>
            <a:ext cx="5605205" cy="4349394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533236" y="0"/>
            <a:ext cx="10658764" cy="1006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Выбранные средства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https://img2.freepng.ru/20180512/veq/kisspng-responsive-web-design-boilerplate-text-html-templa-5af68ec265a277.5299510915261078424163.jp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778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63" y="1469759"/>
            <a:ext cx="1666820" cy="122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1024/1*cVLwaiFLrGDzWMJLGNXg8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95" y="1312405"/>
            <a:ext cx="1455604" cy="145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yt3.ggpht.com/ytc/AAUvwnhT0BF0losjVpPDFQGoFJrzlxEshJu2orKJaNccPw=s900-c-k-c0x00ffffff-no-rj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360" y="1479797"/>
            <a:ext cx="1211228" cy="121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telegra.ph/file/fb9294faf06281e89038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551" y="3629925"/>
            <a:ext cx="2011619" cy="201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.analyticsvidhya.com/wp-content/uploads/2017/01/04015019/plotly_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043" y="3752500"/>
            <a:ext cx="1489427" cy="166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i2.wp.com/invotra.com/wp-content/uploads/2019/11/Redux-logo-transparent@2x.png?fit=300%2C300&amp;ssl=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787" y="3649363"/>
            <a:ext cx="2086217" cy="208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odebrightly.com/wp-content/uploads/2020/04/Axio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333" y="585560"/>
            <a:ext cx="2781623" cy="278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freesoft.ru/storage/images/208/2072/207143/207143_normal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73" y="3838390"/>
            <a:ext cx="1538392" cy="153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pbs.twimg.com/media/DaVSZ17WkAA9d-3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386" y="1077988"/>
            <a:ext cx="2996696" cy="173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8533" y="269209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800041" y="269102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179619" y="5370629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v17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782149" y="258334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V0.3.1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9495955" y="5454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V7.1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9799884" y="2583343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V5.13.6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550778" y="537062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v4.0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768563" y="5454736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V1.57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747162" y="273910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4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3236" y="1"/>
            <a:ext cx="10658764" cy="1006764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Схема функционирования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470" y="876299"/>
            <a:ext cx="3724275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1225" y="940279"/>
            <a:ext cx="6191990" cy="541075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3236" y="1"/>
            <a:ext cx="10658764" cy="1006764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Страница выбора пользователя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74" y="1251506"/>
            <a:ext cx="4846031" cy="209610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891" y="1998802"/>
            <a:ext cx="5749909" cy="376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3236" y="1"/>
            <a:ext cx="10658764" cy="1006764"/>
          </a:xfrm>
        </p:spPr>
        <p:txBody>
          <a:bodyPr/>
          <a:lstStyle/>
          <a:p>
            <a:r>
              <a:rPr lang="ru-RU" b="1" dirty="0"/>
              <a:t>Основные показатели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5018" y="1006765"/>
            <a:ext cx="10769600" cy="521164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3236" y="1"/>
            <a:ext cx="10658764" cy="1006764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Детальная страница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000" y="1126837"/>
            <a:ext cx="10660983" cy="520322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7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3236" y="1"/>
            <a:ext cx="10658764" cy="1006764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Цикл плавки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711" y="1205414"/>
            <a:ext cx="10622380" cy="507846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194</Words>
  <Application>Microsoft Office PowerPoint</Application>
  <PresentationFormat>Широкоэкранный</PresentationFormat>
  <Paragraphs>57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Разработка интерфейса цифрового подсказчика для технолога сталеплавильного производства</vt:lpstr>
      <vt:lpstr>Цель и задачи</vt:lpstr>
      <vt:lpstr>Аналоги</vt:lpstr>
      <vt:lpstr>Презентация PowerPoint</vt:lpstr>
      <vt:lpstr>Схема функционирования</vt:lpstr>
      <vt:lpstr>Страница выбора пользователя</vt:lpstr>
      <vt:lpstr>Основные показатели</vt:lpstr>
      <vt:lpstr>Детальная страница</vt:lpstr>
      <vt:lpstr>Цикл плавки</vt:lpstr>
      <vt:lpstr>Плавка</vt:lpstr>
      <vt:lpstr>Справочник</vt:lpstr>
      <vt:lpstr>Производство</vt:lpstr>
      <vt:lpstr>Результаты</vt:lpstr>
      <vt:lpstr>СПАСИБО ЗА ВНИМАНИЕ!</vt:lpstr>
      <vt:lpstr>Разработка интерфейса цифрового подсказчика для технолога сталеплавильного производства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Алексей Емельянов</cp:lastModifiedBy>
  <cp:revision>30</cp:revision>
  <dcterms:created xsi:type="dcterms:W3CDTF">2020-10-04T10:34:15Z</dcterms:created>
  <dcterms:modified xsi:type="dcterms:W3CDTF">2021-06-24T13:08:18Z</dcterms:modified>
</cp:coreProperties>
</file>