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1506-5B7B-40EC-AEF5-B39777ED291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F080-CC44-4582-9F98-87994CA65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3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1506-5B7B-40EC-AEF5-B39777ED291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F080-CC44-4582-9F98-87994CA65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1506-5B7B-40EC-AEF5-B39777ED291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F080-CC44-4582-9F98-87994CA65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46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1506-5B7B-40EC-AEF5-B39777ED291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F080-CC44-4582-9F98-87994CA6559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4710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1506-5B7B-40EC-AEF5-B39777ED291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F080-CC44-4582-9F98-87994CA65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1506-5B7B-40EC-AEF5-B39777ED291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F080-CC44-4582-9F98-87994CA65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8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1506-5B7B-40EC-AEF5-B39777ED291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F080-CC44-4582-9F98-87994CA65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78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1506-5B7B-40EC-AEF5-B39777ED291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F080-CC44-4582-9F98-87994CA65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54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1506-5B7B-40EC-AEF5-B39777ED291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F080-CC44-4582-9F98-87994CA65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8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1506-5B7B-40EC-AEF5-B39777ED291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F080-CC44-4582-9F98-87994CA65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5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1506-5B7B-40EC-AEF5-B39777ED291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F080-CC44-4582-9F98-87994CA65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9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1506-5B7B-40EC-AEF5-B39777ED291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F080-CC44-4582-9F98-87994CA65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1506-5B7B-40EC-AEF5-B39777ED291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F080-CC44-4582-9F98-87994CA65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1506-5B7B-40EC-AEF5-B39777ED291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F080-CC44-4582-9F98-87994CA65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8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1506-5B7B-40EC-AEF5-B39777ED291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F080-CC44-4582-9F98-87994CA65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7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1506-5B7B-40EC-AEF5-B39777ED291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F080-CC44-4582-9F98-87994CA65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1506-5B7B-40EC-AEF5-B39777ED291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F080-CC44-4582-9F98-87994CA65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0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C541506-5B7B-40EC-AEF5-B39777ED291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0F080-CC44-4582-9F98-87994CA65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23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84CA7F-B696-4085-84C6-CD668817E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1827306 h 3400925"/>
              <a:gd name="connsiteX3" fmla="*/ 3892296 w 6050278"/>
              <a:gd name="connsiteY3" fmla="*/ 1827306 h 3400925"/>
              <a:gd name="connsiteX4" fmla="*/ 3892296 w 6050278"/>
              <a:gd name="connsiteY4" fmla="*/ 3400925 h 3400925"/>
              <a:gd name="connsiteX5" fmla="*/ 0 w 6050278"/>
              <a:gd name="connsiteY5" fmla="*/ 3400925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1827306"/>
                </a:lnTo>
                <a:lnTo>
                  <a:pt x="3892296" y="1827306"/>
                </a:lnTo>
                <a:lnTo>
                  <a:pt x="3892296" y="3400925"/>
                </a:lnTo>
                <a:lnTo>
                  <a:pt x="0" y="34009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EFB2F8C-7ED9-F057-8DFD-7210BB463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91" y="129435"/>
            <a:ext cx="3566236" cy="3207626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8A10F4-B847-4777-BC82-782F6FB36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3400925 h 3400925"/>
              <a:gd name="connsiteX3" fmla="*/ 2157982 w 6050278"/>
              <a:gd name="connsiteY3" fmla="*/ 3400925 h 3400925"/>
              <a:gd name="connsiteX4" fmla="*/ 2157982 w 6050278"/>
              <a:gd name="connsiteY4" fmla="*/ 1827306 h 3400925"/>
              <a:gd name="connsiteX5" fmla="*/ 0 w 6050278"/>
              <a:gd name="connsiteY5" fmla="*/ 1827306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3400925"/>
                </a:lnTo>
                <a:lnTo>
                  <a:pt x="2157982" y="3400925"/>
                </a:lnTo>
                <a:lnTo>
                  <a:pt x="2157982" y="1827306"/>
                </a:lnTo>
                <a:lnTo>
                  <a:pt x="0" y="182730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83B597-C9A1-46EF-AB6B-71DF0B1ED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89159"/>
            <a:ext cx="6050278" cy="3368841"/>
          </a:xfrm>
          <a:custGeom>
            <a:avLst/>
            <a:gdLst>
              <a:gd name="connsiteX0" fmla="*/ 0 w 6050278"/>
              <a:gd name="connsiteY0" fmla="*/ 0 h 3368841"/>
              <a:gd name="connsiteX1" fmla="*/ 3892296 w 6050278"/>
              <a:gd name="connsiteY1" fmla="*/ 0 h 3368841"/>
              <a:gd name="connsiteX2" fmla="*/ 3892296 w 6050278"/>
              <a:gd name="connsiteY2" fmla="*/ 1541535 h 3368841"/>
              <a:gd name="connsiteX3" fmla="*/ 6050278 w 6050278"/>
              <a:gd name="connsiteY3" fmla="*/ 1541535 h 3368841"/>
              <a:gd name="connsiteX4" fmla="*/ 6050278 w 6050278"/>
              <a:gd name="connsiteY4" fmla="*/ 3368841 h 3368841"/>
              <a:gd name="connsiteX5" fmla="*/ 0 w 6050278"/>
              <a:gd name="connsiteY5" fmla="*/ 3368841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0" y="0"/>
                </a:moveTo>
                <a:lnTo>
                  <a:pt x="3892296" y="0"/>
                </a:lnTo>
                <a:lnTo>
                  <a:pt x="3892296" y="1541535"/>
                </a:lnTo>
                <a:lnTo>
                  <a:pt x="6050278" y="1541535"/>
                </a:lnTo>
                <a:lnTo>
                  <a:pt x="6050278" y="3368841"/>
                </a:lnTo>
                <a:lnTo>
                  <a:pt x="0" y="336884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0B38421-369F-445C-9543-5BC17BC09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3489159"/>
            <a:ext cx="6050278" cy="3368841"/>
          </a:xfrm>
          <a:custGeom>
            <a:avLst/>
            <a:gdLst>
              <a:gd name="connsiteX0" fmla="*/ 2157982 w 6050278"/>
              <a:gd name="connsiteY0" fmla="*/ 0 h 3368841"/>
              <a:gd name="connsiteX1" fmla="*/ 6050278 w 6050278"/>
              <a:gd name="connsiteY1" fmla="*/ 0 h 3368841"/>
              <a:gd name="connsiteX2" fmla="*/ 6050278 w 6050278"/>
              <a:gd name="connsiteY2" fmla="*/ 3368841 h 3368841"/>
              <a:gd name="connsiteX3" fmla="*/ 0 w 6050278"/>
              <a:gd name="connsiteY3" fmla="*/ 3368841 h 3368841"/>
              <a:gd name="connsiteX4" fmla="*/ 0 w 6050278"/>
              <a:gd name="connsiteY4" fmla="*/ 1541535 h 3368841"/>
              <a:gd name="connsiteX5" fmla="*/ 2157982 w 6050278"/>
              <a:gd name="connsiteY5" fmla="*/ 1541535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2157982" y="0"/>
                </a:moveTo>
                <a:lnTo>
                  <a:pt x="6050278" y="0"/>
                </a:lnTo>
                <a:lnTo>
                  <a:pt x="6050278" y="3368841"/>
                </a:lnTo>
                <a:lnTo>
                  <a:pt x="0" y="3368841"/>
                </a:lnTo>
                <a:lnTo>
                  <a:pt x="0" y="1541535"/>
                </a:lnTo>
                <a:lnTo>
                  <a:pt x="2157982" y="154153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AA9CE81-CAF0-41E3-8E73-CAFA13A0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3736" y="1918638"/>
            <a:ext cx="4224528" cy="3020725"/>
          </a:xfrm>
          <a:custGeom>
            <a:avLst/>
            <a:gdLst>
              <a:gd name="connsiteX0" fmla="*/ 0 w 4224528"/>
              <a:gd name="connsiteY0" fmla="*/ 0 h 3020725"/>
              <a:gd name="connsiteX1" fmla="*/ 4224528 w 4224528"/>
              <a:gd name="connsiteY1" fmla="*/ 0 h 3020725"/>
              <a:gd name="connsiteX2" fmla="*/ 4224528 w 4224528"/>
              <a:gd name="connsiteY2" fmla="*/ 3020725 h 3020725"/>
              <a:gd name="connsiteX3" fmla="*/ 0 w 4224528"/>
              <a:gd name="connsiteY3" fmla="*/ 3020725 h 3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4528" h="3020725">
                <a:moveTo>
                  <a:pt x="0" y="0"/>
                </a:moveTo>
                <a:lnTo>
                  <a:pt x="4224528" y="0"/>
                </a:lnTo>
                <a:lnTo>
                  <a:pt x="4224528" y="3020725"/>
                </a:lnTo>
                <a:lnTo>
                  <a:pt x="0" y="30207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54297B21-9A9C-8183-ABE6-19176AA64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1" y="3530359"/>
            <a:ext cx="3771461" cy="3198205"/>
          </a:xfrm>
          <a:prstGeom prst="rect">
            <a:avLst/>
          </a:prstGeom>
        </p:spPr>
      </p:pic>
      <p:pic>
        <p:nvPicPr>
          <p:cNvPr id="12" name="Picture 11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E3003E4-0ECC-464F-37B1-52C4A883F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4673" y="3574688"/>
            <a:ext cx="3635567" cy="3153876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F023D47-41EB-2473-0937-0ED507495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4673" y="129435"/>
            <a:ext cx="3635567" cy="3207626"/>
          </a:xfrm>
          <a:prstGeom prst="rect">
            <a:avLst/>
          </a:prstGeom>
        </p:spPr>
      </p:pic>
      <p:pic>
        <p:nvPicPr>
          <p:cNvPr id="19" name="Picture 18" descr="Graphical user interface, calendar&#10;&#10;Description automatically generated with medium confidence">
            <a:extLst>
              <a:ext uri="{FF2B5EF4-FFF2-40B4-BE49-F238E27FC236}">
                <a16:creationId xmlns:a16="http://schemas.microsoft.com/office/drawing/2014/main" id="{C3E33304-2905-B337-AE9C-AD6E489D83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89" y="2239277"/>
            <a:ext cx="4082266" cy="232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43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Company>Western Union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Elius Mendez</dc:creator>
  <cp:lastModifiedBy>Elius Mendez</cp:lastModifiedBy>
  <cp:revision>2</cp:revision>
  <dcterms:created xsi:type="dcterms:W3CDTF">2022-06-16T17:13:02Z</dcterms:created>
  <dcterms:modified xsi:type="dcterms:W3CDTF">2022-06-16T17:25:27Z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d0e2e9c2-7ddf-408a-ad45-6491ab2bb57c</vt:lpwstr>
  </property>
  <property fmtid="{D5CDD505-2E9C-101B-9397-08002B2CF9AE}" pid="3" name="Classified By">
    <vt:lpwstr>Elius Mendez</vt:lpwstr>
  </property>
  <property fmtid="{D5CDD505-2E9C-101B-9397-08002B2CF9AE}" pid="4" name="Date and Time">
    <vt:lpwstr>6/16/2022 11:25 AM</vt:lpwstr>
  </property>
  <property fmtid="{D5CDD505-2E9C-101B-9397-08002B2CF9AE}" pid="5" name="WUClass">
    <vt:lpwstr>CL3</vt:lpwstr>
  </property>
  <property fmtid="{D5CDD505-2E9C-101B-9397-08002B2CF9AE}" pid="6" name="Footer">
    <vt:lpwstr>N</vt:lpwstr>
  </property>
</Properties>
</file>