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325" r:id="rId5"/>
    <p:sldId id="334" r:id="rId6"/>
    <p:sldId id="324" r:id="rId7"/>
    <p:sldId id="335" r:id="rId8"/>
    <p:sldId id="336" r:id="rId9"/>
    <p:sldId id="337" r:id="rId10"/>
    <p:sldId id="338" r:id="rId11"/>
    <p:sldId id="332" r:id="rId12"/>
    <p:sldId id="31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Pirâmide de Teste</a:t>
            </a:r>
            <a:endParaRPr lang="pt-PT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51815"/>
          </a:xfrm>
        </p:spPr>
        <p:txBody>
          <a:bodyPr/>
          <a:p>
            <a:r>
              <a:rPr lang="pt-PT" altLang="en-US"/>
              <a:t>Estudos dos tipo de testes e suas características</a:t>
            </a:r>
            <a:endParaRPr lang="pt-PT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Pirâmide de Testes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Exercícios </a:t>
            </a:r>
            <a:endParaRPr lang="pt-PT" altLang="en-US" b="1"/>
          </a:p>
          <a:p>
            <a:pPr lvl="1"/>
            <a:r>
              <a:rPr lang="pt-PT" altLang="en-US"/>
              <a:t>Utilizando TDD, criar um UT para a regra de deletar um usuário:</a:t>
            </a:r>
            <a:endParaRPr lang="pt-PT" altLang="en-US"/>
          </a:p>
          <a:p>
            <a:pPr lvl="2"/>
            <a:r>
              <a:rPr lang="pt-PT" altLang="en-US"/>
              <a:t>Criar a opção na camada de repository</a:t>
            </a:r>
            <a:endParaRPr lang="pt-PT" altLang="en-US"/>
          </a:p>
          <a:p>
            <a:pPr lvl="2"/>
            <a:r>
              <a:rPr lang="pt-PT" altLang="en-US"/>
              <a:t>Adicionar ao service</a:t>
            </a:r>
            <a:endParaRPr lang="pt-PT" altLang="en-US"/>
          </a:p>
          <a:p>
            <a:pPr lvl="2"/>
            <a:r>
              <a:rPr lang="pt-PT" altLang="en-US"/>
              <a:t>Adicionar ao controller</a:t>
            </a:r>
            <a:endParaRPr lang="pt-PT" altLang="en-US"/>
          </a:p>
          <a:p>
            <a:pPr lvl="1"/>
            <a:r>
              <a:rPr lang="pt-PT" altLang="en-US"/>
              <a:t>Criar um Integration test para a regra de deletar usuário</a:t>
            </a:r>
            <a:endParaRPr lang="pt-PT" altLang="en-US"/>
          </a:p>
          <a:p>
            <a:pPr lvl="2"/>
            <a:r>
              <a:rPr lang="pt-PT" altLang="en-US"/>
              <a:t>Testar se o usuário foi realmente excluído</a:t>
            </a:r>
            <a:endParaRPr lang="pt-PT" altLang="en-US"/>
          </a:p>
          <a:p>
            <a:pPr lvl="2"/>
            <a:r>
              <a:rPr lang="pt-PT" altLang="en-US"/>
              <a:t>Testar caso de tentar excluir usuário inválido</a:t>
            </a:r>
            <a:endParaRPr lang="pt-PT" altLang="en-US"/>
          </a:p>
          <a:p>
            <a:pPr lvl="1"/>
            <a:r>
              <a:rPr lang="pt-PT" altLang="en-US"/>
              <a:t>Criar um teste e2e usando o cypress para verificar o retorno da página na caso de criação de usuário</a:t>
            </a:r>
            <a:endParaRPr lang="pt-PT" altLang="en-US"/>
          </a:p>
          <a:p>
            <a:pPr lvl="2"/>
            <a:r>
              <a:rPr lang="pt-PT" altLang="en-US"/>
              <a:t>Verificar se o usuário retornado possue id</a:t>
            </a:r>
            <a:endParaRPr lang="pt-PT" altLang="en-US"/>
          </a:p>
          <a:p>
            <a:pPr lvl="2"/>
            <a:r>
              <a:rPr lang="pt-PT" altLang="en-US"/>
              <a:t>Verificar se o usuário retornado possue o nome correto</a:t>
            </a:r>
            <a:endParaRPr lang="pt-PT" altLang="en-US"/>
          </a:p>
          <a:p>
            <a:pPr lvl="2"/>
            <a:endParaRPr lang="pt-PT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35685"/>
          </a:xfrm>
        </p:spPr>
        <p:txBody>
          <a:bodyPr/>
          <a:p>
            <a:r>
              <a:rPr lang="pt-PT" altLang="en-US">
                <a:sym typeface="+mn-ea"/>
              </a:rPr>
              <a:t>Links Interessantes / Referências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98245"/>
            <a:ext cx="10515600" cy="4853305"/>
          </a:xfrm>
        </p:spPr>
        <p:txBody>
          <a:bodyPr>
            <a:normAutofit/>
          </a:bodyPr>
          <a:p>
            <a:pPr lvl="0"/>
            <a:r>
              <a:rPr lang="pt-PT" altLang="en-US"/>
              <a:t>https://medium.com/@wellingtoncab/desenvolvimento-moderno-no-android-estrat%C3%A9gia-para-automa%C3%A7%C3%A3o-de-testes-usando-a-pir%C3%A2mide-de-testes-705d3e8e1c69</a:t>
            </a:r>
            <a:endParaRPr lang="pt-PT" altLang="en-US"/>
          </a:p>
          <a:p>
            <a:pPr lvl="0"/>
            <a:r>
              <a:rPr lang="pt-PT" altLang="en-US"/>
              <a:t>https://twitter.com/engsoftmoderna/status/1337710084697296896</a:t>
            </a:r>
            <a:endParaRPr lang="pt-PT" altLang="en-US"/>
          </a:p>
          <a:p>
            <a:pPr lvl="0"/>
            <a:endParaRPr lang="pt-PT" altLang="en-US"/>
          </a:p>
          <a:p>
            <a:pPr lvl="0"/>
            <a:endParaRPr lang="pt-PT" altLang="en-US"/>
          </a:p>
          <a:p>
            <a:pPr lvl="0"/>
            <a:endParaRPr lang="pt-PT" altLang="en-US"/>
          </a:p>
          <a:p>
            <a:pPr marL="0" lvl="0" indent="0">
              <a:buNone/>
            </a:pPr>
            <a:endParaRPr lang="pt-PT" altLang="en-US"/>
          </a:p>
          <a:p>
            <a:pPr lvl="0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Testes de Software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pPr lvl="0"/>
            <a:r>
              <a:rPr lang="pt-PT" altLang="en-US" b="1"/>
              <a:t>Objetivo</a:t>
            </a:r>
            <a:endParaRPr lang="pt-PT" altLang="en-US" b="1"/>
          </a:p>
          <a:p>
            <a:pPr lvl="1"/>
            <a:r>
              <a:rPr lang="pt-PT" altLang="en-US"/>
              <a:t>Garantir a qualidade das aplicações</a:t>
            </a:r>
            <a:endParaRPr lang="pt-PT" altLang="en-US"/>
          </a:p>
          <a:p>
            <a:pPr lvl="1"/>
            <a:r>
              <a:rPr lang="pt-PT" altLang="en-US"/>
              <a:t>Reduzir bugs em produção</a:t>
            </a:r>
            <a:endParaRPr lang="pt-PT" altLang="en-US"/>
          </a:p>
          <a:p>
            <a:pPr lvl="1"/>
            <a:r>
              <a:rPr lang="pt-PT" altLang="en-US"/>
              <a:t>Trazer segurança as aplicações</a:t>
            </a:r>
            <a:endParaRPr lang="pt-PT" altLang="en-US"/>
          </a:p>
          <a:p>
            <a:pPr lvl="1"/>
            <a:r>
              <a:rPr lang="pt-PT" altLang="en-US"/>
              <a:t>Permitir alterações de forma segura</a:t>
            </a:r>
            <a:endParaRPr lang="pt-PT" altLang="en-US"/>
          </a:p>
          <a:p>
            <a:pPr lvl="1"/>
            <a:r>
              <a:rPr lang="pt-PT" altLang="en-US"/>
              <a:t>Reduzir os custos de desenvolvimento</a:t>
            </a:r>
            <a:endParaRPr lang="pt-PT" altLang="en-US"/>
          </a:p>
          <a:p>
            <a:pPr lvl="0"/>
            <a:r>
              <a:rPr lang="pt-PT" altLang="en-US" b="1"/>
              <a:t>Conteúdo</a:t>
            </a:r>
            <a:endParaRPr lang="pt-PT" altLang="en-US" b="1"/>
          </a:p>
          <a:p>
            <a:pPr lvl="1"/>
            <a:r>
              <a:rPr lang="pt-PT" altLang="en-US"/>
              <a:t>Descrição da Pirâmide</a:t>
            </a:r>
            <a:endParaRPr lang="pt-PT" altLang="en-US"/>
          </a:p>
          <a:p>
            <a:pPr lvl="1"/>
            <a:r>
              <a:rPr lang="pt-PT" altLang="en-US"/>
              <a:t>TDD</a:t>
            </a:r>
            <a:endParaRPr lang="pt-PT" altLang="en-US"/>
          </a:p>
          <a:p>
            <a:pPr lvl="1"/>
            <a:r>
              <a:rPr lang="pt-PT" altLang="en-US"/>
              <a:t>BDD</a:t>
            </a:r>
            <a:endParaRPr lang="pt-PT" altLang="en-US"/>
          </a:p>
          <a:p>
            <a:pPr lvl="1"/>
            <a:r>
              <a:rPr lang="pt-PT" altLang="en-US"/>
              <a:t>Testes unitários</a:t>
            </a:r>
            <a:endParaRPr lang="pt-PT" altLang="en-US"/>
          </a:p>
          <a:p>
            <a:pPr lvl="1"/>
            <a:r>
              <a:rPr lang="pt-PT" altLang="en-US"/>
              <a:t>Testes de Intregração</a:t>
            </a:r>
            <a:endParaRPr lang="pt-PT" altLang="en-US"/>
          </a:p>
          <a:p>
            <a:pPr lvl="1"/>
            <a:r>
              <a:rPr lang="pt-PT" altLang="en-US"/>
              <a:t>Componente</a:t>
            </a:r>
            <a:endParaRPr lang="pt-PT" altLang="en-US"/>
          </a:p>
          <a:p>
            <a:pPr lvl="1"/>
            <a:r>
              <a:rPr lang="pt-PT" altLang="en-US"/>
              <a:t>Testes e2e</a:t>
            </a:r>
            <a:endParaRPr lang="pt-PT" altLang="en-US"/>
          </a:p>
          <a:p>
            <a:pPr lvl="1"/>
            <a:r>
              <a:rPr lang="pt-PT" altLang="en-US"/>
              <a:t>Explanatório</a:t>
            </a:r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Pirâmide de Testes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pPr marL="0" indent="0">
              <a:buNone/>
            </a:pPr>
            <a:endParaRPr lang="pt-PT" altLang="en-US"/>
          </a:p>
        </p:txBody>
      </p:sp>
      <p:pic>
        <p:nvPicPr>
          <p:cNvPr id="5" name="Picture 4" descr="piramide-testes-supr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215" y="1753235"/>
            <a:ext cx="6084570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Pirâmide de Testes</a:t>
            </a:r>
            <a:endParaRPr lang="pt-PT" altLang="en-US"/>
          </a:p>
        </p:txBody>
      </p:sp>
      <p:pic>
        <p:nvPicPr>
          <p:cNvPr id="7" name="Content Placeholder 6" descr="piramide-icecream-twitt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7415" y="1105535"/>
            <a:ext cx="766635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Unit Test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Objetivos</a:t>
            </a:r>
            <a:endParaRPr lang="pt-PT" altLang="en-US" b="1"/>
          </a:p>
          <a:p>
            <a:pPr lvl="1"/>
            <a:r>
              <a:rPr lang="pt-PT" altLang="en-US"/>
              <a:t>Garantir o comportamento de pequenas unidades </a:t>
            </a:r>
            <a:endParaRPr lang="pt-PT" altLang="en-US"/>
          </a:p>
          <a:p>
            <a:pPr lvl="1"/>
            <a:r>
              <a:rPr lang="pt-PT" altLang="en-US"/>
              <a:t>São de baixo custo</a:t>
            </a:r>
            <a:endParaRPr lang="pt-PT" altLang="en-US"/>
          </a:p>
          <a:p>
            <a:pPr lvl="1"/>
            <a:r>
              <a:rPr lang="pt-PT" altLang="en-US"/>
              <a:t>Relativamente simples de implementar</a:t>
            </a:r>
            <a:endParaRPr lang="pt-PT" altLang="en-US"/>
          </a:p>
          <a:p>
            <a:pPr lvl="1"/>
            <a:r>
              <a:rPr lang="pt-PT" altLang="en-US"/>
              <a:t>Garantem cobertura</a:t>
            </a:r>
            <a:endParaRPr lang="pt-PT" altLang="en-US" sz="2025"/>
          </a:p>
          <a:p>
            <a:pPr marL="914400" lvl="2" indent="0">
              <a:buNone/>
            </a:pPr>
            <a:endParaRPr lang="pt-PT" altLang="en-US" sz="1600"/>
          </a:p>
          <a:p>
            <a:pPr lvl="0"/>
            <a:r>
              <a:rPr lang="pt-PT" altLang="en-US" b="1"/>
              <a:t>Ferramentas</a:t>
            </a:r>
            <a:endParaRPr lang="pt-PT" altLang="en-US" b="1"/>
          </a:p>
          <a:p>
            <a:pPr lvl="1"/>
            <a:r>
              <a:rPr lang="pt-PT" altLang="en-US"/>
              <a:t>JUnit</a:t>
            </a:r>
            <a:endParaRPr lang="pt-PT" altLang="en-US"/>
          </a:p>
          <a:p>
            <a:pPr lvl="1"/>
            <a:r>
              <a:rPr lang="pt-PT" altLang="en-US" sz="1600"/>
              <a:t>Mock</a:t>
            </a:r>
            <a:endParaRPr lang="pt-PT" altLang="en-US" sz="1600"/>
          </a:p>
          <a:p>
            <a:pPr lvl="1"/>
            <a:r>
              <a:rPr lang="pt-PT" altLang="en-US" sz="1600"/>
              <a:t>TDD</a:t>
            </a:r>
            <a:endParaRPr lang="pt-PT" altLang="en-US">
              <a:sym typeface="+mn-ea"/>
            </a:endParaRPr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Integration Test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Objetivos</a:t>
            </a:r>
            <a:endParaRPr lang="pt-PT" altLang="en-US" b="1"/>
          </a:p>
          <a:p>
            <a:pPr lvl="1"/>
            <a:r>
              <a:rPr lang="pt-PT" altLang="en-US"/>
              <a:t>Garantir a integração de partes distintas do sistema </a:t>
            </a:r>
            <a:endParaRPr lang="pt-PT" altLang="en-US"/>
          </a:p>
          <a:p>
            <a:pPr lvl="1"/>
            <a:r>
              <a:rPr lang="pt-PT" altLang="en-US"/>
              <a:t>Possuem custo médio</a:t>
            </a:r>
            <a:endParaRPr lang="pt-PT" altLang="en-US"/>
          </a:p>
          <a:p>
            <a:pPr lvl="1"/>
            <a:r>
              <a:rPr lang="pt-PT" altLang="en-US"/>
              <a:t>Implementação de dificuldade média</a:t>
            </a:r>
            <a:endParaRPr lang="pt-PT" altLang="en-US"/>
          </a:p>
          <a:p>
            <a:pPr lvl="1"/>
            <a:r>
              <a:rPr lang="pt-PT" altLang="en-US"/>
              <a:t>Garantem comportamentos da aplicação de forma ampla</a:t>
            </a:r>
            <a:endParaRPr lang="pt-PT" altLang="en-US"/>
          </a:p>
          <a:p>
            <a:pPr marL="457200" lvl="1" indent="0">
              <a:buNone/>
            </a:pPr>
            <a:endParaRPr lang="pt-PT" altLang="en-US" sz="2025"/>
          </a:p>
          <a:p>
            <a:pPr marL="914400" lvl="2" indent="0">
              <a:buNone/>
            </a:pPr>
            <a:endParaRPr lang="pt-PT" altLang="en-US" sz="1600"/>
          </a:p>
          <a:p>
            <a:pPr lvl="0"/>
            <a:r>
              <a:rPr lang="pt-PT" altLang="en-US" b="1"/>
              <a:t>Ferramentas</a:t>
            </a:r>
            <a:endParaRPr lang="pt-PT" altLang="en-US" b="1"/>
          </a:p>
          <a:p>
            <a:pPr lvl="1"/>
            <a:r>
              <a:rPr lang="pt-PT" altLang="en-US"/>
              <a:t>Mock MVC</a:t>
            </a:r>
            <a:endParaRPr lang="pt-PT" altLang="en-US"/>
          </a:p>
          <a:p>
            <a:pPr lvl="1"/>
            <a:r>
              <a:rPr lang="pt-PT" altLang="en-US"/>
              <a:t>BDD</a:t>
            </a:r>
            <a:endParaRPr lang="pt-PT" altLang="en-US"/>
          </a:p>
          <a:p>
            <a:pPr lvl="1"/>
            <a:endParaRPr lang="pt-PT" altLang="en-US" sz="1600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Component Test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Objetivos</a:t>
            </a:r>
            <a:endParaRPr lang="pt-PT" altLang="en-US" b="1"/>
          </a:p>
          <a:p>
            <a:pPr lvl="1"/>
            <a:r>
              <a:rPr lang="pt-PT" altLang="en-US"/>
              <a:t>Testar componentes isolados do sistema </a:t>
            </a:r>
            <a:endParaRPr lang="pt-PT" altLang="en-US"/>
          </a:p>
          <a:p>
            <a:pPr lvl="1"/>
            <a:r>
              <a:rPr lang="pt-PT" altLang="en-US"/>
              <a:t>Possuem custo médio</a:t>
            </a:r>
            <a:endParaRPr lang="pt-PT" altLang="en-US"/>
          </a:p>
          <a:p>
            <a:pPr lvl="1"/>
            <a:r>
              <a:rPr lang="pt-PT" altLang="en-US"/>
              <a:t>Dificuldade média de implementação</a:t>
            </a:r>
            <a:endParaRPr lang="pt-PT" altLang="en-US"/>
          </a:p>
          <a:p>
            <a:pPr lvl="1"/>
            <a:r>
              <a:rPr lang="pt-PT" altLang="en-US"/>
              <a:t> JPA test é um bom exemplo...</a:t>
            </a:r>
            <a:endParaRPr lang="pt-PT" altLang="en-US"/>
          </a:p>
          <a:p>
            <a:pPr lvl="1"/>
            <a:r>
              <a:rPr lang="pt-PT" altLang="en-US"/>
              <a:t>Citar o teste de container.org</a:t>
            </a:r>
            <a:endParaRPr lang="pt-PT" altLang="en-US"/>
          </a:p>
          <a:p>
            <a:pPr marL="914400" lvl="2" indent="0">
              <a:buNone/>
            </a:pPr>
            <a:endParaRPr lang="pt-PT" altLang="en-US" sz="1600"/>
          </a:p>
          <a:p>
            <a:pPr lvl="0"/>
            <a:r>
              <a:rPr lang="pt-PT" altLang="en-US" b="1"/>
              <a:t>Ferramentas</a:t>
            </a:r>
            <a:endParaRPr lang="pt-PT" altLang="en-US" b="1"/>
          </a:p>
          <a:p>
            <a:pPr lvl="1"/>
            <a:r>
              <a:rPr lang="pt-PT" altLang="en-US"/>
              <a:t>JPA Test</a:t>
            </a:r>
            <a:endParaRPr lang="pt-PT" altLang="en-US"/>
          </a:p>
          <a:p>
            <a:pPr lvl="1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E2E Test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Objetivos</a:t>
            </a:r>
            <a:endParaRPr lang="pt-PT" altLang="en-US" b="1"/>
          </a:p>
          <a:p>
            <a:pPr lvl="1"/>
            <a:r>
              <a:rPr lang="pt-PT" altLang="en-US"/>
              <a:t>Testar o funcionamento completo da aplicação </a:t>
            </a:r>
            <a:endParaRPr lang="pt-PT" altLang="en-US"/>
          </a:p>
          <a:p>
            <a:pPr lvl="1"/>
            <a:r>
              <a:rPr lang="pt-PT" altLang="en-US"/>
              <a:t>Possuem alto custo de desenvolvimento/execução</a:t>
            </a:r>
            <a:endParaRPr lang="pt-PT" altLang="en-US"/>
          </a:p>
          <a:p>
            <a:pPr lvl="1"/>
            <a:r>
              <a:rPr lang="pt-PT" altLang="en-US"/>
              <a:t>Dificuldade alta de implementação</a:t>
            </a:r>
            <a:endParaRPr lang="pt-PT" altLang="en-US"/>
          </a:p>
          <a:p>
            <a:pPr lvl="1"/>
            <a:r>
              <a:rPr lang="pt-PT" altLang="en-US"/>
              <a:t>Usar cypress para navegar na página de exibir usuários</a:t>
            </a:r>
            <a:endParaRPr lang="pt-PT" altLang="en-US"/>
          </a:p>
          <a:p>
            <a:pPr lvl="1"/>
            <a:r>
              <a:rPr lang="pt-PT" altLang="en-US"/>
              <a:t>Citar o teste de container.org</a:t>
            </a:r>
            <a:endParaRPr lang="pt-PT" altLang="en-US"/>
          </a:p>
          <a:p>
            <a:pPr marL="914400" lvl="2" indent="0">
              <a:buNone/>
            </a:pPr>
            <a:endParaRPr lang="pt-PT" altLang="en-US" sz="1600"/>
          </a:p>
          <a:p>
            <a:pPr lvl="0"/>
            <a:r>
              <a:rPr lang="pt-PT" altLang="en-US" b="1"/>
              <a:t>Ferramentas</a:t>
            </a:r>
            <a:endParaRPr lang="pt-PT" altLang="en-US" b="1"/>
          </a:p>
          <a:p>
            <a:pPr lvl="1"/>
            <a:r>
              <a:rPr lang="pt-PT" altLang="en-US"/>
              <a:t>CYPRESS</a:t>
            </a:r>
            <a:endParaRPr lang="pt-PT" altLang="en-US"/>
          </a:p>
          <a:p>
            <a:pPr lvl="1"/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87630"/>
            <a:ext cx="10515600" cy="895350"/>
          </a:xfrm>
        </p:spPr>
        <p:txBody>
          <a:bodyPr/>
          <a:p>
            <a:r>
              <a:rPr lang="pt-PT" altLang="en-US"/>
              <a:t>Explanatory Test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73810"/>
            <a:ext cx="10515600" cy="4994275"/>
          </a:xfrm>
        </p:spPr>
        <p:txBody>
          <a:bodyPr>
            <a:normAutofit/>
          </a:bodyPr>
          <a:p>
            <a:r>
              <a:rPr lang="pt-PT" altLang="en-US" b="1"/>
              <a:t>Objetivos</a:t>
            </a:r>
            <a:endParaRPr lang="pt-PT" altLang="en-US" b="1"/>
          </a:p>
          <a:p>
            <a:pPr lvl="1"/>
            <a:r>
              <a:rPr lang="pt-PT" altLang="en-US"/>
              <a:t>Buscar bugs no sistema </a:t>
            </a:r>
            <a:endParaRPr lang="pt-PT" altLang="en-US"/>
          </a:p>
          <a:p>
            <a:pPr lvl="1"/>
            <a:r>
              <a:rPr lang="pt-PT" altLang="en-US"/>
              <a:t>Possuem alto custo de desenvolvimento/execução</a:t>
            </a:r>
            <a:endParaRPr lang="pt-PT" altLang="en-US"/>
          </a:p>
          <a:p>
            <a:pPr lvl="1"/>
            <a:r>
              <a:rPr lang="pt-PT" altLang="en-US"/>
              <a:t>Dificuldade alta de implementação</a:t>
            </a:r>
            <a:endParaRPr lang="pt-PT" altLang="en-US"/>
          </a:p>
          <a:p>
            <a:pPr lvl="1"/>
            <a:r>
              <a:rPr lang="pt-PT" altLang="en-US"/>
              <a:t>Necessitam de experiência com a aplicação e regras de negócio</a:t>
            </a:r>
            <a:endParaRPr lang="pt-PT" altLang="en-US"/>
          </a:p>
          <a:p>
            <a:pPr marL="914400" lvl="2" indent="0">
              <a:buNone/>
            </a:pPr>
            <a:endParaRPr lang="pt-PT" altLang="en-US" sz="1600"/>
          </a:p>
          <a:p>
            <a:pPr lvl="0"/>
            <a:r>
              <a:rPr lang="pt-PT" altLang="en-US" b="1"/>
              <a:t>Ferramentas</a:t>
            </a:r>
            <a:endParaRPr lang="pt-PT" altLang="en-US" b="1"/>
          </a:p>
          <a:p>
            <a:pPr lvl="1"/>
            <a:r>
              <a:rPr lang="pt-PT" altLang="en-US"/>
              <a:t>Não há muitos ferramentas para esse tipo de teste</a:t>
            </a:r>
            <a:endParaRPr lang="pt-PT" altLang="en-US"/>
          </a:p>
          <a:p>
            <a:pPr marL="0" indent="0">
              <a:buNone/>
            </a:pP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Presentation</Application>
  <PresentationFormat>宽屏</PresentationFormat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Desenvolvedor  Z4.0	</vt:lpstr>
      <vt:lpstr>Desenvolvimento Web</vt:lpstr>
      <vt:lpstr>Desenvolvimento Web</vt:lpstr>
      <vt:lpstr>Pirâmide de Testes</vt:lpstr>
      <vt:lpstr>Desenvolvimento Web</vt:lpstr>
      <vt:lpstr>Unit Test</vt:lpstr>
      <vt:lpstr>Integration Test</vt:lpstr>
      <vt:lpstr>Component Test</vt:lpstr>
      <vt:lpstr>E2E Test</vt:lpstr>
      <vt:lpstr>Desenvolvimento Web</vt:lpstr>
      <vt:lpstr>Links Interessantes / 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emerson</dc:creator>
  <cp:lastModifiedBy>emerson</cp:lastModifiedBy>
  <cp:revision>491</cp:revision>
  <dcterms:created xsi:type="dcterms:W3CDTF">2022-08-13T15:03:56Z</dcterms:created>
  <dcterms:modified xsi:type="dcterms:W3CDTF">2022-08-13T15:03:56Z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