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 varScale="1">
        <p:scale>
          <a:sx n="88" d="100"/>
          <a:sy n="88" d="100"/>
        </p:scale>
        <p:origin x="1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63F2-9C3F-5444-90CE-06BCF50A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39067-868C-D44B-860E-BF89292E0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D2BB-568A-D249-B492-6CBE2EDA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0652-895A-754F-B329-2E168C1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FC3D-2B20-1548-8C1C-2C5F7A05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E36C-2997-6244-9B7B-A9C844B0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134E-F64C-6B4B-AF49-84BE33BC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4BBB-1B0F-3E47-A542-5710D1E0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956D-9B67-CB4A-A82D-7477FEE6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22EE-1002-D849-81C2-8B7D7C2B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120BA-A50F-F843-A27C-193F35286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F952D-860F-4B4E-893C-CC7AE526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FCCC-211B-9E48-9164-2FE8B0CD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2785-C1EF-774B-AF3A-12DB50C8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B7622-7383-DD47-B69A-4B8084C4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09F3-300D-1E47-A416-20186D2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01F0-02A8-1D46-BEEE-96F83F2C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DAF0-0B3F-6D4E-89F3-A5EB3CFB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A84D-0B59-0140-B7BA-52C8A46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3CF1-EDB4-7A47-B91A-6F1D5B46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BFE2-F296-F142-8F91-B5644A9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F1C3-FDD0-994A-A9FA-D5E52D7C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5E4D-4418-8D4C-B94F-AEF31C6E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C65B-F04B-6142-BCDB-613DEAE7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9145-4B42-FE45-8ADF-C1D8B78B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0F2-B149-3E4B-9310-3D97E8D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12AC-D9A4-E343-8EFC-A2A43B7E4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CE78-8C2D-494D-BDCE-BF9ECB28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6FE75-DF05-984F-B532-0AE7AC91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0BE5-4502-D441-9374-B59C8664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5F8C8-CC45-454E-A698-07622EE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850-907E-7E4B-9405-AFE3151C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1070-189B-B54C-843A-3222EF9A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04C0-11A8-4848-9E57-5F166BBD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F544-FC97-7348-B477-474483CB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DE352-D74F-1046-80A6-1EF86FBF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35B0C-9DE4-8447-8DE6-F3B0168F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D9972-57EE-424D-8653-62F5EA3A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E1710-64B7-F741-9E95-96C2D00B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5861-C014-A54C-A8E8-79CFEFBC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C9A0F-DC2F-9D46-AAE2-DC40B09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2B64-A232-B44A-B40C-6F0613D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9BC2-C7F7-184F-8CEB-87B1BFE6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664C6-487E-3C4E-B55C-CA8F2030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276C5-24F3-724E-8F8A-F5720CE0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7343-0374-5642-AF80-D2598B53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D547-0400-F140-B73C-A8AAC30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1D64-498D-764E-ACA4-C2F32284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83642-C51C-A844-8B7A-B012FC8F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8491-2F08-6D42-B254-4B22A552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5E0CB-5927-0643-9FF4-6B5271CA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B60C-4D7B-3347-8134-102850EC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73A6-DF2E-A14C-908D-86676541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043FD-A8AA-D14E-9DAA-FBC201EC6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A867-4E66-5743-8B7F-B2771DD0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CCD9-AE0C-7A4F-B01B-763906B2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EA28F-997F-1F49-9328-5FB7D9C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1EB9-6E79-7A45-B338-F0FF409E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EDAD6-8496-8448-88DE-FB59CE41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732C-ADA3-B043-86DE-8EDEBA8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0D1A-8BC4-1E45-8A6F-1EAFAE7E3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115-B9FE-B94E-BCDD-88277AFE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94F9-EE75-A64F-A38A-CE792734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4629C6A4-938F-354B-8D35-0BDB58AACC12}"/>
              </a:ext>
            </a:extLst>
          </p:cNvPr>
          <p:cNvSpPr/>
          <p:nvPr/>
        </p:nvSpPr>
        <p:spPr>
          <a:xfrm>
            <a:off x="-18402" y="3898359"/>
            <a:ext cx="13169590" cy="4783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9AAF17-A4CF-DB4B-B697-69DE3DB1103A}"/>
              </a:ext>
            </a:extLst>
          </p:cNvPr>
          <p:cNvGrpSpPr/>
          <p:nvPr/>
        </p:nvGrpSpPr>
        <p:grpSpPr>
          <a:xfrm>
            <a:off x="4076444" y="169750"/>
            <a:ext cx="3776380" cy="3462450"/>
            <a:chOff x="5765942" y="83634"/>
            <a:chExt cx="3776380" cy="3462450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9B6CDD-12D6-7A42-9EBC-447B4376EC8A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5E4351-6BED-7A4C-8439-FE88B601E6F4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1D32BA-DA07-7F4C-941E-B57318E2EC76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Left Arrow Callout 4">
                <a:extLst>
                  <a:ext uri="{FF2B5EF4-FFF2-40B4-BE49-F238E27FC236}">
                    <a16:creationId xmlns:a16="http://schemas.microsoft.com/office/drawing/2014/main" id="{5C31DBF4-E038-724E-A649-E7B2B5917D35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Left Arrow Callout 5">
                <a:extLst>
                  <a:ext uri="{FF2B5EF4-FFF2-40B4-BE49-F238E27FC236}">
                    <a16:creationId xmlns:a16="http://schemas.microsoft.com/office/drawing/2014/main" id="{F631E468-7491-CB41-B6E1-3FD75D273602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Left Arrow Callout 6">
                <a:extLst>
                  <a:ext uri="{FF2B5EF4-FFF2-40B4-BE49-F238E27FC236}">
                    <a16:creationId xmlns:a16="http://schemas.microsoft.com/office/drawing/2014/main" id="{33792A84-4EA0-9A48-990C-80B4B47E345C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Arrow Callout 7">
                <a:extLst>
                  <a:ext uri="{FF2B5EF4-FFF2-40B4-BE49-F238E27FC236}">
                    <a16:creationId xmlns:a16="http://schemas.microsoft.com/office/drawing/2014/main" id="{D5B1C26C-F745-924B-937E-CB1B23564629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Left Arrow Callout 8">
                <a:extLst>
                  <a:ext uri="{FF2B5EF4-FFF2-40B4-BE49-F238E27FC236}">
                    <a16:creationId xmlns:a16="http://schemas.microsoft.com/office/drawing/2014/main" id="{3AC12C49-AC12-5B48-A6C6-1A343A9EA3F8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Left Arrow Callout 9">
                <a:extLst>
                  <a:ext uri="{FF2B5EF4-FFF2-40B4-BE49-F238E27FC236}">
                    <a16:creationId xmlns:a16="http://schemas.microsoft.com/office/drawing/2014/main" id="{9A820B3C-3FEA-7A45-897B-6A489BC1A053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F480F503-F5DC-154E-B56C-C776C13BB1C7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42F74F4-A951-5E4C-BD9D-53303FEA97A0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51B20CC4-F10B-2444-A729-5FFBE960DF97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ECE83DA2-92D8-234C-B80A-1B04BCFED5A2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EEF854E8-392B-1A4F-8E35-6A1E9A563B67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Cloud 24">
            <a:extLst>
              <a:ext uri="{FF2B5EF4-FFF2-40B4-BE49-F238E27FC236}">
                <a16:creationId xmlns:a16="http://schemas.microsoft.com/office/drawing/2014/main" id="{20B7B941-AE27-034D-88BB-73118D59C90C}"/>
              </a:ext>
            </a:extLst>
          </p:cNvPr>
          <p:cNvSpPr/>
          <p:nvPr/>
        </p:nvSpPr>
        <p:spPr>
          <a:xfrm>
            <a:off x="7041028" y="4499946"/>
            <a:ext cx="1402399" cy="127177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119EF4C-B908-DC44-9FA3-A6E746D6292A}"/>
              </a:ext>
            </a:extLst>
          </p:cNvPr>
          <p:cNvSpPr/>
          <p:nvPr/>
        </p:nvSpPr>
        <p:spPr>
          <a:xfrm>
            <a:off x="4078272" y="4623318"/>
            <a:ext cx="1117601" cy="1025027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BD1855-A235-0A42-BADE-41C2A0273D2D}"/>
              </a:ext>
            </a:extLst>
          </p:cNvPr>
          <p:cNvGrpSpPr/>
          <p:nvPr/>
        </p:nvGrpSpPr>
        <p:grpSpPr>
          <a:xfrm flipH="1">
            <a:off x="7866968" y="6254545"/>
            <a:ext cx="357799" cy="328055"/>
            <a:chOff x="5765942" y="83634"/>
            <a:chExt cx="3776380" cy="3462450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86B488CA-9FF4-A047-B04B-32188074BD80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DC10F74-98E4-924C-9A0E-8C75D26AB610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BA38ECA-E385-A042-81AB-A59789C8CCE2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C3F514C-6E41-824E-B70E-E5BDA67EAAEA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eft Arrow Callout 31">
                <a:extLst>
                  <a:ext uri="{FF2B5EF4-FFF2-40B4-BE49-F238E27FC236}">
                    <a16:creationId xmlns:a16="http://schemas.microsoft.com/office/drawing/2014/main" id="{C2E82DBB-C743-874E-AAB4-1E36BACF0736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5262894D-52E4-AE4E-9CDF-24658E8D9EEC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Left Arrow Callout 33">
                <a:extLst>
                  <a:ext uri="{FF2B5EF4-FFF2-40B4-BE49-F238E27FC236}">
                    <a16:creationId xmlns:a16="http://schemas.microsoft.com/office/drawing/2014/main" id="{659BF1BA-706F-BD4B-AB0A-87ECF7E5AA7C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7595472E-405F-B54B-90E2-B9398A02E989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Left Arrow Callout 35">
                <a:extLst>
                  <a:ext uri="{FF2B5EF4-FFF2-40B4-BE49-F238E27FC236}">
                    <a16:creationId xmlns:a16="http://schemas.microsoft.com/office/drawing/2014/main" id="{C26BFBE8-98E0-C541-A711-92ADBE10BA49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49CF0B26-983C-B04E-A071-E380A2034266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>
                <a:extLst>
                  <a:ext uri="{FF2B5EF4-FFF2-40B4-BE49-F238E27FC236}">
                    <a16:creationId xmlns:a16="http://schemas.microsoft.com/office/drawing/2014/main" id="{05BDA9A9-E8CB-C54E-8E1D-D069E9C8E109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81D92343-836E-B84D-A6E1-E2AB0A43D0B9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2283A30A-3B46-344A-A5FD-08B6A60AB4D6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Arrow 40">
                <a:extLst>
                  <a:ext uri="{FF2B5EF4-FFF2-40B4-BE49-F238E27FC236}">
                    <a16:creationId xmlns:a16="http://schemas.microsoft.com/office/drawing/2014/main" id="{4C1FB166-5244-3244-BDB6-6D3F57C95D77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D15141-4E8C-5943-A598-A2A8D891624E}"/>
              </a:ext>
            </a:extLst>
          </p:cNvPr>
          <p:cNvGrpSpPr/>
          <p:nvPr/>
        </p:nvGrpSpPr>
        <p:grpSpPr>
          <a:xfrm flipH="1">
            <a:off x="8934748" y="4807776"/>
            <a:ext cx="357799" cy="328055"/>
            <a:chOff x="5765942" y="83634"/>
            <a:chExt cx="3776380" cy="3462450"/>
          </a:xfrm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1DE8A717-6E17-4042-98F1-7AFF8DEA5B70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38E4619-1956-6E48-B4D6-0E0D12CE2377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095BC1E-D8B6-C64E-A66A-763E3664CE8C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Left Arrow Callout 45">
                <a:extLst>
                  <a:ext uri="{FF2B5EF4-FFF2-40B4-BE49-F238E27FC236}">
                    <a16:creationId xmlns:a16="http://schemas.microsoft.com/office/drawing/2014/main" id="{AD23FA07-D319-5A47-B00F-9241F65D8B07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Left Arrow Callout 46">
                <a:extLst>
                  <a:ext uri="{FF2B5EF4-FFF2-40B4-BE49-F238E27FC236}">
                    <a16:creationId xmlns:a16="http://schemas.microsoft.com/office/drawing/2014/main" id="{EE6D6394-2FE1-7048-B30E-9902860B89EA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Arrow Callout 47">
                <a:extLst>
                  <a:ext uri="{FF2B5EF4-FFF2-40B4-BE49-F238E27FC236}">
                    <a16:creationId xmlns:a16="http://schemas.microsoft.com/office/drawing/2014/main" id="{117178C4-D7F3-464C-9B04-43A56ACB8785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Arrow Callout 48">
                <a:extLst>
                  <a:ext uri="{FF2B5EF4-FFF2-40B4-BE49-F238E27FC236}">
                    <a16:creationId xmlns:a16="http://schemas.microsoft.com/office/drawing/2014/main" id="{6F6B487E-588F-434A-AC2E-B50DE6B84771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Callout 49">
                <a:extLst>
                  <a:ext uri="{FF2B5EF4-FFF2-40B4-BE49-F238E27FC236}">
                    <a16:creationId xmlns:a16="http://schemas.microsoft.com/office/drawing/2014/main" id="{93744CDD-48A1-AC40-BEC7-B8052C0DE017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Callout 50">
                <a:extLst>
                  <a:ext uri="{FF2B5EF4-FFF2-40B4-BE49-F238E27FC236}">
                    <a16:creationId xmlns:a16="http://schemas.microsoft.com/office/drawing/2014/main" id="{57472C5E-B28D-054A-9234-F203C520F3EE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6A79C818-B102-954E-B1D4-5C3C9727419E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A5115C5D-8563-F04C-BF76-8B2374C094F4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ight Arrow 53">
                <a:extLst>
                  <a:ext uri="{FF2B5EF4-FFF2-40B4-BE49-F238E27FC236}">
                    <a16:creationId xmlns:a16="http://schemas.microsoft.com/office/drawing/2014/main" id="{A03E36EF-EEAF-A240-A3CA-B8F68A3F27E7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>
                <a:extLst>
                  <a:ext uri="{FF2B5EF4-FFF2-40B4-BE49-F238E27FC236}">
                    <a16:creationId xmlns:a16="http://schemas.microsoft.com/office/drawing/2014/main" id="{220A0C17-5268-104B-A4DB-FEDA1D7D6353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5D1698-6BA7-204F-B31E-C07BC9A25657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57A582-4C08-D24C-8C78-C97C32639E69}"/>
              </a:ext>
            </a:extLst>
          </p:cNvPr>
          <p:cNvGrpSpPr/>
          <p:nvPr/>
        </p:nvGrpSpPr>
        <p:grpSpPr>
          <a:xfrm flipH="1">
            <a:off x="8604081" y="5648345"/>
            <a:ext cx="357799" cy="328055"/>
            <a:chOff x="5765942" y="83634"/>
            <a:chExt cx="3776380" cy="3462450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D65089BE-B76E-0D4B-ABAF-1718FDB60F0D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99A6A94-066D-FB43-899F-223C5FF99994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78ECC5A-05D1-3C46-AD48-0065A7D7B9CF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Callout 60">
                <a:extLst>
                  <a:ext uri="{FF2B5EF4-FFF2-40B4-BE49-F238E27FC236}">
                    <a16:creationId xmlns:a16="http://schemas.microsoft.com/office/drawing/2014/main" id="{D89C62A3-F763-484D-B1E0-21F5B08AB369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Callout 61">
                <a:extLst>
                  <a:ext uri="{FF2B5EF4-FFF2-40B4-BE49-F238E27FC236}">
                    <a16:creationId xmlns:a16="http://schemas.microsoft.com/office/drawing/2014/main" id="{80A8DC7E-C91A-BC45-BD6E-259719438128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Callout 62">
                <a:extLst>
                  <a:ext uri="{FF2B5EF4-FFF2-40B4-BE49-F238E27FC236}">
                    <a16:creationId xmlns:a16="http://schemas.microsoft.com/office/drawing/2014/main" id="{3EAECB36-BE34-954E-B198-554AF14276FB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Left Arrow Callout 63">
                <a:extLst>
                  <a:ext uri="{FF2B5EF4-FFF2-40B4-BE49-F238E27FC236}">
                    <a16:creationId xmlns:a16="http://schemas.microsoft.com/office/drawing/2014/main" id="{CABA3840-CA2C-3F40-B343-AF9B54264490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Callout 64">
                <a:extLst>
                  <a:ext uri="{FF2B5EF4-FFF2-40B4-BE49-F238E27FC236}">
                    <a16:creationId xmlns:a16="http://schemas.microsoft.com/office/drawing/2014/main" id="{64C42122-A3DC-894F-91E4-BD7D852FCA6A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Callout 65">
                <a:extLst>
                  <a:ext uri="{FF2B5EF4-FFF2-40B4-BE49-F238E27FC236}">
                    <a16:creationId xmlns:a16="http://schemas.microsoft.com/office/drawing/2014/main" id="{C54C2869-8BD5-B442-9828-D208FC8C275F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>
                <a:extLst>
                  <a:ext uri="{FF2B5EF4-FFF2-40B4-BE49-F238E27FC236}">
                    <a16:creationId xmlns:a16="http://schemas.microsoft.com/office/drawing/2014/main" id="{69E3FA8D-AD37-5E4B-9DD0-0B11F1E98C8C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ight Arrow 67">
                <a:extLst>
                  <a:ext uri="{FF2B5EF4-FFF2-40B4-BE49-F238E27FC236}">
                    <a16:creationId xmlns:a16="http://schemas.microsoft.com/office/drawing/2014/main" id="{83059DCF-3EE3-C249-9FE1-7E1DAA8BD2BF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9A8F72A8-5297-874B-BBD6-EFE1067254CA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09109693-F131-3F4E-A4EE-BEBCC7852B4C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>
                <a:extLst>
                  <a:ext uri="{FF2B5EF4-FFF2-40B4-BE49-F238E27FC236}">
                    <a16:creationId xmlns:a16="http://schemas.microsoft.com/office/drawing/2014/main" id="{C48174C3-7FE9-DF40-97AD-A2DE185C21E5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BD67DD-72E1-5D40-9072-6113FCFF7F1D}"/>
              </a:ext>
            </a:extLst>
          </p:cNvPr>
          <p:cNvGrpSpPr/>
          <p:nvPr/>
        </p:nvGrpSpPr>
        <p:grpSpPr>
          <a:xfrm flipH="1">
            <a:off x="3332414" y="4479720"/>
            <a:ext cx="357799" cy="328055"/>
            <a:chOff x="5765942" y="83634"/>
            <a:chExt cx="3776380" cy="3462450"/>
          </a:xfrm>
        </p:grpSpPr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1274BEE1-4BCE-714E-8E4E-6A79DFFC70B9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1FB1178-F45E-5348-8F60-6119B23189FA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C7B16EE-B6E8-EA45-B600-1D7A155E8ED1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Left Arrow Callout 75">
                <a:extLst>
                  <a:ext uri="{FF2B5EF4-FFF2-40B4-BE49-F238E27FC236}">
                    <a16:creationId xmlns:a16="http://schemas.microsoft.com/office/drawing/2014/main" id="{3B068023-C305-A245-B5CE-D9D9C2856953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Left Arrow Callout 76">
                <a:extLst>
                  <a:ext uri="{FF2B5EF4-FFF2-40B4-BE49-F238E27FC236}">
                    <a16:creationId xmlns:a16="http://schemas.microsoft.com/office/drawing/2014/main" id="{4235FE55-3E1A-824B-A287-766D3B555B84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Left Arrow Callout 77">
                <a:extLst>
                  <a:ext uri="{FF2B5EF4-FFF2-40B4-BE49-F238E27FC236}">
                    <a16:creationId xmlns:a16="http://schemas.microsoft.com/office/drawing/2014/main" id="{A2958240-1772-9F4E-B046-26051E554337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Left Arrow Callout 78">
                <a:extLst>
                  <a:ext uri="{FF2B5EF4-FFF2-40B4-BE49-F238E27FC236}">
                    <a16:creationId xmlns:a16="http://schemas.microsoft.com/office/drawing/2014/main" id="{26365301-D89A-2D45-8375-93916692B4CC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Left Arrow Callout 79">
                <a:extLst>
                  <a:ext uri="{FF2B5EF4-FFF2-40B4-BE49-F238E27FC236}">
                    <a16:creationId xmlns:a16="http://schemas.microsoft.com/office/drawing/2014/main" id="{CD9225E4-60F5-1047-8F2D-C9E0FA204BFB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Left Arrow Callout 80">
                <a:extLst>
                  <a:ext uri="{FF2B5EF4-FFF2-40B4-BE49-F238E27FC236}">
                    <a16:creationId xmlns:a16="http://schemas.microsoft.com/office/drawing/2014/main" id="{139D462B-0EDF-9344-8EA1-E8F28A3D7855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22C3486A-CEB8-7F44-9F21-D52C5CF63460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>
                <a:extLst>
                  <a:ext uri="{FF2B5EF4-FFF2-40B4-BE49-F238E27FC236}">
                    <a16:creationId xmlns:a16="http://schemas.microsoft.com/office/drawing/2014/main" id="{91650763-09F9-5E49-B5D7-58D62EEDCDAD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ight Arrow 83">
                <a:extLst>
                  <a:ext uri="{FF2B5EF4-FFF2-40B4-BE49-F238E27FC236}">
                    <a16:creationId xmlns:a16="http://schemas.microsoft.com/office/drawing/2014/main" id="{6082D3EF-81EC-4848-BC21-89BAA83909BC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ight Arrow 84">
                <a:extLst>
                  <a:ext uri="{FF2B5EF4-FFF2-40B4-BE49-F238E27FC236}">
                    <a16:creationId xmlns:a16="http://schemas.microsoft.com/office/drawing/2014/main" id="{CB9B03C7-6113-1746-B908-A0A4BA2E0442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Arrow 85">
                <a:extLst>
                  <a:ext uri="{FF2B5EF4-FFF2-40B4-BE49-F238E27FC236}">
                    <a16:creationId xmlns:a16="http://schemas.microsoft.com/office/drawing/2014/main" id="{5E178C39-AC9C-0548-BE3A-265FDE9A17BF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A168EE-1614-AC42-9C60-D4E88746FA0E}"/>
              </a:ext>
            </a:extLst>
          </p:cNvPr>
          <p:cNvGrpSpPr/>
          <p:nvPr/>
        </p:nvGrpSpPr>
        <p:grpSpPr>
          <a:xfrm flipH="1">
            <a:off x="3698327" y="5920932"/>
            <a:ext cx="357799" cy="328055"/>
            <a:chOff x="5765942" y="83634"/>
            <a:chExt cx="3776380" cy="3462450"/>
          </a:xfrm>
        </p:grpSpPr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0325E599-C714-1B42-A830-7CE41847CC87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F6E098D-8ED1-5D4B-ACEF-574F69DE4CFA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1D829DC-3087-0541-8689-4A7B465CCBD2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Left Arrow Callout 90">
                <a:extLst>
                  <a:ext uri="{FF2B5EF4-FFF2-40B4-BE49-F238E27FC236}">
                    <a16:creationId xmlns:a16="http://schemas.microsoft.com/office/drawing/2014/main" id="{9FF962E8-3438-DA44-A4F8-736F204E5B85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Left Arrow Callout 91">
                <a:extLst>
                  <a:ext uri="{FF2B5EF4-FFF2-40B4-BE49-F238E27FC236}">
                    <a16:creationId xmlns:a16="http://schemas.microsoft.com/office/drawing/2014/main" id="{B3E98067-6E1C-7442-8E76-628C4273066E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Arrow Callout 92">
                <a:extLst>
                  <a:ext uri="{FF2B5EF4-FFF2-40B4-BE49-F238E27FC236}">
                    <a16:creationId xmlns:a16="http://schemas.microsoft.com/office/drawing/2014/main" id="{1878D176-90F3-6843-96A8-6134EF739340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Left Arrow Callout 93">
                <a:extLst>
                  <a:ext uri="{FF2B5EF4-FFF2-40B4-BE49-F238E27FC236}">
                    <a16:creationId xmlns:a16="http://schemas.microsoft.com/office/drawing/2014/main" id="{81F6F215-3A3C-1544-93C5-3CE045435893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Left Arrow Callout 94">
                <a:extLst>
                  <a:ext uri="{FF2B5EF4-FFF2-40B4-BE49-F238E27FC236}">
                    <a16:creationId xmlns:a16="http://schemas.microsoft.com/office/drawing/2014/main" id="{201A2E6A-FF2B-9D4A-B61C-5F04A572D0E0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Left Arrow Callout 95">
                <a:extLst>
                  <a:ext uri="{FF2B5EF4-FFF2-40B4-BE49-F238E27FC236}">
                    <a16:creationId xmlns:a16="http://schemas.microsoft.com/office/drawing/2014/main" id="{B499B199-B2F3-7745-BBB8-B2D5FA5E89EA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ight Arrow 96">
                <a:extLst>
                  <a:ext uri="{FF2B5EF4-FFF2-40B4-BE49-F238E27FC236}">
                    <a16:creationId xmlns:a16="http://schemas.microsoft.com/office/drawing/2014/main" id="{8C50695D-7A1D-7E46-AD0F-ED8BDD938286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ight Arrow 97">
                <a:extLst>
                  <a:ext uri="{FF2B5EF4-FFF2-40B4-BE49-F238E27FC236}">
                    <a16:creationId xmlns:a16="http://schemas.microsoft.com/office/drawing/2014/main" id="{1F2EB729-61A1-2448-8CA6-7A38B43E77C5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ight Arrow 98">
                <a:extLst>
                  <a:ext uri="{FF2B5EF4-FFF2-40B4-BE49-F238E27FC236}">
                    <a16:creationId xmlns:a16="http://schemas.microsoft.com/office/drawing/2014/main" id="{39A22A24-713E-244C-A24C-1EB512DF3FE1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ight Arrow 99">
                <a:extLst>
                  <a:ext uri="{FF2B5EF4-FFF2-40B4-BE49-F238E27FC236}">
                    <a16:creationId xmlns:a16="http://schemas.microsoft.com/office/drawing/2014/main" id="{CCDB2AFB-1685-A34C-AF62-03E33B2F4726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>
                <a:extLst>
                  <a:ext uri="{FF2B5EF4-FFF2-40B4-BE49-F238E27FC236}">
                    <a16:creationId xmlns:a16="http://schemas.microsoft.com/office/drawing/2014/main" id="{2E6EC24B-E331-804E-98C7-EB7ADB30A7F7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F48C49-B86B-8543-85A7-0A9995F71519}"/>
              </a:ext>
            </a:extLst>
          </p:cNvPr>
          <p:cNvGrpSpPr/>
          <p:nvPr/>
        </p:nvGrpSpPr>
        <p:grpSpPr>
          <a:xfrm flipH="1">
            <a:off x="5180728" y="5849271"/>
            <a:ext cx="357799" cy="328055"/>
            <a:chOff x="5765942" y="83634"/>
            <a:chExt cx="3776380" cy="3462450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57B033E1-07D3-4844-A44E-DA088DFB5177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FD70CF5-9285-E44E-AF05-EB152C23E46A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D3B86D7-93A1-E749-898A-F7AACEEA18AF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eft Arrow Callout 105">
                <a:extLst>
                  <a:ext uri="{FF2B5EF4-FFF2-40B4-BE49-F238E27FC236}">
                    <a16:creationId xmlns:a16="http://schemas.microsoft.com/office/drawing/2014/main" id="{FF45CA5C-77E1-AD4D-84D3-A4A896A42967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Left Arrow Callout 106">
                <a:extLst>
                  <a:ext uri="{FF2B5EF4-FFF2-40B4-BE49-F238E27FC236}">
                    <a16:creationId xmlns:a16="http://schemas.microsoft.com/office/drawing/2014/main" id="{CEF03D1A-9111-E340-BAE0-EAD6A7F76278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Left Arrow Callout 107">
                <a:extLst>
                  <a:ext uri="{FF2B5EF4-FFF2-40B4-BE49-F238E27FC236}">
                    <a16:creationId xmlns:a16="http://schemas.microsoft.com/office/drawing/2014/main" id="{FCBA563C-8AA8-1941-912F-66AE962496D8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Left Arrow Callout 108">
                <a:extLst>
                  <a:ext uri="{FF2B5EF4-FFF2-40B4-BE49-F238E27FC236}">
                    <a16:creationId xmlns:a16="http://schemas.microsoft.com/office/drawing/2014/main" id="{F1CBFACB-B8CB-4143-B633-8581B2FA1E05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Left Arrow Callout 109">
                <a:extLst>
                  <a:ext uri="{FF2B5EF4-FFF2-40B4-BE49-F238E27FC236}">
                    <a16:creationId xmlns:a16="http://schemas.microsoft.com/office/drawing/2014/main" id="{7255C386-A463-914C-93BB-226DEEE2F549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Left Arrow Callout 110">
                <a:extLst>
                  <a:ext uri="{FF2B5EF4-FFF2-40B4-BE49-F238E27FC236}">
                    <a16:creationId xmlns:a16="http://schemas.microsoft.com/office/drawing/2014/main" id="{2155CC8F-F0AF-2C40-9660-7735C15C6ECA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Arrow 111">
                <a:extLst>
                  <a:ext uri="{FF2B5EF4-FFF2-40B4-BE49-F238E27FC236}">
                    <a16:creationId xmlns:a16="http://schemas.microsoft.com/office/drawing/2014/main" id="{18543F30-72EC-5D43-8D74-AA69F39F524D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DE6C57A-5CA1-EA40-8236-1582D27F3F87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Arrow 113">
                <a:extLst>
                  <a:ext uri="{FF2B5EF4-FFF2-40B4-BE49-F238E27FC236}">
                    <a16:creationId xmlns:a16="http://schemas.microsoft.com/office/drawing/2014/main" id="{205C2F02-CC4E-7D42-BFDE-E2FFAFC3280E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ight Arrow 114">
                <a:extLst>
                  <a:ext uri="{FF2B5EF4-FFF2-40B4-BE49-F238E27FC236}">
                    <a16:creationId xmlns:a16="http://schemas.microsoft.com/office/drawing/2014/main" id="{03C7D03E-9748-A345-98CB-E3B8B2AAAF4C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B625D5E4-74E6-3A4C-B70D-03AB8D6AEEF7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2021A0-DB0A-EF43-886B-474290DA2A3B}"/>
              </a:ext>
            </a:extLst>
          </p:cNvPr>
          <p:cNvGrpSpPr/>
          <p:nvPr/>
        </p:nvGrpSpPr>
        <p:grpSpPr>
          <a:xfrm flipH="1">
            <a:off x="5848245" y="5287639"/>
            <a:ext cx="357799" cy="328055"/>
            <a:chOff x="5765942" y="83634"/>
            <a:chExt cx="3776380" cy="3462450"/>
          </a:xfrm>
        </p:grpSpPr>
        <p:sp>
          <p:nvSpPr>
            <p:cNvPr id="118" name="Right Arrow 117">
              <a:extLst>
                <a:ext uri="{FF2B5EF4-FFF2-40B4-BE49-F238E27FC236}">
                  <a16:creationId xmlns:a16="http://schemas.microsoft.com/office/drawing/2014/main" id="{0F93647E-8B3E-5B4A-84B3-6BA7E8E5323F}"/>
                </a:ext>
              </a:extLst>
            </p:cNvPr>
            <p:cNvSpPr/>
            <p:nvPr/>
          </p:nvSpPr>
          <p:spPr>
            <a:xfrm rot="16200000">
              <a:off x="7102431" y="519686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601DE8-9C5E-9541-8A70-1C0DAEE01B7B}"/>
                </a:ext>
              </a:extLst>
            </p:cNvPr>
            <p:cNvGrpSpPr/>
            <p:nvPr/>
          </p:nvGrpSpPr>
          <p:grpSpPr>
            <a:xfrm>
              <a:off x="5765942" y="586092"/>
              <a:ext cx="3776380" cy="2959992"/>
              <a:chOff x="5765942" y="586092"/>
              <a:chExt cx="3776380" cy="2959992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206B5B1-E0F9-FE40-B0CE-35FCDD085395}"/>
                  </a:ext>
                </a:extLst>
              </p:cNvPr>
              <p:cNvSpPr/>
              <p:nvPr/>
            </p:nvSpPr>
            <p:spPr>
              <a:xfrm>
                <a:off x="6568068" y="669073"/>
                <a:ext cx="2297151" cy="2325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Left Arrow Callout 120">
                <a:extLst>
                  <a:ext uri="{FF2B5EF4-FFF2-40B4-BE49-F238E27FC236}">
                    <a16:creationId xmlns:a16="http://schemas.microsoft.com/office/drawing/2014/main" id="{7401CE9F-D7EB-3A46-BDED-3DA649208ACE}"/>
                  </a:ext>
                </a:extLst>
              </p:cNvPr>
              <p:cNvSpPr/>
              <p:nvPr/>
            </p:nvSpPr>
            <p:spPr>
              <a:xfrm>
                <a:off x="8776009" y="1669894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Left Arrow Callout 121">
                <a:extLst>
                  <a:ext uri="{FF2B5EF4-FFF2-40B4-BE49-F238E27FC236}">
                    <a16:creationId xmlns:a16="http://schemas.microsoft.com/office/drawing/2014/main" id="{99D9AC8E-D3ED-7E4E-9BFD-FF71E5C16BB9}"/>
                  </a:ext>
                </a:extLst>
              </p:cNvPr>
              <p:cNvSpPr/>
              <p:nvPr/>
            </p:nvSpPr>
            <p:spPr>
              <a:xfrm rot="10800000">
                <a:off x="6188926" y="1669893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Left Arrow Callout 122">
                <a:extLst>
                  <a:ext uri="{FF2B5EF4-FFF2-40B4-BE49-F238E27FC236}">
                    <a16:creationId xmlns:a16="http://schemas.microsoft.com/office/drawing/2014/main" id="{EBEA60A8-20F2-0D4E-92D8-0A9F4B7447A3}"/>
                  </a:ext>
                </a:extLst>
              </p:cNvPr>
              <p:cNvSpPr/>
              <p:nvPr/>
            </p:nvSpPr>
            <p:spPr>
              <a:xfrm rot="2717407">
                <a:off x="8496350" y="2518776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Arrow Callout 123">
                <a:extLst>
                  <a:ext uri="{FF2B5EF4-FFF2-40B4-BE49-F238E27FC236}">
                    <a16:creationId xmlns:a16="http://schemas.microsoft.com/office/drawing/2014/main" id="{0FB75DE2-6A3B-204D-8CC6-EB4B807029DE}"/>
                  </a:ext>
                </a:extLst>
              </p:cNvPr>
              <p:cNvSpPr/>
              <p:nvPr/>
            </p:nvSpPr>
            <p:spPr>
              <a:xfrm rot="19201419">
                <a:off x="8347709" y="667681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Left Arrow Callout 124">
                <a:extLst>
                  <a:ext uri="{FF2B5EF4-FFF2-40B4-BE49-F238E27FC236}">
                    <a16:creationId xmlns:a16="http://schemas.microsoft.com/office/drawing/2014/main" id="{176A1BDC-1FB3-9C40-950B-675FBAE16371}"/>
                  </a:ext>
                </a:extLst>
              </p:cNvPr>
              <p:cNvSpPr/>
              <p:nvPr/>
            </p:nvSpPr>
            <p:spPr>
              <a:xfrm rot="13818943">
                <a:off x="6651195" y="65857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Left Arrow Callout 125">
                <a:extLst>
                  <a:ext uri="{FF2B5EF4-FFF2-40B4-BE49-F238E27FC236}">
                    <a16:creationId xmlns:a16="http://schemas.microsoft.com/office/drawing/2014/main" id="{796B2620-01F4-324A-AACF-40776F4BE32A}"/>
                  </a:ext>
                </a:extLst>
              </p:cNvPr>
              <p:cNvSpPr/>
              <p:nvPr/>
            </p:nvSpPr>
            <p:spPr>
              <a:xfrm rot="7877521">
                <a:off x="6576457" y="2549755"/>
                <a:ext cx="468352" cy="323385"/>
              </a:xfrm>
              <a:prstGeom prst="lef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ight Arrow 126">
                <a:extLst>
                  <a:ext uri="{FF2B5EF4-FFF2-40B4-BE49-F238E27FC236}">
                    <a16:creationId xmlns:a16="http://schemas.microsoft.com/office/drawing/2014/main" id="{FB5706D1-CE6D-094A-AA4B-35C97DC139C1}"/>
                  </a:ext>
                </a:extLst>
              </p:cNvPr>
              <p:cNvSpPr/>
              <p:nvPr/>
            </p:nvSpPr>
            <p:spPr>
              <a:xfrm rot="20315939">
                <a:off x="8371444" y="1101661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7642C966-3D82-2740-BB13-B8F68B249433}"/>
                  </a:ext>
                </a:extLst>
              </p:cNvPr>
              <p:cNvSpPr/>
              <p:nvPr/>
            </p:nvSpPr>
            <p:spPr>
              <a:xfrm rot="1142441">
                <a:off x="8352265" y="2104693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ight Arrow 128">
                <a:extLst>
                  <a:ext uri="{FF2B5EF4-FFF2-40B4-BE49-F238E27FC236}">
                    <a16:creationId xmlns:a16="http://schemas.microsoft.com/office/drawing/2014/main" id="{9F6EE3A8-09B8-F648-98CC-A12FB2867B77}"/>
                  </a:ext>
                </a:extLst>
              </p:cNvPr>
              <p:cNvSpPr/>
              <p:nvPr/>
            </p:nvSpPr>
            <p:spPr>
              <a:xfrm rot="11900123">
                <a:off x="5765942" y="1101660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ight Arrow 129">
                <a:extLst>
                  <a:ext uri="{FF2B5EF4-FFF2-40B4-BE49-F238E27FC236}">
                    <a16:creationId xmlns:a16="http://schemas.microsoft.com/office/drawing/2014/main" id="{0662B282-66AB-F24D-911A-FB439237E5BD}"/>
                  </a:ext>
                </a:extLst>
              </p:cNvPr>
              <p:cNvSpPr/>
              <p:nvPr/>
            </p:nvSpPr>
            <p:spPr>
              <a:xfrm rot="8897018">
                <a:off x="5865227" y="223260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>
                <a:extLst>
                  <a:ext uri="{FF2B5EF4-FFF2-40B4-BE49-F238E27FC236}">
                    <a16:creationId xmlns:a16="http://schemas.microsoft.com/office/drawing/2014/main" id="{2A9DEDC5-E30C-4640-B793-E7A136D30E17}"/>
                  </a:ext>
                </a:extLst>
              </p:cNvPr>
              <p:cNvSpPr/>
              <p:nvPr/>
            </p:nvSpPr>
            <p:spPr>
              <a:xfrm rot="5074930">
                <a:off x="7164902" y="2811258"/>
                <a:ext cx="1170878" cy="2987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BD756AAD-805A-CF40-82CB-D022CB66C593}"/>
              </a:ext>
            </a:extLst>
          </p:cNvPr>
          <p:cNvSpPr txBox="1"/>
          <p:nvPr/>
        </p:nvSpPr>
        <p:spPr>
          <a:xfrm>
            <a:off x="8226404" y="169750"/>
            <a:ext cx="377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B Virus Infection Sequence</a:t>
            </a:r>
          </a:p>
          <a:p>
            <a:r>
              <a:rPr lang="en-US" dirty="0"/>
              <a:t>By Cory </a:t>
            </a:r>
            <a:r>
              <a:rPr lang="en-US"/>
              <a:t>Andrew Hofstad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0.19179 -0.3354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1678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2392 0.0451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224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14257 -0.7923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3963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11263 -0.6847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342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7643 -0.3636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181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7526 -0.691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3460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23203 -0.268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Hofstad, Cory</dc:creator>
  <cp:lastModifiedBy>Hofstad, Cory</cp:lastModifiedBy>
  <cp:revision>2</cp:revision>
  <dcterms:created xsi:type="dcterms:W3CDTF">2018-08-25T01:15:49Z</dcterms:created>
  <dcterms:modified xsi:type="dcterms:W3CDTF">2018-08-25T01:42:34Z</dcterms:modified>
</cp:coreProperties>
</file>