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 varScale="1">
        <p:scale>
          <a:sx n="88" d="100"/>
          <a:sy n="88" d="100"/>
        </p:scale>
        <p:origin x="-96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63F2-9C3F-5444-90CE-06BCF50A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39067-868C-D44B-860E-BF89292E0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D2BB-568A-D249-B492-6CBE2EDA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652-895A-754F-B329-2E168C1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FC3D-2B20-1548-8C1C-2C5F7A05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E36C-2997-6244-9B7B-A9C844B0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134E-F64C-6B4B-AF49-84BE33BC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4BBB-1B0F-3E47-A542-5710D1E0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956D-9B67-CB4A-A82D-7477FEE6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22EE-1002-D849-81C2-8B7D7C2B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120BA-A50F-F843-A27C-193F3528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F952D-860F-4B4E-893C-CC7AE526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FCCC-211B-9E48-9164-2FE8B0CD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2785-C1EF-774B-AF3A-12DB50C8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B7622-7383-DD47-B69A-4B8084C4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09F3-300D-1E47-A416-20186D2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01F0-02A8-1D46-BEEE-96F83F2C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DAF0-0B3F-6D4E-89F3-A5EB3CF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A84D-0B59-0140-B7BA-52C8A46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3CF1-EDB4-7A47-B91A-6F1D5B46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FE2-F296-F142-8F91-B5644A9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F1C3-FDD0-994A-A9FA-D5E52D7C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5E4D-4418-8D4C-B94F-AEF31C6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C65B-F04B-6142-BCDB-613DEAE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9145-4B42-FE45-8ADF-C1D8B78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0F2-B149-3E4B-9310-3D97E8D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12AC-D9A4-E343-8EFC-A2A43B7E4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CE78-8C2D-494D-BDCE-BF9ECB28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FE75-DF05-984F-B532-0AE7AC91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0BE5-4502-D441-9374-B59C866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F8C8-CC45-454E-A698-07622EE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850-907E-7E4B-9405-AFE3151C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1070-189B-B54C-843A-3222EF9A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C0-11A8-4848-9E57-5F166BBD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F544-FC97-7348-B477-474483CB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DE352-D74F-1046-80A6-1EF86FBF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35B0C-9DE4-8447-8DE6-F3B0168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9972-57EE-424D-8653-62F5EA3A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E1710-64B7-F741-9E95-96C2D00B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861-C014-A54C-A8E8-79CFEFBC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9A0F-DC2F-9D46-AAE2-DC40B09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2B64-A232-B44A-B40C-6F0613D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9BC2-C7F7-184F-8CEB-87B1BFE6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664C6-487E-3C4E-B55C-CA8F2030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276C5-24F3-724E-8F8A-F5720CE0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7343-0374-5642-AF80-D2598B53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D547-0400-F140-B73C-A8AAC30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1D64-498D-764E-ACA4-C2F32284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3642-C51C-A844-8B7A-B012FC8F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8491-2F08-6D42-B254-4B22A552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5E0CB-5927-0643-9FF4-6B5271CA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B60C-4D7B-3347-8134-102850EC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73A6-DF2E-A14C-908D-86676541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043FD-A8AA-D14E-9DAA-FBC201EC6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A867-4E66-5743-8B7F-B2771DD0E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CCD9-AE0C-7A4F-B01B-763906B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A28F-997F-1F49-9328-5FB7D9C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1EB9-6E79-7A45-B338-F0FF409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EDAD6-8496-8448-88DE-FB59CE41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732C-ADA3-B043-86DE-8EDEBA8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0D1A-8BC4-1E45-8A6F-1EAFAE7E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6366-519D-4244-9A3E-6BFEC7F3DAB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115-B9FE-B94E-BCDD-88277AFE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94F9-EE75-A64F-A38A-CE792734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E226-FC14-A04C-B77F-F6BF8E6A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4629C6A4-938F-354B-8D35-0BDB58AACC12}"/>
              </a:ext>
            </a:extLst>
          </p:cNvPr>
          <p:cNvSpPr/>
          <p:nvPr/>
        </p:nvSpPr>
        <p:spPr>
          <a:xfrm>
            <a:off x="-18402" y="3898359"/>
            <a:ext cx="13169590" cy="47838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756AAD-805A-CF40-82CB-D022CB66C593}"/>
              </a:ext>
            </a:extLst>
          </p:cNvPr>
          <p:cNvSpPr txBox="1"/>
          <p:nvPr/>
        </p:nvSpPr>
        <p:spPr>
          <a:xfrm>
            <a:off x="8226404" y="169750"/>
            <a:ext cx="377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 Virus Infection Sequence</a:t>
            </a:r>
          </a:p>
          <a:p>
            <a:r>
              <a:rPr lang="en-US" dirty="0"/>
              <a:t>By Cory Andrew Hofstad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EE9CE8-5BFE-854E-854F-EFC8349B5086}"/>
              </a:ext>
            </a:extLst>
          </p:cNvPr>
          <p:cNvGrpSpPr/>
          <p:nvPr/>
        </p:nvGrpSpPr>
        <p:grpSpPr>
          <a:xfrm>
            <a:off x="4076444" y="169750"/>
            <a:ext cx="3776380" cy="3220266"/>
            <a:chOff x="4076444" y="169750"/>
            <a:chExt cx="3776380" cy="3220266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9B6CDD-12D6-7A42-9EBC-447B4376EC8A}"/>
                </a:ext>
              </a:extLst>
            </p:cNvPr>
            <p:cNvSpPr/>
            <p:nvPr/>
          </p:nvSpPr>
          <p:spPr>
            <a:xfrm rot="16200000">
              <a:off x="5412933" y="605802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8A73C91-7313-9744-8E5D-845D85256AE7}"/>
                </a:ext>
              </a:extLst>
            </p:cNvPr>
            <p:cNvGrpSpPr/>
            <p:nvPr/>
          </p:nvGrpSpPr>
          <p:grpSpPr>
            <a:xfrm>
              <a:off x="4076444" y="672208"/>
              <a:ext cx="3776380" cy="2717808"/>
              <a:chOff x="4076444" y="672208"/>
              <a:chExt cx="3776380" cy="271780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65E4351-6BED-7A4C-8439-FE88B601E6F4}"/>
                  </a:ext>
                </a:extLst>
              </p:cNvPr>
              <p:cNvGrpSpPr/>
              <p:nvPr/>
            </p:nvGrpSpPr>
            <p:grpSpPr>
              <a:xfrm>
                <a:off x="4076444" y="672208"/>
                <a:ext cx="3776380" cy="2408010"/>
                <a:chOff x="5765942" y="586092"/>
                <a:chExt cx="3776380" cy="240801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F1D32BA-DA07-7F4C-941E-B57318E2EC76}"/>
                    </a:ext>
                  </a:extLst>
                </p:cNvPr>
                <p:cNvSpPr/>
                <p:nvPr/>
              </p:nvSpPr>
              <p:spPr>
                <a:xfrm>
                  <a:off x="6568068" y="669073"/>
                  <a:ext cx="2297151" cy="23250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Left Arrow Callout 4">
                  <a:extLst>
                    <a:ext uri="{FF2B5EF4-FFF2-40B4-BE49-F238E27FC236}">
                      <a16:creationId xmlns:a16="http://schemas.microsoft.com/office/drawing/2014/main" id="{5C31DBF4-E038-724E-A649-E7B2B5917D35}"/>
                    </a:ext>
                  </a:extLst>
                </p:cNvPr>
                <p:cNvSpPr/>
                <p:nvPr/>
              </p:nvSpPr>
              <p:spPr>
                <a:xfrm>
                  <a:off x="8776009" y="1669894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Left Arrow Callout 5">
                  <a:extLst>
                    <a:ext uri="{FF2B5EF4-FFF2-40B4-BE49-F238E27FC236}">
                      <a16:creationId xmlns:a16="http://schemas.microsoft.com/office/drawing/2014/main" id="{F631E468-7491-CB41-B6E1-3FD75D273602}"/>
                    </a:ext>
                  </a:extLst>
                </p:cNvPr>
                <p:cNvSpPr/>
                <p:nvPr/>
              </p:nvSpPr>
              <p:spPr>
                <a:xfrm rot="10800000">
                  <a:off x="6188926" y="1669893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Left Arrow Callout 6">
                  <a:extLst>
                    <a:ext uri="{FF2B5EF4-FFF2-40B4-BE49-F238E27FC236}">
                      <a16:creationId xmlns:a16="http://schemas.microsoft.com/office/drawing/2014/main" id="{33792A84-4EA0-9A48-990C-80B4B47E345C}"/>
                    </a:ext>
                  </a:extLst>
                </p:cNvPr>
                <p:cNvSpPr/>
                <p:nvPr/>
              </p:nvSpPr>
              <p:spPr>
                <a:xfrm rot="2717407">
                  <a:off x="8496350" y="2518776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eft Arrow Callout 7">
                  <a:extLst>
                    <a:ext uri="{FF2B5EF4-FFF2-40B4-BE49-F238E27FC236}">
                      <a16:creationId xmlns:a16="http://schemas.microsoft.com/office/drawing/2014/main" id="{D5B1C26C-F745-924B-937E-CB1B23564629}"/>
                    </a:ext>
                  </a:extLst>
                </p:cNvPr>
                <p:cNvSpPr/>
                <p:nvPr/>
              </p:nvSpPr>
              <p:spPr>
                <a:xfrm rot="19201419">
                  <a:off x="8347709" y="667681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Left Arrow Callout 8">
                  <a:extLst>
                    <a:ext uri="{FF2B5EF4-FFF2-40B4-BE49-F238E27FC236}">
                      <a16:creationId xmlns:a16="http://schemas.microsoft.com/office/drawing/2014/main" id="{3AC12C49-AC12-5B48-A6C6-1A343A9EA3F8}"/>
                    </a:ext>
                  </a:extLst>
                </p:cNvPr>
                <p:cNvSpPr/>
                <p:nvPr/>
              </p:nvSpPr>
              <p:spPr>
                <a:xfrm rot="13818943">
                  <a:off x="6651195" y="65857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Left Arrow Callout 9">
                  <a:extLst>
                    <a:ext uri="{FF2B5EF4-FFF2-40B4-BE49-F238E27FC236}">
                      <a16:creationId xmlns:a16="http://schemas.microsoft.com/office/drawing/2014/main" id="{9A820B3C-3FEA-7A45-897B-6A489BC1A053}"/>
                    </a:ext>
                  </a:extLst>
                </p:cNvPr>
                <p:cNvSpPr/>
                <p:nvPr/>
              </p:nvSpPr>
              <p:spPr>
                <a:xfrm rot="7877521">
                  <a:off x="6576457" y="254975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F480F503-F5DC-154E-B56C-C776C13BB1C7}"/>
                    </a:ext>
                  </a:extLst>
                </p:cNvPr>
                <p:cNvSpPr/>
                <p:nvPr/>
              </p:nvSpPr>
              <p:spPr>
                <a:xfrm rot="20315939">
                  <a:off x="8371444" y="1101661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Arrow 14">
                  <a:extLst>
                    <a:ext uri="{FF2B5EF4-FFF2-40B4-BE49-F238E27FC236}">
                      <a16:creationId xmlns:a16="http://schemas.microsoft.com/office/drawing/2014/main" id="{042F74F4-A951-5E4C-BD9D-53303FEA97A0}"/>
                    </a:ext>
                  </a:extLst>
                </p:cNvPr>
                <p:cNvSpPr/>
                <p:nvPr/>
              </p:nvSpPr>
              <p:spPr>
                <a:xfrm rot="1142441">
                  <a:off x="8352265" y="2104693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Arrow 16">
                  <a:extLst>
                    <a:ext uri="{FF2B5EF4-FFF2-40B4-BE49-F238E27FC236}">
                      <a16:creationId xmlns:a16="http://schemas.microsoft.com/office/drawing/2014/main" id="{51B20CC4-F10B-2444-A729-5FFBE960DF97}"/>
                    </a:ext>
                  </a:extLst>
                </p:cNvPr>
                <p:cNvSpPr/>
                <p:nvPr/>
              </p:nvSpPr>
              <p:spPr>
                <a:xfrm rot="11900123">
                  <a:off x="5765942" y="1101660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ight Arrow 17">
                  <a:extLst>
                    <a:ext uri="{FF2B5EF4-FFF2-40B4-BE49-F238E27FC236}">
                      <a16:creationId xmlns:a16="http://schemas.microsoft.com/office/drawing/2014/main" id="{ECE83DA2-92D8-234C-B80A-1B04BCFED5A2}"/>
                    </a:ext>
                  </a:extLst>
                </p:cNvPr>
                <p:cNvSpPr/>
                <p:nvPr/>
              </p:nvSpPr>
              <p:spPr>
                <a:xfrm rot="8897018">
                  <a:off x="5865227" y="2232608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132E535-0915-614F-AB95-08EE74501EE4}"/>
                  </a:ext>
                </a:extLst>
              </p:cNvPr>
              <p:cNvSpPr/>
              <p:nvPr/>
            </p:nvSpPr>
            <p:spPr>
              <a:xfrm rot="21188864">
                <a:off x="5695932" y="2931423"/>
                <a:ext cx="947898" cy="458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050767D-37B8-4142-AFCF-8B14AFDB0521}"/>
              </a:ext>
            </a:extLst>
          </p:cNvPr>
          <p:cNvSpPr/>
          <p:nvPr/>
        </p:nvSpPr>
        <p:spPr>
          <a:xfrm>
            <a:off x="5397156" y="4847771"/>
            <a:ext cx="1495231" cy="6386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964E261-67D4-4841-8ACD-EA9D933C0930}"/>
              </a:ext>
            </a:extLst>
          </p:cNvPr>
          <p:cNvSpPr/>
          <p:nvPr/>
        </p:nvSpPr>
        <p:spPr>
          <a:xfrm>
            <a:off x="-35217" y="3864903"/>
            <a:ext cx="13169590" cy="47838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8578F21-8BE0-BE43-8803-0E7184E415C6}"/>
              </a:ext>
            </a:extLst>
          </p:cNvPr>
          <p:cNvGrpSpPr/>
          <p:nvPr/>
        </p:nvGrpSpPr>
        <p:grpSpPr>
          <a:xfrm>
            <a:off x="9332556" y="1640285"/>
            <a:ext cx="1273050" cy="1085579"/>
            <a:chOff x="4076444" y="169750"/>
            <a:chExt cx="3776380" cy="3220266"/>
          </a:xfrm>
        </p:grpSpPr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AFC139F6-E330-8440-8A3E-C8E0A1F9E4D4}"/>
                </a:ext>
              </a:extLst>
            </p:cNvPr>
            <p:cNvSpPr/>
            <p:nvPr/>
          </p:nvSpPr>
          <p:spPr>
            <a:xfrm rot="16200000">
              <a:off x="5412933" y="605802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05AABF8-5709-3C44-AD5F-72898DBF55D9}"/>
                </a:ext>
              </a:extLst>
            </p:cNvPr>
            <p:cNvGrpSpPr/>
            <p:nvPr/>
          </p:nvGrpSpPr>
          <p:grpSpPr>
            <a:xfrm>
              <a:off x="4076444" y="672208"/>
              <a:ext cx="3776380" cy="2717808"/>
              <a:chOff x="4076444" y="672208"/>
              <a:chExt cx="3776380" cy="271780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97FD81E-893F-484A-BF27-AC5A1E1942A8}"/>
                  </a:ext>
                </a:extLst>
              </p:cNvPr>
              <p:cNvGrpSpPr/>
              <p:nvPr/>
            </p:nvGrpSpPr>
            <p:grpSpPr>
              <a:xfrm>
                <a:off x="4076444" y="672208"/>
                <a:ext cx="3776380" cy="2408010"/>
                <a:chOff x="5765942" y="586092"/>
                <a:chExt cx="3776380" cy="2408010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1C93BC0-4F0D-024D-909F-DF67427A5262}"/>
                    </a:ext>
                  </a:extLst>
                </p:cNvPr>
                <p:cNvSpPr/>
                <p:nvPr/>
              </p:nvSpPr>
              <p:spPr>
                <a:xfrm>
                  <a:off x="6568068" y="669073"/>
                  <a:ext cx="2297151" cy="23250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Left Arrow Callout 144">
                  <a:extLst>
                    <a:ext uri="{FF2B5EF4-FFF2-40B4-BE49-F238E27FC236}">
                      <a16:creationId xmlns:a16="http://schemas.microsoft.com/office/drawing/2014/main" id="{47943657-AA95-9142-9E90-1281F5F0141F}"/>
                    </a:ext>
                  </a:extLst>
                </p:cNvPr>
                <p:cNvSpPr/>
                <p:nvPr/>
              </p:nvSpPr>
              <p:spPr>
                <a:xfrm>
                  <a:off x="8776009" y="1669894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Left Arrow Callout 145">
                  <a:extLst>
                    <a:ext uri="{FF2B5EF4-FFF2-40B4-BE49-F238E27FC236}">
                      <a16:creationId xmlns:a16="http://schemas.microsoft.com/office/drawing/2014/main" id="{4896370A-3FF2-0344-B846-9FD94D99A588}"/>
                    </a:ext>
                  </a:extLst>
                </p:cNvPr>
                <p:cNvSpPr/>
                <p:nvPr/>
              </p:nvSpPr>
              <p:spPr>
                <a:xfrm rot="10800000">
                  <a:off x="6188926" y="1669893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Left Arrow Callout 146">
                  <a:extLst>
                    <a:ext uri="{FF2B5EF4-FFF2-40B4-BE49-F238E27FC236}">
                      <a16:creationId xmlns:a16="http://schemas.microsoft.com/office/drawing/2014/main" id="{AE216C58-6ACF-A048-9909-5AED66B178B2}"/>
                    </a:ext>
                  </a:extLst>
                </p:cNvPr>
                <p:cNvSpPr/>
                <p:nvPr/>
              </p:nvSpPr>
              <p:spPr>
                <a:xfrm rot="2717407">
                  <a:off x="8496350" y="2518776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Left Arrow Callout 147">
                  <a:extLst>
                    <a:ext uri="{FF2B5EF4-FFF2-40B4-BE49-F238E27FC236}">
                      <a16:creationId xmlns:a16="http://schemas.microsoft.com/office/drawing/2014/main" id="{D7918942-DE8F-7049-AD34-CCED3417BE87}"/>
                    </a:ext>
                  </a:extLst>
                </p:cNvPr>
                <p:cNvSpPr/>
                <p:nvPr/>
              </p:nvSpPr>
              <p:spPr>
                <a:xfrm rot="19201419">
                  <a:off x="8347709" y="667681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Left Arrow Callout 148">
                  <a:extLst>
                    <a:ext uri="{FF2B5EF4-FFF2-40B4-BE49-F238E27FC236}">
                      <a16:creationId xmlns:a16="http://schemas.microsoft.com/office/drawing/2014/main" id="{590C9C62-03B4-314F-B273-C534FAE734E3}"/>
                    </a:ext>
                  </a:extLst>
                </p:cNvPr>
                <p:cNvSpPr/>
                <p:nvPr/>
              </p:nvSpPr>
              <p:spPr>
                <a:xfrm rot="13818943">
                  <a:off x="6651195" y="65857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Left Arrow Callout 149">
                  <a:extLst>
                    <a:ext uri="{FF2B5EF4-FFF2-40B4-BE49-F238E27FC236}">
                      <a16:creationId xmlns:a16="http://schemas.microsoft.com/office/drawing/2014/main" id="{0E61D081-D85D-504D-B488-89AD4C351A7B}"/>
                    </a:ext>
                  </a:extLst>
                </p:cNvPr>
                <p:cNvSpPr/>
                <p:nvPr/>
              </p:nvSpPr>
              <p:spPr>
                <a:xfrm rot="7877521">
                  <a:off x="6576457" y="254975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ight Arrow 150">
                  <a:extLst>
                    <a:ext uri="{FF2B5EF4-FFF2-40B4-BE49-F238E27FC236}">
                      <a16:creationId xmlns:a16="http://schemas.microsoft.com/office/drawing/2014/main" id="{88824E68-353F-794C-8AA9-A70B7AB03D9C}"/>
                    </a:ext>
                  </a:extLst>
                </p:cNvPr>
                <p:cNvSpPr/>
                <p:nvPr/>
              </p:nvSpPr>
              <p:spPr>
                <a:xfrm rot="20315939">
                  <a:off x="8371444" y="1101661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ight Arrow 151">
                  <a:extLst>
                    <a:ext uri="{FF2B5EF4-FFF2-40B4-BE49-F238E27FC236}">
                      <a16:creationId xmlns:a16="http://schemas.microsoft.com/office/drawing/2014/main" id="{A0CBDDDA-25B0-EF4E-993F-201217E5A80B}"/>
                    </a:ext>
                  </a:extLst>
                </p:cNvPr>
                <p:cNvSpPr/>
                <p:nvPr/>
              </p:nvSpPr>
              <p:spPr>
                <a:xfrm rot="1142441">
                  <a:off x="8352265" y="2104693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ight Arrow 152">
                  <a:extLst>
                    <a:ext uri="{FF2B5EF4-FFF2-40B4-BE49-F238E27FC236}">
                      <a16:creationId xmlns:a16="http://schemas.microsoft.com/office/drawing/2014/main" id="{5DFBAEF0-7343-0447-830C-90F310B8E06B}"/>
                    </a:ext>
                  </a:extLst>
                </p:cNvPr>
                <p:cNvSpPr/>
                <p:nvPr/>
              </p:nvSpPr>
              <p:spPr>
                <a:xfrm rot="11900123">
                  <a:off x="5765942" y="1101660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ight Arrow 153">
                  <a:extLst>
                    <a:ext uri="{FF2B5EF4-FFF2-40B4-BE49-F238E27FC236}">
                      <a16:creationId xmlns:a16="http://schemas.microsoft.com/office/drawing/2014/main" id="{40B822D5-D614-FF4D-9D61-4C5EEB44BEFF}"/>
                    </a:ext>
                  </a:extLst>
                </p:cNvPr>
                <p:cNvSpPr/>
                <p:nvPr/>
              </p:nvSpPr>
              <p:spPr>
                <a:xfrm rot="8897018">
                  <a:off x="5865227" y="2232608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512C881-3C10-E74C-AF95-8768259D3D4D}"/>
                  </a:ext>
                </a:extLst>
              </p:cNvPr>
              <p:cNvSpPr/>
              <p:nvPr/>
            </p:nvSpPr>
            <p:spPr>
              <a:xfrm rot="21188864">
                <a:off x="5695932" y="2931423"/>
                <a:ext cx="947898" cy="458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3437348-1170-C747-84CE-1ED3F7E1A8A3}"/>
              </a:ext>
            </a:extLst>
          </p:cNvPr>
          <p:cNvGrpSpPr/>
          <p:nvPr/>
        </p:nvGrpSpPr>
        <p:grpSpPr>
          <a:xfrm>
            <a:off x="1547359" y="2461521"/>
            <a:ext cx="1273050" cy="1085579"/>
            <a:chOff x="4076444" y="169750"/>
            <a:chExt cx="3776380" cy="3220266"/>
          </a:xfrm>
        </p:grpSpPr>
        <p:sp>
          <p:nvSpPr>
            <p:cNvPr id="156" name="Right Arrow 155">
              <a:extLst>
                <a:ext uri="{FF2B5EF4-FFF2-40B4-BE49-F238E27FC236}">
                  <a16:creationId xmlns:a16="http://schemas.microsoft.com/office/drawing/2014/main" id="{5018FC6F-CF6E-7C45-945A-2DA2F356E52A}"/>
                </a:ext>
              </a:extLst>
            </p:cNvPr>
            <p:cNvSpPr/>
            <p:nvPr/>
          </p:nvSpPr>
          <p:spPr>
            <a:xfrm rot="16200000">
              <a:off x="5412933" y="605802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E15DAD5-78F4-324D-A4EF-71133668DAD9}"/>
                </a:ext>
              </a:extLst>
            </p:cNvPr>
            <p:cNvGrpSpPr/>
            <p:nvPr/>
          </p:nvGrpSpPr>
          <p:grpSpPr>
            <a:xfrm>
              <a:off x="4076444" y="672208"/>
              <a:ext cx="3776380" cy="2717808"/>
              <a:chOff x="4076444" y="672208"/>
              <a:chExt cx="3776380" cy="2717808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C3F02CFD-A9D0-4A4B-BC6F-2F37E05D8A53}"/>
                  </a:ext>
                </a:extLst>
              </p:cNvPr>
              <p:cNvGrpSpPr/>
              <p:nvPr/>
            </p:nvGrpSpPr>
            <p:grpSpPr>
              <a:xfrm>
                <a:off x="4076444" y="672208"/>
                <a:ext cx="3776380" cy="2408010"/>
                <a:chOff x="5765942" y="586092"/>
                <a:chExt cx="3776380" cy="2408010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2729B1C-0338-F146-A01F-538E37AA1FD7}"/>
                    </a:ext>
                  </a:extLst>
                </p:cNvPr>
                <p:cNvSpPr/>
                <p:nvPr/>
              </p:nvSpPr>
              <p:spPr>
                <a:xfrm>
                  <a:off x="6568068" y="669073"/>
                  <a:ext cx="2297151" cy="23250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Left Arrow Callout 160">
                  <a:extLst>
                    <a:ext uri="{FF2B5EF4-FFF2-40B4-BE49-F238E27FC236}">
                      <a16:creationId xmlns:a16="http://schemas.microsoft.com/office/drawing/2014/main" id="{98BDE6B9-E22D-E544-A509-B315259640B7}"/>
                    </a:ext>
                  </a:extLst>
                </p:cNvPr>
                <p:cNvSpPr/>
                <p:nvPr/>
              </p:nvSpPr>
              <p:spPr>
                <a:xfrm>
                  <a:off x="8776009" y="1669894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Left Arrow Callout 161">
                  <a:extLst>
                    <a:ext uri="{FF2B5EF4-FFF2-40B4-BE49-F238E27FC236}">
                      <a16:creationId xmlns:a16="http://schemas.microsoft.com/office/drawing/2014/main" id="{6D3FB50A-2086-0749-8CE9-2167EB3C98D0}"/>
                    </a:ext>
                  </a:extLst>
                </p:cNvPr>
                <p:cNvSpPr/>
                <p:nvPr/>
              </p:nvSpPr>
              <p:spPr>
                <a:xfrm rot="10800000">
                  <a:off x="6188926" y="1669893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Left Arrow Callout 162">
                  <a:extLst>
                    <a:ext uri="{FF2B5EF4-FFF2-40B4-BE49-F238E27FC236}">
                      <a16:creationId xmlns:a16="http://schemas.microsoft.com/office/drawing/2014/main" id="{1B1BDADC-B09F-F041-BFF1-09D85DC256F3}"/>
                    </a:ext>
                  </a:extLst>
                </p:cNvPr>
                <p:cNvSpPr/>
                <p:nvPr/>
              </p:nvSpPr>
              <p:spPr>
                <a:xfrm rot="2717407">
                  <a:off x="8496350" y="2518776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Left Arrow Callout 163">
                  <a:extLst>
                    <a:ext uri="{FF2B5EF4-FFF2-40B4-BE49-F238E27FC236}">
                      <a16:creationId xmlns:a16="http://schemas.microsoft.com/office/drawing/2014/main" id="{850B729C-5091-8C40-A00D-042C69A15B16}"/>
                    </a:ext>
                  </a:extLst>
                </p:cNvPr>
                <p:cNvSpPr/>
                <p:nvPr/>
              </p:nvSpPr>
              <p:spPr>
                <a:xfrm rot="19201419">
                  <a:off x="8347709" y="667681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Left Arrow Callout 164">
                  <a:extLst>
                    <a:ext uri="{FF2B5EF4-FFF2-40B4-BE49-F238E27FC236}">
                      <a16:creationId xmlns:a16="http://schemas.microsoft.com/office/drawing/2014/main" id="{96A6BFBE-EDA6-B142-ADAF-B0CD272DA0DA}"/>
                    </a:ext>
                  </a:extLst>
                </p:cNvPr>
                <p:cNvSpPr/>
                <p:nvPr/>
              </p:nvSpPr>
              <p:spPr>
                <a:xfrm rot="13818943">
                  <a:off x="6651195" y="65857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Left Arrow Callout 165">
                  <a:extLst>
                    <a:ext uri="{FF2B5EF4-FFF2-40B4-BE49-F238E27FC236}">
                      <a16:creationId xmlns:a16="http://schemas.microsoft.com/office/drawing/2014/main" id="{37478779-B877-4543-A375-127F4896BBE8}"/>
                    </a:ext>
                  </a:extLst>
                </p:cNvPr>
                <p:cNvSpPr/>
                <p:nvPr/>
              </p:nvSpPr>
              <p:spPr>
                <a:xfrm rot="7877521">
                  <a:off x="6576457" y="254975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ight Arrow 166">
                  <a:extLst>
                    <a:ext uri="{FF2B5EF4-FFF2-40B4-BE49-F238E27FC236}">
                      <a16:creationId xmlns:a16="http://schemas.microsoft.com/office/drawing/2014/main" id="{B1DA04CB-2F94-774F-8B41-3A00DD96EF35}"/>
                    </a:ext>
                  </a:extLst>
                </p:cNvPr>
                <p:cNvSpPr/>
                <p:nvPr/>
              </p:nvSpPr>
              <p:spPr>
                <a:xfrm rot="20315939">
                  <a:off x="8371444" y="1101661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ight Arrow 167">
                  <a:extLst>
                    <a:ext uri="{FF2B5EF4-FFF2-40B4-BE49-F238E27FC236}">
                      <a16:creationId xmlns:a16="http://schemas.microsoft.com/office/drawing/2014/main" id="{5BA915D9-D689-BF47-ACEF-733DC843460F}"/>
                    </a:ext>
                  </a:extLst>
                </p:cNvPr>
                <p:cNvSpPr/>
                <p:nvPr/>
              </p:nvSpPr>
              <p:spPr>
                <a:xfrm rot="1142441">
                  <a:off x="8352265" y="2104693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ight Arrow 168">
                  <a:extLst>
                    <a:ext uri="{FF2B5EF4-FFF2-40B4-BE49-F238E27FC236}">
                      <a16:creationId xmlns:a16="http://schemas.microsoft.com/office/drawing/2014/main" id="{12F462EA-828A-7945-8A36-91E5FA56836B}"/>
                    </a:ext>
                  </a:extLst>
                </p:cNvPr>
                <p:cNvSpPr/>
                <p:nvPr/>
              </p:nvSpPr>
              <p:spPr>
                <a:xfrm rot="11900123">
                  <a:off x="5765942" y="1101660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ight Arrow 169">
                  <a:extLst>
                    <a:ext uri="{FF2B5EF4-FFF2-40B4-BE49-F238E27FC236}">
                      <a16:creationId xmlns:a16="http://schemas.microsoft.com/office/drawing/2014/main" id="{1AE099F4-4294-2245-8C2A-AFA82EDAC1CB}"/>
                    </a:ext>
                  </a:extLst>
                </p:cNvPr>
                <p:cNvSpPr/>
                <p:nvPr/>
              </p:nvSpPr>
              <p:spPr>
                <a:xfrm rot="8897018">
                  <a:off x="5865227" y="2232608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093B69B-850A-CA4B-9BF7-E0F28BDF7DE0}"/>
                  </a:ext>
                </a:extLst>
              </p:cNvPr>
              <p:cNvSpPr/>
              <p:nvPr/>
            </p:nvSpPr>
            <p:spPr>
              <a:xfrm rot="21188864">
                <a:off x="5695932" y="2931423"/>
                <a:ext cx="947898" cy="458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04D83C5-44B4-7B41-855D-EE8E55430EDB}"/>
              </a:ext>
            </a:extLst>
          </p:cNvPr>
          <p:cNvGrpSpPr/>
          <p:nvPr/>
        </p:nvGrpSpPr>
        <p:grpSpPr>
          <a:xfrm>
            <a:off x="1273291" y="748565"/>
            <a:ext cx="1273050" cy="1085579"/>
            <a:chOff x="4076444" y="169750"/>
            <a:chExt cx="3776380" cy="3220266"/>
          </a:xfrm>
        </p:grpSpPr>
        <p:sp>
          <p:nvSpPr>
            <p:cNvPr id="172" name="Right Arrow 171">
              <a:extLst>
                <a:ext uri="{FF2B5EF4-FFF2-40B4-BE49-F238E27FC236}">
                  <a16:creationId xmlns:a16="http://schemas.microsoft.com/office/drawing/2014/main" id="{CB4032F0-1AA4-A94B-8AD7-FD1721EE185A}"/>
                </a:ext>
              </a:extLst>
            </p:cNvPr>
            <p:cNvSpPr/>
            <p:nvPr/>
          </p:nvSpPr>
          <p:spPr>
            <a:xfrm rot="16200000">
              <a:off x="5412933" y="605802"/>
              <a:ext cx="1170878" cy="298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A2D1D2-8562-454E-A98D-090D73E9ACF5}"/>
                </a:ext>
              </a:extLst>
            </p:cNvPr>
            <p:cNvGrpSpPr/>
            <p:nvPr/>
          </p:nvGrpSpPr>
          <p:grpSpPr>
            <a:xfrm>
              <a:off x="4076444" y="672208"/>
              <a:ext cx="3776380" cy="2717808"/>
              <a:chOff x="4076444" y="672208"/>
              <a:chExt cx="3776380" cy="271780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6118695-A03A-2643-A22F-2D83CBED0F1F}"/>
                  </a:ext>
                </a:extLst>
              </p:cNvPr>
              <p:cNvGrpSpPr/>
              <p:nvPr/>
            </p:nvGrpSpPr>
            <p:grpSpPr>
              <a:xfrm>
                <a:off x="4076444" y="672208"/>
                <a:ext cx="3776380" cy="2408010"/>
                <a:chOff x="5765942" y="586092"/>
                <a:chExt cx="3776380" cy="240801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8310B867-5CF0-744F-9C9B-6CBFA91F35A5}"/>
                    </a:ext>
                  </a:extLst>
                </p:cNvPr>
                <p:cNvSpPr/>
                <p:nvPr/>
              </p:nvSpPr>
              <p:spPr>
                <a:xfrm>
                  <a:off x="6568068" y="669073"/>
                  <a:ext cx="2297151" cy="23250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Left Arrow Callout 176">
                  <a:extLst>
                    <a:ext uri="{FF2B5EF4-FFF2-40B4-BE49-F238E27FC236}">
                      <a16:creationId xmlns:a16="http://schemas.microsoft.com/office/drawing/2014/main" id="{D59D5F23-750C-8E4C-8ED0-98FE48B0A7FE}"/>
                    </a:ext>
                  </a:extLst>
                </p:cNvPr>
                <p:cNvSpPr/>
                <p:nvPr/>
              </p:nvSpPr>
              <p:spPr>
                <a:xfrm>
                  <a:off x="8776009" y="1669894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Left Arrow Callout 177">
                  <a:extLst>
                    <a:ext uri="{FF2B5EF4-FFF2-40B4-BE49-F238E27FC236}">
                      <a16:creationId xmlns:a16="http://schemas.microsoft.com/office/drawing/2014/main" id="{496881FA-9A39-9740-8BD9-234667C1F182}"/>
                    </a:ext>
                  </a:extLst>
                </p:cNvPr>
                <p:cNvSpPr/>
                <p:nvPr/>
              </p:nvSpPr>
              <p:spPr>
                <a:xfrm rot="10800000">
                  <a:off x="6188926" y="1669893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Left Arrow Callout 178">
                  <a:extLst>
                    <a:ext uri="{FF2B5EF4-FFF2-40B4-BE49-F238E27FC236}">
                      <a16:creationId xmlns:a16="http://schemas.microsoft.com/office/drawing/2014/main" id="{DD777C72-5F1B-6345-9874-7A71DDE72DE4}"/>
                    </a:ext>
                  </a:extLst>
                </p:cNvPr>
                <p:cNvSpPr/>
                <p:nvPr/>
              </p:nvSpPr>
              <p:spPr>
                <a:xfrm rot="2717407">
                  <a:off x="8496350" y="2518776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Left Arrow Callout 179">
                  <a:extLst>
                    <a:ext uri="{FF2B5EF4-FFF2-40B4-BE49-F238E27FC236}">
                      <a16:creationId xmlns:a16="http://schemas.microsoft.com/office/drawing/2014/main" id="{7199F5E5-6AD1-4F44-AE68-4422AC1BC6F6}"/>
                    </a:ext>
                  </a:extLst>
                </p:cNvPr>
                <p:cNvSpPr/>
                <p:nvPr/>
              </p:nvSpPr>
              <p:spPr>
                <a:xfrm rot="19201419">
                  <a:off x="8347709" y="667681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Arrow Callout 180">
                  <a:extLst>
                    <a:ext uri="{FF2B5EF4-FFF2-40B4-BE49-F238E27FC236}">
                      <a16:creationId xmlns:a16="http://schemas.microsoft.com/office/drawing/2014/main" id="{92A1E61C-F1C1-0241-9A16-1CA540CC14FD}"/>
                    </a:ext>
                  </a:extLst>
                </p:cNvPr>
                <p:cNvSpPr/>
                <p:nvPr/>
              </p:nvSpPr>
              <p:spPr>
                <a:xfrm rot="13818943">
                  <a:off x="6651195" y="65857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Left Arrow Callout 181">
                  <a:extLst>
                    <a:ext uri="{FF2B5EF4-FFF2-40B4-BE49-F238E27FC236}">
                      <a16:creationId xmlns:a16="http://schemas.microsoft.com/office/drawing/2014/main" id="{34488425-64CE-544D-98B6-F794DF853FD6}"/>
                    </a:ext>
                  </a:extLst>
                </p:cNvPr>
                <p:cNvSpPr/>
                <p:nvPr/>
              </p:nvSpPr>
              <p:spPr>
                <a:xfrm rot="7877521">
                  <a:off x="6576457" y="2549755"/>
                  <a:ext cx="468352" cy="323385"/>
                </a:xfrm>
                <a:prstGeom prst="lef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ight Arrow 182">
                  <a:extLst>
                    <a:ext uri="{FF2B5EF4-FFF2-40B4-BE49-F238E27FC236}">
                      <a16:creationId xmlns:a16="http://schemas.microsoft.com/office/drawing/2014/main" id="{D81B4247-0FAF-F04D-A89D-47E9328ADAB3}"/>
                    </a:ext>
                  </a:extLst>
                </p:cNvPr>
                <p:cNvSpPr/>
                <p:nvPr/>
              </p:nvSpPr>
              <p:spPr>
                <a:xfrm rot="20315939">
                  <a:off x="8371444" y="1101661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ight Arrow 183">
                  <a:extLst>
                    <a:ext uri="{FF2B5EF4-FFF2-40B4-BE49-F238E27FC236}">
                      <a16:creationId xmlns:a16="http://schemas.microsoft.com/office/drawing/2014/main" id="{CFE7C840-52AD-BA4E-839D-B56809408BA6}"/>
                    </a:ext>
                  </a:extLst>
                </p:cNvPr>
                <p:cNvSpPr/>
                <p:nvPr/>
              </p:nvSpPr>
              <p:spPr>
                <a:xfrm rot="1142441">
                  <a:off x="8352265" y="2104693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ight Arrow 184">
                  <a:extLst>
                    <a:ext uri="{FF2B5EF4-FFF2-40B4-BE49-F238E27FC236}">
                      <a16:creationId xmlns:a16="http://schemas.microsoft.com/office/drawing/2014/main" id="{5A551B61-A135-6F4A-AC09-43D4F55EC8D8}"/>
                    </a:ext>
                  </a:extLst>
                </p:cNvPr>
                <p:cNvSpPr/>
                <p:nvPr/>
              </p:nvSpPr>
              <p:spPr>
                <a:xfrm rot="11900123">
                  <a:off x="5765942" y="1101660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ight Arrow 185">
                  <a:extLst>
                    <a:ext uri="{FF2B5EF4-FFF2-40B4-BE49-F238E27FC236}">
                      <a16:creationId xmlns:a16="http://schemas.microsoft.com/office/drawing/2014/main" id="{544224FA-F01F-6046-821C-0DAFA19A5C93}"/>
                    </a:ext>
                  </a:extLst>
                </p:cNvPr>
                <p:cNvSpPr/>
                <p:nvPr/>
              </p:nvSpPr>
              <p:spPr>
                <a:xfrm rot="8897018">
                  <a:off x="5865227" y="2232608"/>
                  <a:ext cx="1170878" cy="29877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469C2E2-D41D-1F4D-90F1-CE71BC29A67E}"/>
                  </a:ext>
                </a:extLst>
              </p:cNvPr>
              <p:cNvSpPr/>
              <p:nvPr/>
            </p:nvSpPr>
            <p:spPr>
              <a:xfrm rot="21188864">
                <a:off x="5695932" y="2931423"/>
                <a:ext cx="947898" cy="458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Hofstad, Cory</dc:creator>
  <cp:lastModifiedBy>Hofstad, Cory</cp:lastModifiedBy>
  <cp:revision>5</cp:revision>
  <dcterms:created xsi:type="dcterms:W3CDTF">2018-08-25T01:15:49Z</dcterms:created>
  <dcterms:modified xsi:type="dcterms:W3CDTF">2018-08-25T01:55:35Z</dcterms:modified>
</cp:coreProperties>
</file>