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02" y="-8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164-5895-459D-9967-0AC93781084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2F5F-1454-426B-8AD6-B5475EE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164-5895-459D-9967-0AC93781084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2F5F-1454-426B-8AD6-B5475EE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0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164-5895-459D-9967-0AC93781084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2F5F-1454-426B-8AD6-B5475EE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3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164-5895-459D-9967-0AC93781084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2F5F-1454-426B-8AD6-B5475EE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6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164-5895-459D-9967-0AC93781084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2F5F-1454-426B-8AD6-B5475EE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5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164-5895-459D-9967-0AC93781084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2F5F-1454-426B-8AD6-B5475EE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7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164-5895-459D-9967-0AC93781084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2F5F-1454-426B-8AD6-B5475EE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164-5895-459D-9967-0AC93781084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2F5F-1454-426B-8AD6-B5475EE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0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164-5895-459D-9967-0AC93781084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2F5F-1454-426B-8AD6-B5475EE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5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164-5895-459D-9967-0AC93781084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2F5F-1454-426B-8AD6-B5475EE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2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164-5895-459D-9967-0AC93781084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2F5F-1454-426B-8AD6-B5475EE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4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AB164-5895-459D-9967-0AC93781084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B2F5F-1454-426B-8AD6-B5475EE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8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3037810" y="1179287"/>
            <a:ext cx="511481" cy="47228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229600" y="4221162"/>
            <a:ext cx="381000" cy="39453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19800" y="4221162"/>
            <a:ext cx="381000" cy="39453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 rot="1548605">
            <a:off x="6433157" y="2783812"/>
            <a:ext cx="381000" cy="1627404"/>
          </a:xfrm>
          <a:prstGeom prst="flowChartProces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 rot="20010425">
            <a:off x="7822892" y="2791524"/>
            <a:ext cx="381000" cy="1622672"/>
          </a:xfrm>
          <a:prstGeom prst="flowChartProces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elay 5"/>
          <p:cNvSpPr/>
          <p:nvPr/>
        </p:nvSpPr>
        <p:spPr>
          <a:xfrm rot="16200000">
            <a:off x="6917358" y="1866695"/>
            <a:ext cx="699515" cy="531649"/>
          </a:xfrm>
          <a:prstGeom prst="flowChartDelay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81800" y="4602162"/>
            <a:ext cx="457200" cy="17526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91400" y="4602162"/>
            <a:ext cx="457200" cy="17526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48959" y="6354762"/>
            <a:ext cx="762000" cy="304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522067" y="6354762"/>
            <a:ext cx="762000" cy="304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48959" y="6507162"/>
            <a:ext cx="762000" cy="152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22067" y="6502339"/>
            <a:ext cx="762000" cy="152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781800" y="2773362"/>
            <a:ext cx="1066800" cy="1905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elay 6"/>
          <p:cNvSpPr/>
          <p:nvPr/>
        </p:nvSpPr>
        <p:spPr>
          <a:xfrm rot="4994682">
            <a:off x="7131667" y="2398291"/>
            <a:ext cx="304800" cy="533400"/>
          </a:xfrm>
          <a:prstGeom prst="flowChartDelay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87866" y="1954935"/>
            <a:ext cx="578977" cy="175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Terminator 13"/>
          <p:cNvSpPr/>
          <p:nvPr/>
        </p:nvSpPr>
        <p:spPr>
          <a:xfrm rot="793999">
            <a:off x="6950866" y="1746109"/>
            <a:ext cx="728668" cy="304800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086600" y="2163762"/>
            <a:ext cx="152400" cy="152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15200" y="2163762"/>
            <a:ext cx="152400" cy="152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829844" y="1536026"/>
            <a:ext cx="3046956" cy="5025812"/>
            <a:chOff x="1829844" y="1536026"/>
            <a:chExt cx="3046956" cy="5025812"/>
          </a:xfrm>
        </p:grpSpPr>
        <p:sp>
          <p:nvSpPr>
            <p:cNvPr id="32" name="Rectangle 31"/>
            <p:cNvSpPr/>
            <p:nvPr/>
          </p:nvSpPr>
          <p:spPr>
            <a:xfrm rot="19804162">
              <a:off x="3941642" y="2902709"/>
              <a:ext cx="457200" cy="172243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568445">
              <a:off x="2282220" y="2897346"/>
              <a:ext cx="457200" cy="172243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857676" y="1536026"/>
              <a:ext cx="837847" cy="944562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30044" y="5729542"/>
              <a:ext cx="457200" cy="83229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09797" y="5729542"/>
              <a:ext cx="457200" cy="83229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ound Same Side Corner Rectangle 1"/>
            <p:cNvSpPr/>
            <p:nvPr/>
          </p:nvSpPr>
          <p:spPr>
            <a:xfrm>
              <a:off x="2590800" y="2773362"/>
              <a:ext cx="1371600" cy="3049081"/>
            </a:xfrm>
            <a:prstGeom prst="round2Same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590800" y="4146043"/>
              <a:ext cx="1371600" cy="22066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Delay 24"/>
            <p:cNvSpPr/>
            <p:nvPr/>
          </p:nvSpPr>
          <p:spPr>
            <a:xfrm rot="16200000">
              <a:off x="2926842" y="1939373"/>
              <a:ext cx="699515" cy="531649"/>
            </a:xfrm>
            <a:prstGeom prst="flowChartDelay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974138" y="1828131"/>
              <a:ext cx="575153" cy="319414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999712" y="2188237"/>
              <a:ext cx="228600" cy="23614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320691" y="2190765"/>
              <a:ext cx="228600" cy="23614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343400" y="4267200"/>
              <a:ext cx="533400" cy="654557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829844" y="4256374"/>
              <a:ext cx="533400" cy="654557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Flowchart: Delay 25"/>
          <p:cNvSpPr/>
          <p:nvPr/>
        </p:nvSpPr>
        <p:spPr>
          <a:xfrm rot="5789204">
            <a:off x="3119626" y="2454140"/>
            <a:ext cx="313946" cy="579230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Same Side Corner Rectangle 19"/>
          <p:cNvSpPr/>
          <p:nvPr/>
        </p:nvSpPr>
        <p:spPr>
          <a:xfrm>
            <a:off x="3430044" y="6354762"/>
            <a:ext cx="837156" cy="228600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 Same Side Corner Rectangle 23"/>
          <p:cNvSpPr/>
          <p:nvPr/>
        </p:nvSpPr>
        <p:spPr>
          <a:xfrm>
            <a:off x="2363244" y="6354762"/>
            <a:ext cx="837156" cy="228600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0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 rot="2634156">
            <a:off x="1833590" y="3719092"/>
            <a:ext cx="3131506" cy="777658"/>
            <a:chOff x="3966054" y="2969712"/>
            <a:chExt cx="3131506" cy="777658"/>
          </a:xfrm>
        </p:grpSpPr>
        <p:sp>
          <p:nvSpPr>
            <p:cNvPr id="59" name="Flowchart: Manual Input 58"/>
            <p:cNvSpPr/>
            <p:nvPr/>
          </p:nvSpPr>
          <p:spPr>
            <a:xfrm flipV="1">
              <a:off x="6259360" y="2969712"/>
              <a:ext cx="838200" cy="533400"/>
            </a:xfrm>
            <a:prstGeom prst="flowChartManualInpu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Process 59"/>
            <p:cNvSpPr/>
            <p:nvPr/>
          </p:nvSpPr>
          <p:spPr>
            <a:xfrm>
              <a:off x="3966054" y="3031559"/>
              <a:ext cx="2296960" cy="107515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Punched Tape 60"/>
            <p:cNvSpPr/>
            <p:nvPr/>
          </p:nvSpPr>
          <p:spPr>
            <a:xfrm rot="5400000">
              <a:off x="5335305" y="3194920"/>
              <a:ext cx="762000" cy="342900"/>
            </a:xfrm>
            <a:prstGeom prst="flowChartPunchedTap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Process 61"/>
            <p:cNvSpPr/>
            <p:nvPr/>
          </p:nvSpPr>
          <p:spPr>
            <a:xfrm>
              <a:off x="4731967" y="2985370"/>
              <a:ext cx="1524000" cy="190500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Process 62"/>
            <p:cNvSpPr/>
            <p:nvPr/>
          </p:nvSpPr>
          <p:spPr>
            <a:xfrm>
              <a:off x="5344960" y="3085317"/>
              <a:ext cx="914400" cy="215030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lowchart: Process 30"/>
          <p:cNvSpPr/>
          <p:nvPr/>
        </p:nvSpPr>
        <p:spPr>
          <a:xfrm rot="1069113">
            <a:off x="6588033" y="2899200"/>
            <a:ext cx="457200" cy="12954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 rot="20671565">
            <a:off x="7818057" y="2897830"/>
            <a:ext cx="457200" cy="12954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6446458" y="4612917"/>
            <a:ext cx="1981200" cy="1981200"/>
            <a:chOff x="5334000" y="4572000"/>
            <a:chExt cx="1981200" cy="1981200"/>
          </a:xfrm>
        </p:grpSpPr>
        <p:sp>
          <p:nvSpPr>
            <p:cNvPr id="9" name="Rectangle 8"/>
            <p:cNvSpPr/>
            <p:nvPr/>
          </p:nvSpPr>
          <p:spPr>
            <a:xfrm>
              <a:off x="5715000" y="4572000"/>
              <a:ext cx="533400" cy="1752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00800" y="4572000"/>
              <a:ext cx="533400" cy="1752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15000" y="5562600"/>
              <a:ext cx="533400" cy="990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00800" y="5562600"/>
              <a:ext cx="533400" cy="990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400800" y="6172200"/>
              <a:ext cx="914400" cy="3810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 Same Side Corner Rectangle 13"/>
            <p:cNvSpPr/>
            <p:nvPr/>
          </p:nvSpPr>
          <p:spPr>
            <a:xfrm>
              <a:off x="5334000" y="6172200"/>
              <a:ext cx="914400" cy="3810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751258" y="1641117"/>
            <a:ext cx="1371600" cy="3124200"/>
            <a:chOff x="5638800" y="1600200"/>
            <a:chExt cx="1371600" cy="3124200"/>
          </a:xfrm>
        </p:grpSpPr>
        <p:sp>
          <p:nvSpPr>
            <p:cNvPr id="16" name="Flowchart: Delay 15"/>
            <p:cNvSpPr/>
            <p:nvPr/>
          </p:nvSpPr>
          <p:spPr>
            <a:xfrm rot="16200000">
              <a:off x="5905500" y="1600200"/>
              <a:ext cx="838200" cy="838200"/>
            </a:xfrm>
            <a:prstGeom prst="flowChartDelay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638800" y="2743200"/>
              <a:ext cx="1371600" cy="19812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638800" y="3352800"/>
              <a:ext cx="1371600" cy="10668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943600" y="2743200"/>
              <a:ext cx="152400" cy="381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53200" y="2743200"/>
              <a:ext cx="152400" cy="381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791200" y="2971800"/>
              <a:ext cx="1066800" cy="16002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019800" y="1905000"/>
              <a:ext cx="609600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Delay 16"/>
            <p:cNvSpPr/>
            <p:nvPr/>
          </p:nvSpPr>
          <p:spPr>
            <a:xfrm rot="16200000">
              <a:off x="6021105" y="1484595"/>
              <a:ext cx="609600" cy="840810"/>
            </a:xfrm>
            <a:prstGeom prst="flowChartDelay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Delay 18"/>
            <p:cNvSpPr/>
            <p:nvPr/>
          </p:nvSpPr>
          <p:spPr>
            <a:xfrm rot="5400000">
              <a:off x="6014969" y="2113897"/>
              <a:ext cx="228600" cy="420405"/>
            </a:xfrm>
            <a:prstGeom prst="flowChartDelay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Delay 20"/>
            <p:cNvSpPr/>
            <p:nvPr/>
          </p:nvSpPr>
          <p:spPr>
            <a:xfrm rot="5400000">
              <a:off x="6381097" y="2113898"/>
              <a:ext cx="228600" cy="420405"/>
            </a:xfrm>
            <a:prstGeom prst="flowChartDelay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6211605" y="2667000"/>
              <a:ext cx="228600" cy="76200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078512" y="3010629"/>
            <a:ext cx="3131506" cy="777658"/>
            <a:chOff x="3966054" y="2969712"/>
            <a:chExt cx="3131506" cy="777658"/>
          </a:xfrm>
        </p:grpSpPr>
        <p:sp>
          <p:nvSpPr>
            <p:cNvPr id="25" name="Flowchart: Manual Input 24"/>
            <p:cNvSpPr/>
            <p:nvPr/>
          </p:nvSpPr>
          <p:spPr>
            <a:xfrm flipV="1">
              <a:off x="6259360" y="2969712"/>
              <a:ext cx="838200" cy="533400"/>
            </a:xfrm>
            <a:prstGeom prst="flowChartManualInpu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Process 27"/>
            <p:cNvSpPr/>
            <p:nvPr/>
          </p:nvSpPr>
          <p:spPr>
            <a:xfrm>
              <a:off x="3966054" y="3031559"/>
              <a:ext cx="2296960" cy="107515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Punched Tape 28"/>
            <p:cNvSpPr/>
            <p:nvPr/>
          </p:nvSpPr>
          <p:spPr>
            <a:xfrm rot="5400000">
              <a:off x="5335305" y="3194920"/>
              <a:ext cx="762000" cy="342900"/>
            </a:xfrm>
            <a:prstGeom prst="flowChartPunchedTap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Process 25"/>
            <p:cNvSpPr/>
            <p:nvPr/>
          </p:nvSpPr>
          <p:spPr>
            <a:xfrm>
              <a:off x="4731967" y="2985370"/>
              <a:ext cx="1524000" cy="190500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Process 26"/>
            <p:cNvSpPr/>
            <p:nvPr/>
          </p:nvSpPr>
          <p:spPr>
            <a:xfrm>
              <a:off x="5344960" y="3085317"/>
              <a:ext cx="914400" cy="215030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Flowchart: Process 31"/>
          <p:cNvSpPr/>
          <p:nvPr/>
        </p:nvSpPr>
        <p:spPr>
          <a:xfrm rot="21308074">
            <a:off x="6389059" y="3252372"/>
            <a:ext cx="457200" cy="1004447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 rot="18793192">
            <a:off x="7688646" y="3188278"/>
            <a:ext cx="457200" cy="1004447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95363" y="3012717"/>
            <a:ext cx="533400" cy="41910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170358" y="3127539"/>
            <a:ext cx="533400" cy="41910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Process 36"/>
          <p:cNvSpPr/>
          <p:nvPr/>
        </p:nvSpPr>
        <p:spPr>
          <a:xfrm rot="1069113">
            <a:off x="2407179" y="4272878"/>
            <a:ext cx="457200" cy="12954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3028282" y="4727217"/>
            <a:ext cx="1981200" cy="1981200"/>
            <a:chOff x="5334000" y="4572000"/>
            <a:chExt cx="1981200" cy="1981200"/>
          </a:xfrm>
        </p:grpSpPr>
        <p:sp>
          <p:nvSpPr>
            <p:cNvPr id="40" name="Rectangle 39"/>
            <p:cNvSpPr/>
            <p:nvPr/>
          </p:nvSpPr>
          <p:spPr>
            <a:xfrm>
              <a:off x="5715000" y="4572000"/>
              <a:ext cx="533400" cy="1752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400800" y="4572000"/>
              <a:ext cx="533400" cy="1752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715000" y="5562600"/>
              <a:ext cx="533400" cy="990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400800" y="5562600"/>
              <a:ext cx="533400" cy="990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 Same Side Corner Rectangle 43"/>
            <p:cNvSpPr/>
            <p:nvPr/>
          </p:nvSpPr>
          <p:spPr>
            <a:xfrm>
              <a:off x="6400800" y="6172200"/>
              <a:ext cx="914400" cy="3810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 Same Side Corner Rectangle 44"/>
            <p:cNvSpPr/>
            <p:nvPr/>
          </p:nvSpPr>
          <p:spPr>
            <a:xfrm>
              <a:off x="5334000" y="6172200"/>
              <a:ext cx="914400" cy="3810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 rot="17962388">
            <a:off x="2573523" y="2454221"/>
            <a:ext cx="1371600" cy="3124200"/>
            <a:chOff x="5638800" y="1600200"/>
            <a:chExt cx="1371600" cy="3124200"/>
          </a:xfrm>
        </p:grpSpPr>
        <p:sp>
          <p:nvSpPr>
            <p:cNvPr id="47" name="Flowchart: Delay 46"/>
            <p:cNvSpPr/>
            <p:nvPr/>
          </p:nvSpPr>
          <p:spPr>
            <a:xfrm rot="16200000">
              <a:off x="5905500" y="1600200"/>
              <a:ext cx="838200" cy="838200"/>
            </a:xfrm>
            <a:prstGeom prst="flowChartDelay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638800" y="2743200"/>
              <a:ext cx="1371600" cy="19812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638800" y="3352800"/>
              <a:ext cx="1371600" cy="10668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3600" y="2743200"/>
              <a:ext cx="152400" cy="381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53200" y="2743200"/>
              <a:ext cx="152400" cy="381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5791200" y="2971800"/>
              <a:ext cx="1066800" cy="16002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019800" y="1905000"/>
              <a:ext cx="609600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Delay 53"/>
            <p:cNvSpPr/>
            <p:nvPr/>
          </p:nvSpPr>
          <p:spPr>
            <a:xfrm rot="16200000">
              <a:off x="6021105" y="1484595"/>
              <a:ext cx="609600" cy="840810"/>
            </a:xfrm>
            <a:prstGeom prst="flowChartDelay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Delay 54"/>
            <p:cNvSpPr/>
            <p:nvPr/>
          </p:nvSpPr>
          <p:spPr>
            <a:xfrm rot="5400000">
              <a:off x="6014969" y="2113897"/>
              <a:ext cx="228600" cy="420405"/>
            </a:xfrm>
            <a:prstGeom prst="flowChartDelay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Delay 55"/>
            <p:cNvSpPr/>
            <p:nvPr/>
          </p:nvSpPr>
          <p:spPr>
            <a:xfrm rot="5400000">
              <a:off x="6381097" y="2113898"/>
              <a:ext cx="228600" cy="420405"/>
            </a:xfrm>
            <a:prstGeom prst="flowChartDelay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Process 56"/>
            <p:cNvSpPr/>
            <p:nvPr/>
          </p:nvSpPr>
          <p:spPr>
            <a:xfrm>
              <a:off x="6211605" y="2667000"/>
              <a:ext cx="228600" cy="76200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Flowchart: Process 63"/>
          <p:cNvSpPr/>
          <p:nvPr/>
        </p:nvSpPr>
        <p:spPr>
          <a:xfrm rot="13338070">
            <a:off x="1971535" y="5283385"/>
            <a:ext cx="457200" cy="1004447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ocess 64"/>
          <p:cNvSpPr/>
          <p:nvPr/>
        </p:nvSpPr>
        <p:spPr>
          <a:xfrm rot="1003902">
            <a:off x="2871833" y="4563029"/>
            <a:ext cx="457200" cy="1004447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485450" y="6003566"/>
            <a:ext cx="533400" cy="41910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675285" y="5402475"/>
            <a:ext cx="533400" cy="41910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Process 37"/>
          <p:cNvSpPr/>
          <p:nvPr/>
        </p:nvSpPr>
        <p:spPr>
          <a:xfrm rot="908036">
            <a:off x="3146906" y="3309204"/>
            <a:ext cx="457200" cy="12954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 rot="1069113">
            <a:off x="6588033" y="2899200"/>
            <a:ext cx="457200" cy="12954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/>
          <p:cNvSpPr/>
          <p:nvPr/>
        </p:nvSpPr>
        <p:spPr>
          <a:xfrm rot="20671565">
            <a:off x="7818057" y="2897830"/>
            <a:ext cx="457200" cy="12954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446458" y="4612917"/>
            <a:ext cx="1981200" cy="1981200"/>
            <a:chOff x="5334000" y="4572000"/>
            <a:chExt cx="1981200" cy="1981200"/>
          </a:xfrm>
        </p:grpSpPr>
        <p:sp>
          <p:nvSpPr>
            <p:cNvPr id="7" name="Rectangle 6"/>
            <p:cNvSpPr/>
            <p:nvPr/>
          </p:nvSpPr>
          <p:spPr>
            <a:xfrm>
              <a:off x="5715000" y="4572000"/>
              <a:ext cx="533400" cy="1752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00800" y="4572000"/>
              <a:ext cx="533400" cy="1752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15000" y="5562600"/>
              <a:ext cx="533400" cy="990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00800" y="5562600"/>
              <a:ext cx="533400" cy="990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400800" y="6172200"/>
              <a:ext cx="914400" cy="3810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5334000" y="6172200"/>
              <a:ext cx="914400" cy="3810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751258" y="1641117"/>
            <a:ext cx="1371600" cy="3124200"/>
            <a:chOff x="5638800" y="1600200"/>
            <a:chExt cx="1371600" cy="3124200"/>
          </a:xfrm>
        </p:grpSpPr>
        <p:sp>
          <p:nvSpPr>
            <p:cNvPr id="14" name="Flowchart: Delay 13"/>
            <p:cNvSpPr/>
            <p:nvPr/>
          </p:nvSpPr>
          <p:spPr>
            <a:xfrm rot="16200000">
              <a:off x="5905500" y="1600200"/>
              <a:ext cx="838200" cy="838200"/>
            </a:xfrm>
            <a:prstGeom prst="flowChartDelay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638800" y="2743200"/>
              <a:ext cx="1371600" cy="19812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38800" y="3352800"/>
              <a:ext cx="1371600" cy="10668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3600" y="2743200"/>
              <a:ext cx="152400" cy="381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53200" y="2743200"/>
              <a:ext cx="152400" cy="381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791200" y="2971800"/>
              <a:ext cx="1066800" cy="16002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019800" y="1905000"/>
              <a:ext cx="609600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Delay 20"/>
            <p:cNvSpPr/>
            <p:nvPr/>
          </p:nvSpPr>
          <p:spPr>
            <a:xfrm rot="16200000">
              <a:off x="6021105" y="1484595"/>
              <a:ext cx="609600" cy="840810"/>
            </a:xfrm>
            <a:prstGeom prst="flowChartDelay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Delay 21"/>
            <p:cNvSpPr/>
            <p:nvPr/>
          </p:nvSpPr>
          <p:spPr>
            <a:xfrm rot="5400000">
              <a:off x="6014969" y="2113897"/>
              <a:ext cx="228600" cy="420405"/>
            </a:xfrm>
            <a:prstGeom prst="flowChartDelay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Delay 22"/>
            <p:cNvSpPr/>
            <p:nvPr/>
          </p:nvSpPr>
          <p:spPr>
            <a:xfrm rot="5400000">
              <a:off x="6381097" y="2113898"/>
              <a:ext cx="228600" cy="420405"/>
            </a:xfrm>
            <a:prstGeom prst="flowChartDelay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6211605" y="2667000"/>
              <a:ext cx="228600" cy="76200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lowchart: Process 30"/>
          <p:cNvSpPr/>
          <p:nvPr/>
        </p:nvSpPr>
        <p:spPr>
          <a:xfrm rot="4297028">
            <a:off x="6720887" y="3598914"/>
            <a:ext cx="457200" cy="1004447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 rot="1336569">
            <a:off x="8143775" y="3223596"/>
            <a:ext cx="457200" cy="1004447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246558" y="3691844"/>
            <a:ext cx="533400" cy="41910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240893" y="2974616"/>
            <a:ext cx="533400" cy="41910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2255457" y="1434385"/>
            <a:ext cx="2327835" cy="4953000"/>
            <a:chOff x="2255457" y="1434385"/>
            <a:chExt cx="2327835" cy="4953000"/>
          </a:xfrm>
        </p:grpSpPr>
        <p:sp>
          <p:nvSpPr>
            <p:cNvPr id="35" name="Flowchart: Process 34"/>
            <p:cNvSpPr/>
            <p:nvPr/>
          </p:nvSpPr>
          <p:spPr>
            <a:xfrm rot="1069113">
              <a:off x="2397032" y="2692468"/>
              <a:ext cx="457200" cy="12954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Process 35"/>
            <p:cNvSpPr/>
            <p:nvPr/>
          </p:nvSpPr>
          <p:spPr>
            <a:xfrm rot="20671565">
              <a:off x="3627056" y="2691098"/>
              <a:ext cx="457200" cy="12954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255457" y="4406185"/>
              <a:ext cx="1981200" cy="1981200"/>
              <a:chOff x="5334000" y="4572000"/>
              <a:chExt cx="1981200" cy="19812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715000" y="4572000"/>
                <a:ext cx="533400" cy="1752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400800" y="4572000"/>
                <a:ext cx="533400" cy="1752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715000" y="5562600"/>
                <a:ext cx="533400" cy="9906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400800" y="5562600"/>
                <a:ext cx="533400" cy="9906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 Same Side Corner Rectangle 41"/>
              <p:cNvSpPr/>
              <p:nvPr/>
            </p:nvSpPr>
            <p:spPr>
              <a:xfrm>
                <a:off x="6400800" y="6172200"/>
                <a:ext cx="914400" cy="381000"/>
              </a:xfrm>
              <a:prstGeom prst="round2Same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 Same Side Corner Rectangle 42"/>
              <p:cNvSpPr/>
              <p:nvPr/>
            </p:nvSpPr>
            <p:spPr>
              <a:xfrm>
                <a:off x="5334000" y="6172200"/>
                <a:ext cx="914400" cy="381000"/>
              </a:xfrm>
              <a:prstGeom prst="round2Same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2560257" y="1434385"/>
              <a:ext cx="1371600" cy="3124200"/>
              <a:chOff x="5638800" y="1600200"/>
              <a:chExt cx="1371600" cy="3124200"/>
            </a:xfrm>
          </p:grpSpPr>
          <p:sp>
            <p:nvSpPr>
              <p:cNvPr id="45" name="Flowchart: Delay 44"/>
              <p:cNvSpPr/>
              <p:nvPr/>
            </p:nvSpPr>
            <p:spPr>
              <a:xfrm rot="16200000">
                <a:off x="5905500" y="1600200"/>
                <a:ext cx="838200" cy="838200"/>
              </a:xfrm>
              <a:prstGeom prst="flowChartDelay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5638800" y="2743200"/>
                <a:ext cx="1371600" cy="1981200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638800" y="3352800"/>
                <a:ext cx="1371600" cy="10668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5943600" y="2743200"/>
                <a:ext cx="152400" cy="381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553200" y="2743200"/>
                <a:ext cx="152400" cy="381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5791200" y="2971800"/>
                <a:ext cx="1066800" cy="1600200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6019800" y="1905000"/>
                <a:ext cx="609600" cy="9144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lowchart: Delay 51"/>
              <p:cNvSpPr/>
              <p:nvPr/>
            </p:nvSpPr>
            <p:spPr>
              <a:xfrm rot="16200000">
                <a:off x="6021105" y="1484595"/>
                <a:ext cx="609600" cy="840810"/>
              </a:xfrm>
              <a:prstGeom prst="flowChartDelay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lowchart: Delay 52"/>
              <p:cNvSpPr/>
              <p:nvPr/>
            </p:nvSpPr>
            <p:spPr>
              <a:xfrm rot="5400000">
                <a:off x="6014969" y="2113897"/>
                <a:ext cx="228600" cy="420405"/>
              </a:xfrm>
              <a:prstGeom prst="flowChartDelay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lowchart: Delay 53"/>
              <p:cNvSpPr/>
              <p:nvPr/>
            </p:nvSpPr>
            <p:spPr>
              <a:xfrm rot="5400000">
                <a:off x="6381097" y="2113898"/>
                <a:ext cx="228600" cy="420405"/>
              </a:xfrm>
              <a:prstGeom prst="flowChartDelay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Process 54"/>
              <p:cNvSpPr/>
              <p:nvPr/>
            </p:nvSpPr>
            <p:spPr>
              <a:xfrm>
                <a:off x="6211605" y="2667000"/>
                <a:ext cx="228600" cy="76200"/>
              </a:xfrm>
              <a:prstGeom prst="flowChartProces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Flowchart: Process 55"/>
            <p:cNvSpPr/>
            <p:nvPr/>
          </p:nvSpPr>
          <p:spPr>
            <a:xfrm rot="4297028">
              <a:off x="2529886" y="3392182"/>
              <a:ext cx="457200" cy="1004447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Process 56"/>
            <p:cNvSpPr/>
            <p:nvPr/>
          </p:nvSpPr>
          <p:spPr>
            <a:xfrm rot="1336569">
              <a:off x="3952774" y="3016864"/>
              <a:ext cx="457200" cy="1004447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055557" y="3485112"/>
              <a:ext cx="533400" cy="41910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049892" y="2767884"/>
              <a:ext cx="533400" cy="41910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593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lowchart: Process 55"/>
          <p:cNvSpPr/>
          <p:nvPr/>
        </p:nvSpPr>
        <p:spPr>
          <a:xfrm rot="19886005">
            <a:off x="2781301" y="4170632"/>
            <a:ext cx="381000" cy="1189038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076700" y="3488803"/>
            <a:ext cx="4484225" cy="2786123"/>
            <a:chOff x="4076700" y="3488803"/>
            <a:chExt cx="4484225" cy="2786123"/>
          </a:xfrm>
        </p:grpSpPr>
        <p:sp>
          <p:nvSpPr>
            <p:cNvPr id="14" name="Round Same Side Corner Rectangle 13"/>
            <p:cNvSpPr/>
            <p:nvPr/>
          </p:nvSpPr>
          <p:spPr>
            <a:xfrm>
              <a:off x="4673760" y="3488803"/>
              <a:ext cx="3379325" cy="1066800"/>
            </a:xfrm>
            <a:prstGeom prst="round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 Same Side Corner Rectangle 14"/>
            <p:cNvSpPr/>
            <p:nvPr/>
          </p:nvSpPr>
          <p:spPr>
            <a:xfrm>
              <a:off x="4881140" y="3655963"/>
              <a:ext cx="3022440" cy="954137"/>
            </a:xfrm>
            <a:prstGeom prst="round2Same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076700" y="5040775"/>
              <a:ext cx="838200" cy="1234151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722725" y="5029200"/>
              <a:ext cx="838200" cy="1234151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343400" y="4366549"/>
              <a:ext cx="3962400" cy="14478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5715000" y="4572000"/>
              <a:ext cx="1219200" cy="1036898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Terminator 5"/>
            <p:cNvSpPr/>
            <p:nvPr/>
          </p:nvSpPr>
          <p:spPr>
            <a:xfrm>
              <a:off x="6781800" y="4572000"/>
              <a:ext cx="1295400" cy="457200"/>
            </a:xfrm>
            <a:prstGeom prst="flowChartTermina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Terminator 6"/>
            <p:cNvSpPr/>
            <p:nvPr/>
          </p:nvSpPr>
          <p:spPr>
            <a:xfrm>
              <a:off x="4495800" y="4572000"/>
              <a:ext cx="1295400" cy="457200"/>
            </a:xfrm>
            <a:prstGeom prst="flowChartTermina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48200" y="4610100"/>
              <a:ext cx="457200" cy="381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181600" y="4610100"/>
              <a:ext cx="457200" cy="381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960725" y="4610100"/>
              <a:ext cx="457200" cy="381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494125" y="4610100"/>
              <a:ext cx="457200" cy="381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Delay 15"/>
            <p:cNvSpPr/>
            <p:nvPr/>
          </p:nvSpPr>
          <p:spPr>
            <a:xfrm rot="16200000">
              <a:off x="6968722" y="3784350"/>
              <a:ext cx="632748" cy="531649"/>
            </a:xfrm>
            <a:prstGeom prst="flowChartDelay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05845" y="3946958"/>
              <a:ext cx="578977" cy="17533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Terminator 18"/>
            <p:cNvSpPr/>
            <p:nvPr/>
          </p:nvSpPr>
          <p:spPr>
            <a:xfrm rot="793999">
              <a:off x="6968845" y="3738132"/>
              <a:ext cx="728668" cy="304800"/>
            </a:xfrm>
            <a:prstGeom prst="flowChartTerminator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104579" y="4155785"/>
              <a:ext cx="152400" cy="15240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333179" y="4155785"/>
              <a:ext cx="152400" cy="15240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0" y="1524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HOW TERRORISTS USE THE ORION MODULE / DAMASCUS DEVICE TO COMMIT CRIME</a:t>
            </a:r>
            <a:endParaRPr lang="en-US" b="1" dirty="0"/>
          </a:p>
        </p:txBody>
      </p:sp>
      <p:sp>
        <p:nvSpPr>
          <p:cNvPr id="45" name="Diagonal Stripe 44"/>
          <p:cNvSpPr/>
          <p:nvPr/>
        </p:nvSpPr>
        <p:spPr>
          <a:xfrm rot="6219111">
            <a:off x="5535795" y="3785156"/>
            <a:ext cx="405846" cy="872011"/>
          </a:xfrm>
          <a:prstGeom prst="diagStrip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019800" y="1746109"/>
            <a:ext cx="2590800" cy="4913453"/>
            <a:chOff x="6019800" y="1746109"/>
            <a:chExt cx="2590800" cy="4913453"/>
          </a:xfrm>
        </p:grpSpPr>
        <p:sp>
          <p:nvSpPr>
            <p:cNvPr id="26" name="Oval 25"/>
            <p:cNvSpPr/>
            <p:nvPr/>
          </p:nvSpPr>
          <p:spPr>
            <a:xfrm>
              <a:off x="8229600" y="4221162"/>
              <a:ext cx="381000" cy="39453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019800" y="4221162"/>
              <a:ext cx="381000" cy="39453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Process 27"/>
            <p:cNvSpPr/>
            <p:nvPr/>
          </p:nvSpPr>
          <p:spPr>
            <a:xfrm rot="1548605">
              <a:off x="6433157" y="2783812"/>
              <a:ext cx="381000" cy="1627404"/>
            </a:xfrm>
            <a:prstGeom prst="flowChartProcess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Process 28"/>
            <p:cNvSpPr/>
            <p:nvPr/>
          </p:nvSpPr>
          <p:spPr>
            <a:xfrm rot="20010425">
              <a:off x="7822892" y="2791524"/>
              <a:ext cx="381000" cy="1622672"/>
            </a:xfrm>
            <a:prstGeom prst="flowChartProcess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Delay 29"/>
            <p:cNvSpPr/>
            <p:nvPr/>
          </p:nvSpPr>
          <p:spPr>
            <a:xfrm rot="16200000">
              <a:off x="6917358" y="1866695"/>
              <a:ext cx="699515" cy="531649"/>
            </a:xfrm>
            <a:prstGeom prst="flowChartDelay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81800" y="4602162"/>
              <a:ext cx="457200" cy="175260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391400" y="4602162"/>
              <a:ext cx="457200" cy="175260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7348959" y="6354762"/>
              <a:ext cx="762000" cy="304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522067" y="6354762"/>
              <a:ext cx="762000" cy="304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348959" y="6507162"/>
              <a:ext cx="762000" cy="15240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22067" y="6502339"/>
              <a:ext cx="762000" cy="15240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781800" y="2773362"/>
              <a:ext cx="1066800" cy="190500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987866" y="1954935"/>
              <a:ext cx="578977" cy="17533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Terminator 39"/>
            <p:cNvSpPr/>
            <p:nvPr/>
          </p:nvSpPr>
          <p:spPr>
            <a:xfrm rot="793999">
              <a:off x="6950866" y="1746109"/>
              <a:ext cx="728668" cy="304800"/>
            </a:xfrm>
            <a:prstGeom prst="flowChartTerminator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086600" y="2163762"/>
              <a:ext cx="152400" cy="15240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7315200" y="2163762"/>
              <a:ext cx="152400" cy="15240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Flowchart: Delay 37"/>
          <p:cNvSpPr/>
          <p:nvPr/>
        </p:nvSpPr>
        <p:spPr>
          <a:xfrm rot="4994682">
            <a:off x="7131667" y="2398291"/>
            <a:ext cx="304800" cy="533400"/>
          </a:xfrm>
          <a:prstGeom prst="flowChartDelay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446889" y="3120795"/>
            <a:ext cx="2063913" cy="3401167"/>
            <a:chOff x="1446889" y="3120795"/>
            <a:chExt cx="2063913" cy="3401167"/>
          </a:xfrm>
        </p:grpSpPr>
        <p:sp>
          <p:nvSpPr>
            <p:cNvPr id="55" name="Flowchart: Process 54"/>
            <p:cNvSpPr/>
            <p:nvPr/>
          </p:nvSpPr>
          <p:spPr>
            <a:xfrm rot="1511801">
              <a:off x="1746222" y="4176447"/>
              <a:ext cx="381000" cy="1189038"/>
            </a:xfrm>
            <a:prstGeom prst="flowChartProcess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hord 52"/>
            <p:cNvSpPr/>
            <p:nvPr/>
          </p:nvSpPr>
          <p:spPr>
            <a:xfrm rot="5938255">
              <a:off x="1768373" y="3327059"/>
              <a:ext cx="1312839" cy="900312"/>
            </a:xfrm>
            <a:prstGeom prst="chord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Process 46"/>
            <p:cNvSpPr/>
            <p:nvPr/>
          </p:nvSpPr>
          <p:spPr>
            <a:xfrm>
              <a:off x="1981200" y="5219830"/>
              <a:ext cx="381000" cy="118903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lowchart: Process 47"/>
            <p:cNvSpPr/>
            <p:nvPr/>
          </p:nvSpPr>
          <p:spPr>
            <a:xfrm>
              <a:off x="2542260" y="5219830"/>
              <a:ext cx="381000" cy="118903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Manual Operation 45"/>
            <p:cNvSpPr/>
            <p:nvPr/>
          </p:nvSpPr>
          <p:spPr>
            <a:xfrm rot="10800000">
              <a:off x="1752598" y="4140168"/>
              <a:ext cx="1371601" cy="1674179"/>
            </a:xfrm>
            <a:prstGeom prst="flowChartManualOperatio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Terminator 49"/>
            <p:cNvSpPr/>
            <p:nvPr/>
          </p:nvSpPr>
          <p:spPr>
            <a:xfrm>
              <a:off x="1833492" y="6324600"/>
              <a:ext cx="604906" cy="197362"/>
            </a:xfrm>
            <a:prstGeom prst="flowChartTerminator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Terminator 50"/>
            <p:cNvSpPr/>
            <p:nvPr/>
          </p:nvSpPr>
          <p:spPr>
            <a:xfrm>
              <a:off x="2519294" y="6324600"/>
              <a:ext cx="604906" cy="197362"/>
            </a:xfrm>
            <a:prstGeom prst="flowChartTerminator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059748" y="3244716"/>
              <a:ext cx="761999" cy="94919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Delay 53"/>
            <p:cNvSpPr/>
            <p:nvPr/>
          </p:nvSpPr>
          <p:spPr>
            <a:xfrm rot="16200000">
              <a:off x="2347372" y="3019576"/>
              <a:ext cx="249235" cy="699515"/>
            </a:xfrm>
            <a:prstGeom prst="flowChartDelay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124199" y="5193512"/>
              <a:ext cx="386603" cy="36975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446889" y="5219830"/>
              <a:ext cx="386603" cy="36975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Oval 58"/>
          <p:cNvSpPr/>
          <p:nvPr/>
        </p:nvSpPr>
        <p:spPr>
          <a:xfrm>
            <a:off x="2171700" y="3580766"/>
            <a:ext cx="190499" cy="1858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547083" y="3597514"/>
            <a:ext cx="190499" cy="1858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/>
          <p:cNvSpPr/>
          <p:nvPr/>
        </p:nvSpPr>
        <p:spPr>
          <a:xfrm rot="10800000">
            <a:off x="2205431" y="3949388"/>
            <a:ext cx="470632" cy="183643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71989" y="4122288"/>
            <a:ext cx="349758" cy="43331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611619" y="4439784"/>
            <a:ext cx="242281" cy="21665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554922" y="6475033"/>
            <a:ext cx="955880" cy="21665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440747" y="6554085"/>
            <a:ext cx="554798" cy="16876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2156156" y="3597514"/>
            <a:ext cx="228603" cy="198438"/>
          </a:xfrm>
          <a:prstGeom prst="mathMultiply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2515873" y="3597514"/>
            <a:ext cx="228603" cy="198438"/>
          </a:xfrm>
          <a:prstGeom prst="mathMultiply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 rot="2157736">
            <a:off x="5306439" y="3844945"/>
            <a:ext cx="184229" cy="8237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510802" y="1195980"/>
            <a:ext cx="511481" cy="47228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2302836" y="1552719"/>
            <a:ext cx="3046956" cy="5025812"/>
            <a:chOff x="1829844" y="1536026"/>
            <a:chExt cx="3046956" cy="5025812"/>
          </a:xfrm>
        </p:grpSpPr>
        <p:sp>
          <p:nvSpPr>
            <p:cNvPr id="86" name="Rectangle 85"/>
            <p:cNvSpPr/>
            <p:nvPr/>
          </p:nvSpPr>
          <p:spPr>
            <a:xfrm rot="19804162">
              <a:off x="3941642" y="2902709"/>
              <a:ext cx="457200" cy="172243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rot="1568445">
              <a:off x="2282220" y="2897346"/>
              <a:ext cx="457200" cy="172243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857676" y="1536026"/>
              <a:ext cx="837847" cy="944562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430044" y="5729542"/>
              <a:ext cx="457200" cy="83229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709797" y="5729542"/>
              <a:ext cx="457200" cy="83229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ound Same Side Corner Rectangle 90"/>
            <p:cNvSpPr/>
            <p:nvPr/>
          </p:nvSpPr>
          <p:spPr>
            <a:xfrm>
              <a:off x="2590800" y="2773362"/>
              <a:ext cx="1371600" cy="3049081"/>
            </a:xfrm>
            <a:prstGeom prst="round2Same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590800" y="4146043"/>
              <a:ext cx="1371600" cy="22066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lowchart: Delay 92"/>
            <p:cNvSpPr/>
            <p:nvPr/>
          </p:nvSpPr>
          <p:spPr>
            <a:xfrm rot="16200000">
              <a:off x="2926842" y="1939373"/>
              <a:ext cx="699515" cy="531649"/>
            </a:xfrm>
            <a:prstGeom prst="flowChartDelay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2974138" y="1828131"/>
              <a:ext cx="575153" cy="319414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2999712" y="2188237"/>
              <a:ext cx="228600" cy="23614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3320691" y="2190765"/>
              <a:ext cx="228600" cy="23614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4343400" y="4267200"/>
              <a:ext cx="533400" cy="654557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1829844" y="4256374"/>
              <a:ext cx="533400" cy="654557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Flowchart: Delay 98"/>
          <p:cNvSpPr/>
          <p:nvPr/>
        </p:nvSpPr>
        <p:spPr>
          <a:xfrm rot="5789204">
            <a:off x="3592618" y="2470833"/>
            <a:ext cx="313946" cy="579230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 Same Side Corner Rectangle 99"/>
          <p:cNvSpPr/>
          <p:nvPr/>
        </p:nvSpPr>
        <p:spPr>
          <a:xfrm>
            <a:off x="3903036" y="6371455"/>
            <a:ext cx="837156" cy="228600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 Same Side Corner Rectangle 100"/>
          <p:cNvSpPr/>
          <p:nvPr/>
        </p:nvSpPr>
        <p:spPr>
          <a:xfrm>
            <a:off x="2836236" y="6371455"/>
            <a:ext cx="837156" cy="228600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3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1397E-6 L 0.6507 -0.000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3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268 -0.01133 -0.02327 -0.02498 -0.03837 -0.03099 C -0.04983 -0.04117 -0.05174 -0.04024 -0.06719 -0.04209 C -0.07986 -0.04093 -0.08889 -0.04348 -0.09879 -0.03469 C -0.09983 -0.03238 -0.10625 -0.01919 -0.10834 -0.01642 C -0.1099 -0.01434 -0.11216 -0.01318 -0.11372 -0.0111 C -0.11841 -0.00486 -0.11927 0.00069 -0.12483 0.00532 C -0.13368 0.00116 -0.13334 -0.00393 -0.13976 -0.0111 C -0.14966 -0.0222 -0.16164 -0.03654 -0.17414 -0.04209 C -0.17917 -0.0414 -0.1842 -0.04117 -0.18907 -0.04024 C -0.19462 -0.03908 -0.19219 -0.0377 -0.1974 -0.03469 C -0.20903 -0.02775 -0.22153 -0.02382 -0.23299 -0.01642 C -0.2375 -0.01341 -0.24045 -0.00948 -0.24532 -0.0074 C -0.24861 -0.00092 -0.2507 0.00139 -0.25625 0.00347 C -0.25903 -0.0074 -0.25539 0.00324 -0.26181 -0.00555 C -0.26302 -0.00717 -0.26337 -0.00948 -0.26441 -0.0111 C -0.26893 -0.0185 -0.27483 -0.02174 -0.28091 -0.02567 C -0.29375 -0.03423 -0.27257 -0.02405 -0.29323 -0.03284 C -0.29462 -0.03353 -0.2974 -0.03469 -0.2974 -0.03469 C -0.29827 -0.03469 -0.32275 -0.03168 -0.32483 -0.03099 C -0.33282 -0.02845 -0.33872 -0.0185 -0.34532 -0.01295 C -0.34879 -0.00601 -0.34688 -0.00902 -0.3507 -0.0037 " pathEditMode="relative" ptsTypes="fffffffffffffffffffffA">
                                      <p:cBhvr>
                                        <p:cTn id="5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268 -0.01133 -0.02327 -0.02498 -0.03837 -0.03099 C -0.04983 -0.04117 -0.05174 -0.04024 -0.06719 -0.04209 C -0.07986 -0.04093 -0.08889 -0.04348 -0.09879 -0.03469 C -0.09983 -0.03238 -0.10625 -0.01919 -0.10834 -0.01642 C -0.1099 -0.01434 -0.11216 -0.01318 -0.11372 -0.0111 C -0.11841 -0.00486 -0.11927 0.00069 -0.12483 0.00532 C -0.13368 0.00116 -0.13334 -0.00393 -0.13976 -0.0111 C -0.14966 -0.0222 -0.16164 -0.03654 -0.17414 -0.04209 C -0.17917 -0.0414 -0.1842 -0.04117 -0.18907 -0.04024 C -0.19462 -0.03908 -0.19219 -0.0377 -0.1974 -0.03469 C -0.20903 -0.02775 -0.22153 -0.02382 -0.23299 -0.01642 C -0.2375 -0.01341 -0.24045 -0.00948 -0.24532 -0.0074 C -0.24861 -0.00092 -0.2507 0.00139 -0.25625 0.00347 C -0.25903 -0.0074 -0.25539 0.00324 -0.26181 -0.00555 C -0.26302 -0.00717 -0.26337 -0.00948 -0.26441 -0.0111 C -0.26893 -0.0185 -0.27483 -0.02174 -0.28091 -0.02567 C -0.29375 -0.03423 -0.27257 -0.02405 -0.29323 -0.03284 C -0.29462 -0.03353 -0.2974 -0.03469 -0.2974 -0.03469 C -0.29827 -0.03469 -0.32275 -0.03168 -0.32483 -0.03099 C -0.33282 -0.02845 -0.33872 -0.0185 -0.34532 -0.01295 C -0.34879 -0.00601 -0.34688 -0.00902 -0.3507 -0.0037 " pathEditMode="relative" ptsTypes="fffffffffffffffffffffA">
                                      <p:cBhvr>
                                        <p:cTn id="5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268 -0.01133 -0.02327 -0.02498 -0.03837 -0.03099 C -0.04983 -0.04117 -0.05174 -0.04024 -0.06719 -0.04209 C -0.07986 -0.04093 -0.08889 -0.04348 -0.09879 -0.03469 C -0.09983 -0.03238 -0.10625 -0.01919 -0.10834 -0.01642 C -0.1099 -0.01434 -0.11216 -0.01318 -0.11372 -0.0111 C -0.11841 -0.00486 -0.11927 0.00069 -0.12483 0.00532 C -0.13368 0.00116 -0.13334 -0.00393 -0.13976 -0.0111 C -0.14966 -0.0222 -0.16164 -0.03654 -0.17414 -0.04209 C -0.17917 -0.0414 -0.1842 -0.04117 -0.18907 -0.04024 C -0.19462 -0.03908 -0.19219 -0.0377 -0.1974 -0.03469 C -0.20903 -0.02775 -0.22153 -0.02382 -0.23299 -0.01642 C -0.2375 -0.01341 -0.24045 -0.00948 -0.24532 -0.0074 C -0.24861 -0.00092 -0.2507 0.00139 -0.25625 0.00347 C -0.25903 -0.0074 -0.25539 0.00324 -0.26181 -0.00555 C -0.26302 -0.00717 -0.26337 -0.00948 -0.26441 -0.0111 C -0.26893 -0.0185 -0.27483 -0.02174 -0.28091 -0.02567 C -0.29375 -0.03423 -0.27257 -0.02405 -0.29323 -0.03284 C -0.29462 -0.03353 -0.2974 -0.03469 -0.2974 -0.03469 C -0.29827 -0.03469 -0.32275 -0.03168 -0.32483 -0.03099 C -0.33282 -0.02845 -0.33872 -0.0185 -0.34532 -0.01295 C -0.34879 -0.00601 -0.34688 -0.00902 -0.3507 -0.0037 " pathEditMode="relative" ptsTypes="fffffffffffffffffffffA">
                                      <p:cBhvr>
                                        <p:cTn id="5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500"/>
                            </p:stCondLst>
                            <p:childTnLst>
                              <p:par>
                                <p:cTn id="1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6 -0.0111 0.01302 -0.02313 0.0191 -0.03469 C 0.02031 -0.03677 0.02048 -0.04001 0.02187 -0.04186 C 0.02587 -0.04695 0.02743 -0.04417 0.03142 -0.04741 C 0.05017 -0.06221 0.03142 -0.05204 0.05347 -0.06198 C 0.05625 -0.06314 0.06163 -0.06568 0.06163 -0.06568 C 0.06337 -0.06522 0.07274 -0.06337 0.07535 -0.06198 C 0.08194 -0.05828 0.08246 -0.05204 0.09045 -0.04926 C 0.09357 -0.04487 0.09687 -0.0407 0.1 -0.03631 C 0.12048 -0.00856 0.10017 -0.0266 0.11232 -0.01642 C 0.11788 -0.00509 0.12118 0.01341 0.13142 0.01827 C 0.13976 0.01087 0.13871 -0.00231 0.14514 -0.01087 C 0.16441 -0.03654 0.17916 -0.06799 0.20139 -0.08927 C 0.21076 -0.08488 0.21163 -0.06961 0.21371 -0.05828 C 0.2158 -0.04741 0.21996 -0.03747 0.22326 -0.02729 C 0.23368 0.00532 0.21979 -0.03562 0.22743 -0.00717 C 0.23055 0.00439 0.23403 0.01573 0.23698 0.02752 C 0.24323 0.02197 0.24687 0.01434 0.25208 0.0074 C 0.25555 -0.00624 0.275 -0.01642 0.28351 -0.02544 C 0.29097 -0.0333 0.2842 -0.02937 0.29184 -0.03284 C 0.29271 -0.03469 0.29288 -0.03816 0.29444 -0.03816 C 0.29601 -0.03816 0.29687 -0.03492 0.29722 -0.03284 C 0.29826 -0.02752 0.29791 -0.02197 0.29861 -0.01642 C 0.30052 0 0.30642 0.03006 0.31788 0.04024 C 0.32465 0.02683 0.33194 0.01364 0.33837 0 C 0.34097 -0.00578 0.34739 -0.0229 0.35069 -0.02729 C 0.35555 -0.034 0.35503 -0.03446 0.36024 -0.03816 C 0.36389 -0.0407 0.37118 -0.04556 0.37118 -0.04556 C 0.37482 -0.03908 0.37743 -0.03238 0.38073 -0.02544 C 0.38385 -0.00925 0.3875 0.01549 0.40139 0.02012 C 0.40781 0.01411 0.41632 0.01018 0.42326 0.00555 C 0.43559 -0.00254 0.43351 -0.00694 0.44253 -0.01642 C 0.44462 -0.0185 0.44722 -0.01966 0.4493 -0.02174 C 0.45798 -0.03053 0.46354 -0.04464 0.47396 -0.04926 C 0.48212 -0.04209 0.48021 -0.02845 0.48212 -0.01642 C 0.48316 -0.00162 0.48403 0.01226 0.48906 0.02567 C 0.50989 0.02313 0.51753 0.01388 0.53559 0.00185 C 0.55191 -0.00902 0.5691 -0.01873 0.58628 -0.02729 C 0.60035 -0.03423 0.61666 -0.04186 0.63142 -0.04556 C 0.63785 -0.04718 0.65069 -0.04926 0.65069 -0.04926 C 0.65521 -0.04857 0.66041 -0.05042 0.66441 -0.04741 C 0.66649 -0.04579 0.66528 -0.04117 0.6658 -0.03816 C 0.66823 -0.02475 0.66979 -0.00948 0.67257 0.0037 C 0.67344 0.00763 0.67361 0.01364 0.67673 0.01642 C 0.6783 0.01781 0.68038 0.01758 0.68212 0.01827 C 0.69496 0.01642 0.70521 0.00971 0.71788 0.0074 C 0.7441 0.00254 0.77083 0.00208 0.79722 0 C 0.81562 0.00208 0.81562 -0.00162 0.82187 0.02012 C 0.82378 0.0266 0.83142 0.03654 0.83142 0.03654 C 0.83281 0.03538 0.83455 0.03446 0.83559 0.03284 C 0.83646 0.03145 0.83698 0.02752 0.83698 0.02752 L 0.84514 0.00185 " pathEditMode="relative" ptsTypes="ffffffffffffffffffffffffffffffffffffffffffffffffffAA">
                                      <p:cBhvr>
                                        <p:cTn id="180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6 -0.0111 0.01302 -0.02313 0.0191 -0.03469 C 0.02031 -0.03677 0.02048 -0.04001 0.02187 -0.04186 C 0.02587 -0.04695 0.02743 -0.04417 0.03142 -0.04741 C 0.05017 -0.06221 0.03142 -0.05204 0.05347 -0.06198 C 0.05625 -0.06314 0.06163 -0.06568 0.06163 -0.06568 C 0.06337 -0.06522 0.07274 -0.06337 0.07535 -0.06198 C 0.08194 -0.05828 0.08246 -0.05204 0.09045 -0.04926 C 0.09357 -0.04487 0.09687 -0.0407 0.1 -0.03631 C 0.12048 -0.00856 0.10017 -0.0266 0.11232 -0.01642 C 0.11788 -0.00509 0.12118 0.01341 0.13142 0.01827 C 0.13976 0.01087 0.13871 -0.00231 0.14514 -0.01087 C 0.16441 -0.03654 0.17916 -0.06799 0.20139 -0.08927 C 0.21076 -0.08488 0.21163 -0.06961 0.21371 -0.05828 C 0.2158 -0.04741 0.21996 -0.03747 0.22326 -0.02729 C 0.23368 0.00532 0.21979 -0.03562 0.22743 -0.00717 C 0.23055 0.00439 0.23403 0.01573 0.23698 0.02752 C 0.24323 0.02197 0.24687 0.01434 0.25208 0.0074 C 0.25555 -0.00624 0.275 -0.01642 0.28351 -0.02544 C 0.29097 -0.0333 0.2842 -0.02937 0.29184 -0.03284 C 0.29271 -0.03469 0.29288 -0.03816 0.29444 -0.03816 C 0.29601 -0.03816 0.29687 -0.03492 0.29722 -0.03284 C 0.29826 -0.02752 0.29791 -0.02197 0.29861 -0.01642 C 0.30052 0 0.30642 0.03006 0.31788 0.04024 C 0.32465 0.02683 0.33194 0.01364 0.33837 0 C 0.34097 -0.00578 0.34739 -0.0229 0.35069 -0.02729 C 0.35555 -0.034 0.35503 -0.03446 0.36024 -0.03816 C 0.36389 -0.0407 0.37118 -0.04556 0.37118 -0.04556 C 0.37482 -0.03908 0.37743 -0.03238 0.38073 -0.02544 C 0.38385 -0.00925 0.3875 0.01549 0.40139 0.02012 C 0.40781 0.01411 0.41632 0.01018 0.42326 0.00555 C 0.43559 -0.00254 0.43351 -0.00694 0.44253 -0.01642 C 0.44462 -0.0185 0.44722 -0.01966 0.4493 -0.02174 C 0.45798 -0.03053 0.46354 -0.04464 0.47396 -0.04926 C 0.48212 -0.04209 0.48021 -0.02845 0.48212 -0.01642 C 0.48316 -0.00162 0.48403 0.01226 0.48906 0.02567 C 0.50989 0.02313 0.51753 0.01388 0.53559 0.00185 C 0.55191 -0.00902 0.5691 -0.01873 0.58628 -0.02729 C 0.60035 -0.03423 0.61666 -0.04186 0.63142 -0.04556 C 0.63785 -0.04718 0.65069 -0.04926 0.65069 -0.04926 C 0.65521 -0.04857 0.66041 -0.05042 0.66441 -0.04741 C 0.66649 -0.04579 0.66528 -0.04117 0.6658 -0.03816 C 0.66823 -0.02475 0.66979 -0.00948 0.67257 0.0037 C 0.67344 0.00763 0.67361 0.01364 0.67673 0.01642 C 0.6783 0.01781 0.68038 0.01758 0.68212 0.01827 C 0.69496 0.01642 0.70521 0.00971 0.71788 0.0074 C 0.7441 0.00254 0.77083 0.00208 0.79722 0 C 0.81562 0.00208 0.81562 -0.00162 0.82187 0.02012 C 0.82378 0.0266 0.83142 0.03654 0.83142 0.03654 C 0.83281 0.03538 0.83455 0.03446 0.83559 0.03284 C 0.83646 0.03145 0.83698 0.02752 0.83698 0.02752 L 0.84514 0.00185 " pathEditMode="relative" ptsTypes="ffffffffffffffffffffffffffffffffffffffffffffffffffAA">
                                      <p:cBhvr>
                                        <p:cTn id="18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6 -0.0111 0.01302 -0.02313 0.0191 -0.03469 C 0.02031 -0.03677 0.02048 -0.04001 0.02187 -0.04186 C 0.02587 -0.04695 0.02743 -0.04417 0.03142 -0.04741 C 0.05017 -0.06221 0.03142 -0.05204 0.05347 -0.06198 C 0.05625 -0.06314 0.06163 -0.06568 0.06163 -0.06568 C 0.06337 -0.06522 0.07274 -0.06337 0.07535 -0.06198 C 0.08194 -0.05828 0.08246 -0.05204 0.09045 -0.04926 C 0.09357 -0.04487 0.09687 -0.0407 0.1 -0.03631 C 0.12048 -0.00856 0.10017 -0.0266 0.11232 -0.01642 C 0.11788 -0.00509 0.12118 0.01341 0.13142 0.01827 C 0.13976 0.01087 0.13871 -0.00231 0.14514 -0.01087 C 0.16441 -0.03654 0.17916 -0.06799 0.20139 -0.08927 C 0.21076 -0.08488 0.21163 -0.06961 0.21371 -0.05828 C 0.2158 -0.04741 0.21996 -0.03747 0.22326 -0.02729 C 0.23368 0.00532 0.21979 -0.03562 0.22743 -0.00717 C 0.23055 0.00439 0.23403 0.01573 0.23698 0.02752 C 0.24323 0.02197 0.24687 0.01434 0.25208 0.0074 C 0.25555 -0.00624 0.275 -0.01642 0.28351 -0.02544 C 0.29097 -0.0333 0.2842 -0.02937 0.29184 -0.03284 C 0.29271 -0.03469 0.29288 -0.03816 0.29444 -0.03816 C 0.29601 -0.03816 0.29687 -0.03492 0.29722 -0.03284 C 0.29826 -0.02752 0.29791 -0.02197 0.29861 -0.01642 C 0.30052 0 0.30642 0.03006 0.31788 0.04024 C 0.32465 0.02683 0.33194 0.01364 0.33837 0 C 0.34097 -0.00578 0.34739 -0.0229 0.35069 -0.02729 C 0.35555 -0.034 0.35503 -0.03446 0.36024 -0.03816 C 0.36389 -0.0407 0.37118 -0.04556 0.37118 -0.04556 C 0.37482 -0.03908 0.37743 -0.03238 0.38073 -0.02544 C 0.38385 -0.00925 0.3875 0.01549 0.40139 0.02012 C 0.40781 0.01411 0.41632 0.01018 0.42326 0.00555 C 0.43559 -0.00254 0.43351 -0.00694 0.44253 -0.01642 C 0.44462 -0.0185 0.44722 -0.01966 0.4493 -0.02174 C 0.45798 -0.03053 0.46354 -0.04464 0.47396 -0.04926 C 0.48212 -0.04209 0.48021 -0.02845 0.48212 -0.01642 C 0.48316 -0.00162 0.48403 0.01226 0.48906 0.02567 C 0.50989 0.02313 0.51753 0.01388 0.53559 0.00185 C 0.55191 -0.00902 0.5691 -0.01873 0.58628 -0.02729 C 0.60035 -0.03423 0.61666 -0.04186 0.63142 -0.04556 C 0.63785 -0.04718 0.65069 -0.04926 0.65069 -0.04926 C 0.65521 -0.04857 0.66041 -0.05042 0.66441 -0.04741 C 0.66649 -0.04579 0.66528 -0.04117 0.6658 -0.03816 C 0.66823 -0.02475 0.66979 -0.00948 0.67257 0.0037 C 0.67344 0.00763 0.67361 0.01364 0.67673 0.01642 C 0.6783 0.01781 0.68038 0.01758 0.68212 0.01827 C 0.69496 0.01642 0.70521 0.00971 0.71788 0.0074 C 0.7441 0.00254 0.77083 0.00208 0.79722 0 C 0.81562 0.00208 0.81562 -0.00162 0.82187 0.02012 C 0.82378 0.0266 0.83142 0.03654 0.83142 0.03654 C 0.83281 0.03538 0.83455 0.03446 0.83559 0.03284 C 0.83646 0.03145 0.83698 0.02752 0.83698 0.02752 L 0.84514 0.00185 " pathEditMode="relative" ptsTypes="ffffffffffffffffffffffffffffffffffffffffffffffffffAA">
                                      <p:cBhvr>
                                        <p:cTn id="184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6 -0.0111 0.01302 -0.02313 0.0191 -0.03469 C 0.02031 -0.03677 0.02048 -0.04001 0.02187 -0.04186 C 0.02587 -0.04695 0.02743 -0.04417 0.03142 -0.04741 C 0.05017 -0.06221 0.03142 -0.05204 0.05347 -0.06198 C 0.05625 -0.06314 0.06163 -0.06568 0.06163 -0.06568 C 0.06337 -0.06522 0.07274 -0.06337 0.07535 -0.06198 C 0.08194 -0.05828 0.08246 -0.05204 0.09045 -0.04926 C 0.09357 -0.04487 0.09687 -0.0407 0.1 -0.03631 C 0.12048 -0.00856 0.10017 -0.0266 0.11232 -0.01642 C 0.11788 -0.00509 0.12118 0.01341 0.13142 0.01827 C 0.13976 0.01087 0.13871 -0.00231 0.14514 -0.01087 C 0.16441 -0.03654 0.17916 -0.06799 0.20139 -0.08927 C 0.21076 -0.08488 0.21163 -0.06961 0.21371 -0.05828 C 0.2158 -0.04741 0.21996 -0.03747 0.22326 -0.02729 C 0.23368 0.00532 0.21979 -0.03562 0.22743 -0.00717 C 0.23055 0.00439 0.23403 0.01573 0.23698 0.02752 C 0.24323 0.02197 0.24687 0.01434 0.25208 0.0074 C 0.25555 -0.00624 0.275 -0.01642 0.28351 -0.02544 C 0.29097 -0.0333 0.2842 -0.02937 0.29184 -0.03284 C 0.29271 -0.03469 0.29288 -0.03816 0.29444 -0.03816 C 0.29601 -0.03816 0.29687 -0.03492 0.29722 -0.03284 C 0.29826 -0.02752 0.29791 -0.02197 0.29861 -0.01642 C 0.30052 0 0.30642 0.03006 0.31788 0.04024 C 0.32465 0.02683 0.33194 0.01364 0.33837 0 C 0.34097 -0.00578 0.34739 -0.0229 0.35069 -0.02729 C 0.35555 -0.034 0.35503 -0.03446 0.36024 -0.03816 C 0.36389 -0.0407 0.37118 -0.04556 0.37118 -0.04556 C 0.37482 -0.03908 0.37743 -0.03238 0.38073 -0.02544 C 0.38385 -0.00925 0.3875 0.01549 0.40139 0.02012 C 0.40781 0.01411 0.41632 0.01018 0.42326 0.00555 C 0.43559 -0.00254 0.43351 -0.00694 0.44253 -0.01642 C 0.44462 -0.0185 0.44722 -0.01966 0.4493 -0.02174 C 0.45798 -0.03053 0.46354 -0.04464 0.47396 -0.04926 C 0.48212 -0.04209 0.48021 -0.02845 0.48212 -0.01642 C 0.48316 -0.00162 0.48403 0.01226 0.48906 0.02567 C 0.50989 0.02313 0.51753 0.01388 0.53559 0.00185 C 0.55191 -0.00902 0.5691 -0.01873 0.58628 -0.02729 C 0.60035 -0.03423 0.61666 -0.04186 0.63142 -0.04556 C 0.63785 -0.04718 0.65069 -0.04926 0.65069 -0.04926 C 0.65521 -0.04857 0.66041 -0.05042 0.66441 -0.04741 C 0.66649 -0.04579 0.66528 -0.04117 0.6658 -0.03816 C 0.66823 -0.02475 0.66979 -0.00948 0.67257 0.0037 C 0.67344 0.00763 0.67361 0.01364 0.67673 0.01642 C 0.6783 0.01781 0.68038 0.01758 0.68212 0.01827 C 0.69496 0.01642 0.70521 0.00971 0.71788 0.0074 C 0.7441 0.00254 0.77083 0.00208 0.79722 0 C 0.81562 0.00208 0.81562 -0.00162 0.82187 0.02012 C 0.82378 0.0266 0.83142 0.03654 0.83142 0.03654 C 0.83281 0.03538 0.83455 0.03446 0.83559 0.03284 C 0.83646 0.03145 0.83698 0.02752 0.83698 0.02752 L 0.84514 0.00185 " pathEditMode="relative" ptsTypes="ffffffffffffffffffffffffffffffffffffffffffffffffffAA">
                                      <p:cBhvr>
                                        <p:cTn id="186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6 -0.0111 0.01302 -0.02313 0.0191 -0.03469 C 0.02031 -0.03677 0.02048 -0.04001 0.02187 -0.04186 C 0.02587 -0.04695 0.02743 -0.04417 0.03142 -0.04741 C 0.05017 -0.06221 0.03142 -0.05204 0.05347 -0.06198 C 0.05625 -0.06314 0.06163 -0.06568 0.06163 -0.06568 C 0.06337 -0.06522 0.07274 -0.06337 0.07535 -0.06198 C 0.08194 -0.05828 0.08246 -0.05204 0.09045 -0.04926 C 0.09357 -0.04487 0.09687 -0.0407 0.1 -0.03631 C 0.12048 -0.00856 0.10017 -0.0266 0.11232 -0.01642 C 0.11788 -0.00509 0.12118 0.01341 0.13142 0.01827 C 0.13976 0.01087 0.13871 -0.00231 0.14514 -0.01087 C 0.16441 -0.03654 0.17916 -0.06799 0.20139 -0.08927 C 0.21076 -0.08488 0.21163 -0.06961 0.21371 -0.05828 C 0.2158 -0.04741 0.21996 -0.03747 0.22326 -0.02729 C 0.23368 0.00532 0.21979 -0.03562 0.22743 -0.00717 C 0.23055 0.00439 0.23403 0.01573 0.23698 0.02752 C 0.24323 0.02197 0.24687 0.01434 0.25208 0.0074 C 0.25555 -0.00624 0.275 -0.01642 0.28351 -0.02544 C 0.29097 -0.0333 0.2842 -0.02937 0.29184 -0.03284 C 0.29271 -0.03469 0.29288 -0.03816 0.29444 -0.03816 C 0.29601 -0.03816 0.29687 -0.03492 0.29722 -0.03284 C 0.29826 -0.02752 0.29791 -0.02197 0.29861 -0.01642 C 0.30052 0 0.30642 0.03006 0.31788 0.04024 C 0.32465 0.02683 0.33194 0.01364 0.33837 0 C 0.34097 -0.00578 0.34739 -0.0229 0.35069 -0.02729 C 0.35555 -0.034 0.35503 -0.03446 0.36024 -0.03816 C 0.36389 -0.0407 0.37118 -0.04556 0.37118 -0.04556 C 0.37482 -0.03908 0.37743 -0.03238 0.38073 -0.02544 C 0.38385 -0.00925 0.3875 0.01549 0.40139 0.02012 C 0.40781 0.01411 0.41632 0.01018 0.42326 0.00555 C 0.43559 -0.00254 0.43351 -0.00694 0.44253 -0.01642 C 0.44462 -0.0185 0.44722 -0.01966 0.4493 -0.02174 C 0.45798 -0.03053 0.46354 -0.04464 0.47396 -0.04926 C 0.48212 -0.04209 0.48021 -0.02845 0.48212 -0.01642 C 0.48316 -0.00162 0.48403 0.01226 0.48906 0.02567 C 0.50989 0.02313 0.51753 0.01388 0.53559 0.00185 C 0.55191 -0.00902 0.5691 -0.01873 0.58628 -0.02729 C 0.60035 -0.03423 0.61666 -0.04186 0.63142 -0.04556 C 0.63785 -0.04718 0.65069 -0.04926 0.65069 -0.04926 C 0.65521 -0.04857 0.66041 -0.05042 0.66441 -0.04741 C 0.66649 -0.04579 0.66528 -0.04117 0.6658 -0.03816 C 0.66823 -0.02475 0.66979 -0.00948 0.67257 0.0037 C 0.67344 0.00763 0.67361 0.01364 0.67673 0.01642 C 0.6783 0.01781 0.68038 0.01758 0.68212 0.01827 C 0.69496 0.01642 0.70521 0.00971 0.71788 0.0074 C 0.7441 0.00254 0.77083 0.00208 0.79722 0 C 0.81562 0.00208 0.81562 -0.00162 0.82187 0.02012 C 0.82378 0.0266 0.83142 0.03654 0.83142 0.03654 C 0.83281 0.03538 0.83455 0.03446 0.83559 0.03284 C 0.83646 0.03145 0.83698 0.02752 0.83698 0.02752 L 0.84514 0.00185 " pathEditMode="relative" ptsTypes="ffffffffffffffffffffffffffffffffffffffffffffffffffAA">
                                      <p:cBhvr>
                                        <p:cTn id="18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45" grpId="0" animBg="1"/>
      <p:bldP spid="45" grpId="1" animBg="1"/>
      <p:bldP spid="45" grpId="2" animBg="1"/>
      <p:bldP spid="38" grpId="0" animBg="1"/>
      <p:bldP spid="38" grpId="1" animBg="1"/>
      <p:bldP spid="38" grpId="2" animBg="1"/>
      <p:bldP spid="59" grpId="0" animBg="1"/>
      <p:bldP spid="59" grpId="1" animBg="1"/>
      <p:bldP spid="60" grpId="0" animBg="1"/>
      <p:bldP spid="60" grpId="1" animBg="1"/>
      <p:bldP spid="2" grpId="0" animBg="1"/>
      <p:bldP spid="2" grpId="1" animBg="1"/>
      <p:bldP spid="17" grpId="0" animBg="1"/>
      <p:bldP spid="17" grpId="1" animBg="1"/>
      <p:bldP spid="62" grpId="0" animBg="1"/>
      <p:bldP spid="62" grpId="1" animBg="1"/>
      <p:bldP spid="63" grpId="0" animBg="1"/>
      <p:bldP spid="64" grpId="0" animBg="1"/>
      <p:bldP spid="22" grpId="0" animBg="1"/>
      <p:bldP spid="22" grpId="1" animBg="1"/>
      <p:bldP spid="65" grpId="0" animBg="1"/>
      <p:bldP spid="65" grpId="1" animBg="1"/>
      <p:bldP spid="25" grpId="0" animBg="1"/>
      <p:bldP spid="25" grpId="1" animBg="1"/>
      <p:bldP spid="84" grpId="0" animBg="1"/>
      <p:bldP spid="84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lowchart: Process 134"/>
          <p:cNvSpPr/>
          <p:nvPr/>
        </p:nvSpPr>
        <p:spPr>
          <a:xfrm rot="15422108">
            <a:off x="3063200" y="4964793"/>
            <a:ext cx="457200" cy="1004447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2341729" y="5312055"/>
            <a:ext cx="533400" cy="41910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lowchart: Process 114"/>
          <p:cNvSpPr/>
          <p:nvPr/>
        </p:nvSpPr>
        <p:spPr>
          <a:xfrm rot="1069113">
            <a:off x="3589660" y="4337420"/>
            <a:ext cx="457200" cy="12954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xplosion 2 54"/>
          <p:cNvSpPr/>
          <p:nvPr/>
        </p:nvSpPr>
        <p:spPr>
          <a:xfrm>
            <a:off x="4098619" y="2784117"/>
            <a:ext cx="1235381" cy="906384"/>
          </a:xfrm>
          <a:prstGeom prst="irregularSeal2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526329" y="1299885"/>
            <a:ext cx="511481" cy="47228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309007" y="1645913"/>
            <a:ext cx="3046956" cy="5025812"/>
            <a:chOff x="1829844" y="1536026"/>
            <a:chExt cx="3046956" cy="5025812"/>
          </a:xfrm>
        </p:grpSpPr>
        <p:sp>
          <p:nvSpPr>
            <p:cNvPr id="6" name="Rectangle 5"/>
            <p:cNvSpPr/>
            <p:nvPr/>
          </p:nvSpPr>
          <p:spPr>
            <a:xfrm rot="19804162">
              <a:off x="3941642" y="2902709"/>
              <a:ext cx="457200" cy="172243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568445">
              <a:off x="2282220" y="2897346"/>
              <a:ext cx="457200" cy="172243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57676" y="1536026"/>
              <a:ext cx="837847" cy="944562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30044" y="5729542"/>
              <a:ext cx="457200" cy="83229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09797" y="5729542"/>
              <a:ext cx="457200" cy="83229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2590800" y="2773362"/>
              <a:ext cx="1371600" cy="3049081"/>
            </a:xfrm>
            <a:prstGeom prst="round2Same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90800" y="4146043"/>
              <a:ext cx="1371600" cy="22066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Delay 12"/>
            <p:cNvSpPr/>
            <p:nvPr/>
          </p:nvSpPr>
          <p:spPr>
            <a:xfrm rot="16200000">
              <a:off x="2926842" y="1939373"/>
              <a:ext cx="699515" cy="531649"/>
            </a:xfrm>
            <a:prstGeom prst="flowChartDelay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974138" y="1828131"/>
              <a:ext cx="575153" cy="319414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999712" y="2188237"/>
              <a:ext cx="228600" cy="23614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20691" y="2190765"/>
              <a:ext cx="228600" cy="23614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343400" y="4267200"/>
              <a:ext cx="533400" cy="654557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829844" y="4256374"/>
              <a:ext cx="533400" cy="654557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lowchart: Delay 18"/>
          <p:cNvSpPr/>
          <p:nvPr/>
        </p:nvSpPr>
        <p:spPr>
          <a:xfrm rot="5789204">
            <a:off x="2608145" y="2574738"/>
            <a:ext cx="313946" cy="579230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Same Side Corner Rectangle 19"/>
          <p:cNvSpPr/>
          <p:nvPr/>
        </p:nvSpPr>
        <p:spPr>
          <a:xfrm>
            <a:off x="2918563" y="6475360"/>
            <a:ext cx="837156" cy="228600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Same Side Corner Rectangle 20"/>
          <p:cNvSpPr/>
          <p:nvPr/>
        </p:nvSpPr>
        <p:spPr>
          <a:xfrm>
            <a:off x="1851763" y="6475360"/>
            <a:ext cx="837156" cy="228600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1524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HOW TO FIGHT TERRORISTS WHO USE THE ORION MODULE / DAMASCUS DEVICE</a:t>
            </a:r>
            <a:endParaRPr lang="en-US" b="1" dirty="0"/>
          </a:p>
        </p:txBody>
      </p:sp>
      <p:sp>
        <p:nvSpPr>
          <p:cNvPr id="23" name="Flowchart: Process 22"/>
          <p:cNvSpPr/>
          <p:nvPr/>
        </p:nvSpPr>
        <p:spPr>
          <a:xfrm rot="1069113">
            <a:off x="6588033" y="2899200"/>
            <a:ext cx="457200" cy="12954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 rot="20671565">
            <a:off x="7818057" y="2897830"/>
            <a:ext cx="457200" cy="12954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6446458" y="4612917"/>
            <a:ext cx="1981200" cy="1981200"/>
            <a:chOff x="5334000" y="4572000"/>
            <a:chExt cx="1981200" cy="1981200"/>
          </a:xfrm>
        </p:grpSpPr>
        <p:sp>
          <p:nvSpPr>
            <p:cNvPr id="26" name="Rectangle 25"/>
            <p:cNvSpPr/>
            <p:nvPr/>
          </p:nvSpPr>
          <p:spPr>
            <a:xfrm>
              <a:off x="5715000" y="4572000"/>
              <a:ext cx="533400" cy="1752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00800" y="4572000"/>
              <a:ext cx="533400" cy="1752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715000" y="5562600"/>
              <a:ext cx="533400" cy="990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400800" y="5562600"/>
              <a:ext cx="533400" cy="990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 Same Side Corner Rectangle 29"/>
            <p:cNvSpPr/>
            <p:nvPr/>
          </p:nvSpPr>
          <p:spPr>
            <a:xfrm>
              <a:off x="6400800" y="6172200"/>
              <a:ext cx="914400" cy="3810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 Same Side Corner Rectangle 30"/>
            <p:cNvSpPr/>
            <p:nvPr/>
          </p:nvSpPr>
          <p:spPr>
            <a:xfrm>
              <a:off x="5334000" y="6172200"/>
              <a:ext cx="914400" cy="3810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751258" y="1641117"/>
            <a:ext cx="1371600" cy="3124200"/>
            <a:chOff x="5638800" y="1600200"/>
            <a:chExt cx="1371600" cy="3124200"/>
          </a:xfrm>
        </p:grpSpPr>
        <p:sp>
          <p:nvSpPr>
            <p:cNvPr id="33" name="Flowchart: Delay 32"/>
            <p:cNvSpPr/>
            <p:nvPr/>
          </p:nvSpPr>
          <p:spPr>
            <a:xfrm rot="16200000">
              <a:off x="5905500" y="1600200"/>
              <a:ext cx="838200" cy="838200"/>
            </a:xfrm>
            <a:prstGeom prst="flowChartDelay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638800" y="2743200"/>
              <a:ext cx="1371600" cy="19812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638800" y="3352800"/>
              <a:ext cx="1371600" cy="10668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943600" y="2743200"/>
              <a:ext cx="152400" cy="381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553200" y="2743200"/>
              <a:ext cx="152400" cy="381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791200" y="2971800"/>
              <a:ext cx="1066800" cy="16002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019800" y="1905000"/>
              <a:ext cx="609600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Delay 39"/>
            <p:cNvSpPr/>
            <p:nvPr/>
          </p:nvSpPr>
          <p:spPr>
            <a:xfrm rot="16200000">
              <a:off x="6021105" y="1484595"/>
              <a:ext cx="609600" cy="840810"/>
            </a:xfrm>
            <a:prstGeom prst="flowChartDelay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Delay 40"/>
            <p:cNvSpPr/>
            <p:nvPr/>
          </p:nvSpPr>
          <p:spPr>
            <a:xfrm rot="5400000">
              <a:off x="6014969" y="2113897"/>
              <a:ext cx="228600" cy="420405"/>
            </a:xfrm>
            <a:prstGeom prst="flowChartDelay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Delay 41"/>
            <p:cNvSpPr/>
            <p:nvPr/>
          </p:nvSpPr>
          <p:spPr>
            <a:xfrm rot="5400000">
              <a:off x="6381097" y="2113898"/>
              <a:ext cx="228600" cy="420405"/>
            </a:xfrm>
            <a:prstGeom prst="flowChartDelay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Process 42"/>
            <p:cNvSpPr/>
            <p:nvPr/>
          </p:nvSpPr>
          <p:spPr>
            <a:xfrm>
              <a:off x="6211605" y="2667000"/>
              <a:ext cx="228600" cy="76200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078512" y="3010629"/>
            <a:ext cx="3131506" cy="777658"/>
            <a:chOff x="3966054" y="2969712"/>
            <a:chExt cx="3131506" cy="777658"/>
          </a:xfrm>
        </p:grpSpPr>
        <p:sp>
          <p:nvSpPr>
            <p:cNvPr id="45" name="Flowchart: Manual Input 44"/>
            <p:cNvSpPr/>
            <p:nvPr/>
          </p:nvSpPr>
          <p:spPr>
            <a:xfrm flipV="1">
              <a:off x="6259360" y="2969712"/>
              <a:ext cx="838200" cy="533400"/>
            </a:xfrm>
            <a:prstGeom prst="flowChartManualInpu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Process 45"/>
            <p:cNvSpPr/>
            <p:nvPr/>
          </p:nvSpPr>
          <p:spPr>
            <a:xfrm>
              <a:off x="3966054" y="3031559"/>
              <a:ext cx="2296960" cy="107515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Punched Tape 46"/>
            <p:cNvSpPr/>
            <p:nvPr/>
          </p:nvSpPr>
          <p:spPr>
            <a:xfrm rot="5400000">
              <a:off x="5335305" y="3194920"/>
              <a:ext cx="762000" cy="342900"/>
            </a:xfrm>
            <a:prstGeom prst="flowChartPunchedTap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lowchart: Process 47"/>
            <p:cNvSpPr/>
            <p:nvPr/>
          </p:nvSpPr>
          <p:spPr>
            <a:xfrm>
              <a:off x="4731967" y="2985370"/>
              <a:ext cx="1524000" cy="190500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lowchart: Process 48"/>
            <p:cNvSpPr/>
            <p:nvPr/>
          </p:nvSpPr>
          <p:spPr>
            <a:xfrm>
              <a:off x="5344960" y="3085317"/>
              <a:ext cx="914400" cy="215030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Flowchart: Process 49"/>
          <p:cNvSpPr/>
          <p:nvPr/>
        </p:nvSpPr>
        <p:spPr>
          <a:xfrm rot="21308074">
            <a:off x="6389059" y="3252372"/>
            <a:ext cx="457200" cy="1004447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Process 50"/>
          <p:cNvSpPr/>
          <p:nvPr/>
        </p:nvSpPr>
        <p:spPr>
          <a:xfrm rot="18793192">
            <a:off x="7688646" y="3188278"/>
            <a:ext cx="457200" cy="1004447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295363" y="3012717"/>
            <a:ext cx="533400" cy="41910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170358" y="3127539"/>
            <a:ext cx="533400" cy="41910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716831" y="2750053"/>
            <a:ext cx="170376" cy="228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403043" y="3154157"/>
            <a:ext cx="170376" cy="228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791347" y="2237889"/>
            <a:ext cx="170376" cy="228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098854" y="3342570"/>
            <a:ext cx="170376" cy="228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617723" y="3530981"/>
            <a:ext cx="170376" cy="228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 rot="16200000">
            <a:off x="442510" y="3371320"/>
            <a:ext cx="3046956" cy="5404075"/>
            <a:chOff x="1829844" y="1179287"/>
            <a:chExt cx="3046956" cy="5404075"/>
          </a:xfrm>
        </p:grpSpPr>
        <p:sp>
          <p:nvSpPr>
            <p:cNvPr id="86" name="Oval 85"/>
            <p:cNvSpPr/>
            <p:nvPr/>
          </p:nvSpPr>
          <p:spPr>
            <a:xfrm>
              <a:off x="3037810" y="1179287"/>
              <a:ext cx="511481" cy="47228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829844" y="1536026"/>
              <a:ext cx="3046956" cy="5025812"/>
              <a:chOff x="1829844" y="1536026"/>
              <a:chExt cx="3046956" cy="5025812"/>
            </a:xfrm>
          </p:grpSpPr>
          <p:sp>
            <p:nvSpPr>
              <p:cNvPr id="88" name="Rectangle 87"/>
              <p:cNvSpPr/>
              <p:nvPr/>
            </p:nvSpPr>
            <p:spPr>
              <a:xfrm rot="19804162">
                <a:off x="3941642" y="2902709"/>
                <a:ext cx="457200" cy="172243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 rot="1568445">
                <a:off x="2282220" y="2897346"/>
                <a:ext cx="457200" cy="172243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857676" y="1536026"/>
                <a:ext cx="837847" cy="944562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430044" y="5729542"/>
                <a:ext cx="457200" cy="832296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709797" y="5729542"/>
                <a:ext cx="457200" cy="832296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ound Same Side Corner Rectangle 92"/>
              <p:cNvSpPr/>
              <p:nvPr/>
            </p:nvSpPr>
            <p:spPr>
              <a:xfrm>
                <a:off x="2590800" y="2773362"/>
                <a:ext cx="1371600" cy="3049081"/>
              </a:xfrm>
              <a:prstGeom prst="round2Same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2590800" y="4146043"/>
                <a:ext cx="1371600" cy="22066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lowchart: Delay 94"/>
              <p:cNvSpPr/>
              <p:nvPr/>
            </p:nvSpPr>
            <p:spPr>
              <a:xfrm rot="16200000">
                <a:off x="2926842" y="1939373"/>
                <a:ext cx="699515" cy="531649"/>
              </a:xfrm>
              <a:prstGeom prst="flowChartDelay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2974138" y="1828131"/>
                <a:ext cx="575153" cy="319414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999712" y="2188237"/>
                <a:ext cx="228600" cy="236141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320691" y="2190765"/>
                <a:ext cx="228600" cy="236141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4343400" y="4267200"/>
                <a:ext cx="533400" cy="654557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1829844" y="4256374"/>
                <a:ext cx="533400" cy="654557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Flowchart: Delay 100"/>
            <p:cNvSpPr/>
            <p:nvPr/>
          </p:nvSpPr>
          <p:spPr>
            <a:xfrm rot="8957617">
              <a:off x="2880836" y="2598006"/>
              <a:ext cx="313946" cy="579230"/>
            </a:xfrm>
            <a:prstGeom prst="flowChartDelay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 Same Side Corner Rectangle 101"/>
            <p:cNvSpPr/>
            <p:nvPr/>
          </p:nvSpPr>
          <p:spPr>
            <a:xfrm>
              <a:off x="3430044" y="6354762"/>
              <a:ext cx="837156" cy="228600"/>
            </a:xfrm>
            <a:prstGeom prst="round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 Same Side Corner Rectangle 102"/>
            <p:cNvSpPr/>
            <p:nvPr/>
          </p:nvSpPr>
          <p:spPr>
            <a:xfrm>
              <a:off x="2363244" y="6354762"/>
              <a:ext cx="837156" cy="228600"/>
            </a:xfrm>
            <a:prstGeom prst="round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 rot="16200000">
            <a:off x="681527" y="5337970"/>
            <a:ext cx="866187" cy="1521692"/>
            <a:chOff x="4173024" y="1023861"/>
            <a:chExt cx="866187" cy="1521692"/>
          </a:xfrm>
        </p:grpSpPr>
        <p:sp>
          <p:nvSpPr>
            <p:cNvPr id="104" name="Oval 103"/>
            <p:cNvSpPr/>
            <p:nvPr/>
          </p:nvSpPr>
          <p:spPr>
            <a:xfrm>
              <a:off x="4486812" y="1536025"/>
              <a:ext cx="170376" cy="2286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173024" y="1940129"/>
              <a:ext cx="170376" cy="2286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4561328" y="1023861"/>
              <a:ext cx="170376" cy="2286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4868835" y="2128542"/>
              <a:ext cx="170376" cy="2286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4387704" y="2316953"/>
              <a:ext cx="170376" cy="2286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 rot="2634156">
            <a:off x="3016071" y="3783634"/>
            <a:ext cx="3131506" cy="777658"/>
            <a:chOff x="3966054" y="2969712"/>
            <a:chExt cx="3131506" cy="777658"/>
          </a:xfrm>
        </p:grpSpPr>
        <p:sp>
          <p:nvSpPr>
            <p:cNvPr id="110" name="Flowchart: Manual Input 109"/>
            <p:cNvSpPr/>
            <p:nvPr/>
          </p:nvSpPr>
          <p:spPr>
            <a:xfrm flipV="1">
              <a:off x="6259360" y="2969712"/>
              <a:ext cx="838200" cy="533400"/>
            </a:xfrm>
            <a:prstGeom prst="flowChartManualInpu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lowchart: Process 110"/>
            <p:cNvSpPr/>
            <p:nvPr/>
          </p:nvSpPr>
          <p:spPr>
            <a:xfrm>
              <a:off x="3966054" y="3031559"/>
              <a:ext cx="2296960" cy="107515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lowchart: Punched Tape 111"/>
            <p:cNvSpPr/>
            <p:nvPr/>
          </p:nvSpPr>
          <p:spPr>
            <a:xfrm rot="5400000">
              <a:off x="5335305" y="3194920"/>
              <a:ext cx="762000" cy="342900"/>
            </a:xfrm>
            <a:prstGeom prst="flowChartPunchedTap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lowchart: Process 112"/>
            <p:cNvSpPr/>
            <p:nvPr/>
          </p:nvSpPr>
          <p:spPr>
            <a:xfrm>
              <a:off x="4731967" y="2985370"/>
              <a:ext cx="1524000" cy="190500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lowchart: Process 113"/>
            <p:cNvSpPr/>
            <p:nvPr/>
          </p:nvSpPr>
          <p:spPr>
            <a:xfrm>
              <a:off x="5344960" y="3085317"/>
              <a:ext cx="914400" cy="215030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4210763" y="4791759"/>
            <a:ext cx="1981200" cy="1981200"/>
            <a:chOff x="5334000" y="4572000"/>
            <a:chExt cx="1981200" cy="1981200"/>
          </a:xfrm>
        </p:grpSpPr>
        <p:sp>
          <p:nvSpPr>
            <p:cNvPr id="117" name="Rectangle 116"/>
            <p:cNvSpPr/>
            <p:nvPr/>
          </p:nvSpPr>
          <p:spPr>
            <a:xfrm>
              <a:off x="5715000" y="4572000"/>
              <a:ext cx="533400" cy="1752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400800" y="4572000"/>
              <a:ext cx="533400" cy="1752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715000" y="5562600"/>
              <a:ext cx="533400" cy="990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400800" y="5562600"/>
              <a:ext cx="533400" cy="990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6400800" y="6172200"/>
              <a:ext cx="914400" cy="3810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ound Same Side Corner Rectangle 121"/>
            <p:cNvSpPr/>
            <p:nvPr/>
          </p:nvSpPr>
          <p:spPr>
            <a:xfrm>
              <a:off x="5334000" y="6172200"/>
              <a:ext cx="914400" cy="3810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 rot="17962388">
            <a:off x="3756004" y="2518763"/>
            <a:ext cx="1371600" cy="3124200"/>
            <a:chOff x="5638800" y="1600200"/>
            <a:chExt cx="1371600" cy="3124200"/>
          </a:xfrm>
        </p:grpSpPr>
        <p:sp>
          <p:nvSpPr>
            <p:cNvPr id="124" name="Flowchart: Delay 123"/>
            <p:cNvSpPr/>
            <p:nvPr/>
          </p:nvSpPr>
          <p:spPr>
            <a:xfrm rot="16200000">
              <a:off x="5905500" y="1600200"/>
              <a:ext cx="838200" cy="838200"/>
            </a:xfrm>
            <a:prstGeom prst="flowChartDelay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5638800" y="2743200"/>
              <a:ext cx="1371600" cy="19812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638800" y="3352800"/>
              <a:ext cx="1371600" cy="10668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943600" y="2743200"/>
              <a:ext cx="152400" cy="381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553200" y="2743200"/>
              <a:ext cx="152400" cy="381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5791200" y="2971800"/>
              <a:ext cx="1066800" cy="16002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6019800" y="1905000"/>
              <a:ext cx="609600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lowchart: Delay 130"/>
            <p:cNvSpPr/>
            <p:nvPr/>
          </p:nvSpPr>
          <p:spPr>
            <a:xfrm rot="16200000">
              <a:off x="6021105" y="1484595"/>
              <a:ext cx="609600" cy="840810"/>
            </a:xfrm>
            <a:prstGeom prst="flowChartDelay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lowchart: Delay 131"/>
            <p:cNvSpPr/>
            <p:nvPr/>
          </p:nvSpPr>
          <p:spPr>
            <a:xfrm rot="5400000">
              <a:off x="6014969" y="2113897"/>
              <a:ext cx="228600" cy="420405"/>
            </a:xfrm>
            <a:prstGeom prst="flowChartDelay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lowchart: Delay 132"/>
            <p:cNvSpPr/>
            <p:nvPr/>
          </p:nvSpPr>
          <p:spPr>
            <a:xfrm rot="5400000">
              <a:off x="6381097" y="2113898"/>
              <a:ext cx="228600" cy="420405"/>
            </a:xfrm>
            <a:prstGeom prst="flowChartDelay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lowchart: Process 133"/>
            <p:cNvSpPr/>
            <p:nvPr/>
          </p:nvSpPr>
          <p:spPr>
            <a:xfrm>
              <a:off x="6211605" y="2667000"/>
              <a:ext cx="228600" cy="76200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Flowchart: Process 135"/>
          <p:cNvSpPr/>
          <p:nvPr/>
        </p:nvSpPr>
        <p:spPr>
          <a:xfrm rot="1003902">
            <a:off x="4054314" y="4627571"/>
            <a:ext cx="457200" cy="1004447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3857766" y="5467017"/>
            <a:ext cx="533400" cy="41910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lowchart: Process 138"/>
          <p:cNvSpPr/>
          <p:nvPr/>
        </p:nvSpPr>
        <p:spPr>
          <a:xfrm rot="908036">
            <a:off x="4329387" y="3373746"/>
            <a:ext cx="457200" cy="12954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7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953E-6 L -0.00243 0.07123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3562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70953E-6 L 0.00191 0.08233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4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000"/>
                            </p:stCondLst>
                            <p:childTnLst>
                              <p:par>
                                <p:cTn id="1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851 -0.01156 -0.0099 -0.02798 -0.01771 -0.04024 C -0.02361 -0.04972 -0.03768 -0.05365 -0.04653 -0.05666 C -0.06858 -0.05458 -0.06597 -0.06152 -0.06979 -0.04209 C -0.07032 -0.03168 -0.06736 -0.00139 -0.07657 0.00717 C -0.09167 0.00208 -0.09688 -0.02104 -0.10677 -0.03469 C -0.11511 -0.04602 -0.11476 -0.04394 -0.12327 -0.05111 C -0.13403 -0.04741 -0.13525 -0.04047 -0.14097 -0.02937 C -0.14236 -0.02405 -0.14236 -0.01827 -0.14375 -0.01295 C -0.14497 -0.00786 -0.14827 -0.00092 -0.15052 0.00347 C -0.15747 -0.00231 -0.15972 -0.01041 -0.16424 -0.02012 C -0.16702 -0.0259 -0.17587 -0.037 -0.18073 -0.04024 C -0.1842 -0.04972 -0.18698 -0.05042 -0.19445 -0.05296 C -0.20556 -0.06267 -0.21528 -0.05666 -0.22188 -0.04394 C -0.2257 -0.02891 -0.22448 -0.01156 -0.23143 0.00162 C -0.2408 -0.00023 -0.23768 0.00254 -0.24236 -0.0037 " pathEditMode="relative" ptsTypes="fffffffffffffffA">
                                      <p:cBhvr>
                                        <p:cTn id="18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851 -0.01156 -0.0099 -0.02798 -0.01771 -0.04024 C -0.02361 -0.04972 -0.03768 -0.05365 -0.04653 -0.05666 C -0.06858 -0.05458 -0.06597 -0.06152 -0.06979 -0.04209 C -0.07032 -0.03168 -0.06736 -0.00139 -0.07657 0.00717 C -0.09167 0.00208 -0.09688 -0.02104 -0.10677 -0.03469 C -0.11511 -0.04602 -0.11476 -0.04394 -0.12327 -0.05111 C -0.13403 -0.04741 -0.13525 -0.04047 -0.14097 -0.02937 C -0.14236 -0.02405 -0.14236 -0.01827 -0.14375 -0.01295 C -0.14497 -0.00786 -0.14827 -0.00092 -0.15052 0.00347 C -0.15747 -0.00231 -0.15972 -0.01041 -0.16424 -0.02012 C -0.16702 -0.0259 -0.17587 -0.037 -0.18073 -0.04024 C -0.1842 -0.04972 -0.18698 -0.05042 -0.19445 -0.05296 C -0.20556 -0.06267 -0.21528 -0.05666 -0.22188 -0.04394 C -0.2257 -0.02891 -0.22448 -0.01156 -0.23143 0.00162 C -0.2408 -0.00023 -0.23768 0.00254 -0.24236 -0.0037 " pathEditMode="relative" ptsTypes="fffffffffffffffA">
                                      <p:cBhvr>
                                        <p:cTn id="18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851 -0.01156 -0.0099 -0.02798 -0.01771 -0.04024 C -0.02361 -0.04972 -0.03768 -0.05365 -0.04653 -0.05666 C -0.06858 -0.05458 -0.06597 -0.06152 -0.06979 -0.04209 C -0.07032 -0.03168 -0.06736 -0.00139 -0.07657 0.00717 C -0.09167 0.00208 -0.09688 -0.02104 -0.10677 -0.03469 C -0.11511 -0.04602 -0.11476 -0.04394 -0.12327 -0.05111 C -0.13403 -0.04741 -0.13525 -0.04047 -0.14097 -0.02937 C -0.14236 -0.02405 -0.14236 -0.01827 -0.14375 -0.01295 C -0.14497 -0.00786 -0.14827 -0.00092 -0.15052 0.00347 C -0.15747 -0.00231 -0.15972 -0.01041 -0.16424 -0.02012 C -0.16702 -0.0259 -0.17587 -0.037 -0.18073 -0.04024 C -0.1842 -0.04972 -0.18698 -0.05042 -0.19445 -0.05296 C -0.20556 -0.06267 -0.21528 -0.05666 -0.22188 -0.04394 C -0.2257 -0.02891 -0.22448 -0.01156 -0.23143 0.00162 C -0.2408 -0.00023 -0.23768 0.00254 -0.24236 -0.0037 " pathEditMode="relative" ptsTypes="fffffffffffffffA">
                                      <p:cBhvr>
                                        <p:cTn id="19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851 -0.01156 -0.0099 -0.02798 -0.01771 -0.04024 C -0.02361 -0.04972 -0.03768 -0.05365 -0.04653 -0.05666 C -0.06858 -0.05458 -0.06597 -0.06152 -0.06979 -0.04209 C -0.07032 -0.03168 -0.06736 -0.00139 -0.07657 0.00717 C -0.09167 0.00208 -0.09688 -0.02104 -0.10677 -0.03469 C -0.11511 -0.04602 -0.11476 -0.04394 -0.12327 -0.05111 C -0.13403 -0.04741 -0.13525 -0.04047 -0.14097 -0.02937 C -0.14236 -0.02405 -0.14236 -0.01827 -0.14375 -0.01295 C -0.14497 -0.00786 -0.14827 -0.00092 -0.15052 0.00347 C -0.15747 -0.00231 -0.15972 -0.01041 -0.16424 -0.02012 C -0.16702 -0.0259 -0.17587 -0.037 -0.18073 -0.04024 C -0.1842 -0.04972 -0.18698 -0.05042 -0.19445 -0.05296 C -0.20556 -0.06267 -0.21528 -0.05666 -0.22188 -0.04394 C -0.2257 -0.02891 -0.22448 -0.01156 -0.23143 0.00162 C -0.2408 -0.00023 -0.23768 0.00254 -0.24236 -0.0037 " pathEditMode="relative" ptsTypes="fffffffffffffffA">
                                      <p:cBhvr>
                                        <p:cTn id="19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851 -0.01156 -0.0099 -0.02798 -0.01771 -0.04024 C -0.02361 -0.04972 -0.03768 -0.05365 -0.04653 -0.05666 C -0.06858 -0.05458 -0.06597 -0.06152 -0.06979 -0.04209 C -0.07032 -0.03168 -0.06736 -0.00139 -0.07657 0.00717 C -0.09167 0.00208 -0.09688 -0.02104 -0.10677 -0.03469 C -0.11511 -0.04602 -0.11476 -0.04394 -0.12327 -0.05111 C -0.13403 -0.04741 -0.13525 -0.04047 -0.14097 -0.02937 C -0.14236 -0.02405 -0.14236 -0.01827 -0.14375 -0.01295 C -0.14497 -0.00786 -0.14827 -0.00092 -0.15052 0.00347 C -0.15747 -0.00231 -0.15972 -0.01041 -0.16424 -0.02012 C -0.16702 -0.0259 -0.17587 -0.037 -0.18073 -0.04024 C -0.1842 -0.04972 -0.18698 -0.05042 -0.19445 -0.05296 C -0.20556 -0.06267 -0.21528 -0.05666 -0.22188 -0.04394 C -0.2257 -0.02891 -0.22448 -0.01156 -0.23143 0.00162 C -0.2408 -0.00023 -0.23768 0.00254 -0.24236 -0.0037 " pathEditMode="relative" ptsTypes="fffffffffffffffA">
                                      <p:cBhvr>
                                        <p:cTn id="19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851 -0.01156 -0.0099 -0.02798 -0.01771 -0.04024 C -0.02361 -0.04972 -0.03768 -0.05365 -0.04653 -0.05666 C -0.06858 -0.05458 -0.06597 -0.06152 -0.06979 -0.04209 C -0.07032 -0.03168 -0.06736 -0.00139 -0.07657 0.00717 C -0.09167 0.00208 -0.09688 -0.02104 -0.10677 -0.03469 C -0.11511 -0.04602 -0.11476 -0.04394 -0.12327 -0.05111 C -0.13403 -0.04741 -0.13525 -0.04047 -0.14097 -0.02937 C -0.14236 -0.02405 -0.14236 -0.01827 -0.14375 -0.01295 C -0.14497 -0.00786 -0.14827 -0.00092 -0.15052 0.00347 C -0.15747 -0.00231 -0.15972 -0.01041 -0.16424 -0.02012 C -0.16702 -0.0259 -0.17587 -0.037 -0.18073 -0.04024 C -0.1842 -0.04972 -0.18698 -0.05042 -0.19445 -0.05296 C -0.20556 -0.06267 -0.21528 -0.05666 -0.22188 -0.04394 C -0.2257 -0.02891 -0.22448 -0.01156 -0.23143 0.00162 C -0.2408 -0.00023 -0.23768 0.00254 -0.24236 -0.0037 " pathEditMode="relative" ptsTypes="fffffffffffffffA">
                                      <p:cBhvr>
                                        <p:cTn id="19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851 -0.01156 -0.0099 -0.02798 -0.01771 -0.04024 C -0.02361 -0.04972 -0.03768 -0.05365 -0.04653 -0.05666 C -0.06858 -0.05458 -0.06597 -0.06152 -0.06979 -0.04209 C -0.07032 -0.03168 -0.06736 -0.00139 -0.07657 0.00717 C -0.09167 0.00208 -0.09688 -0.02104 -0.10677 -0.03469 C -0.11511 -0.04602 -0.11476 -0.04394 -0.12327 -0.05111 C -0.13403 -0.04741 -0.13525 -0.04047 -0.14097 -0.02937 C -0.14236 -0.02405 -0.14236 -0.01827 -0.14375 -0.01295 C -0.14497 -0.00786 -0.14827 -0.00092 -0.15052 0.00347 C -0.15747 -0.00231 -0.15972 -0.01041 -0.16424 -0.02012 C -0.16702 -0.0259 -0.17587 -0.037 -0.18073 -0.04024 C -0.1842 -0.04972 -0.18698 -0.05042 -0.19445 -0.05296 C -0.20556 -0.06267 -0.21528 -0.05666 -0.22188 -0.04394 C -0.2257 -0.02891 -0.22448 -0.01156 -0.23143 0.00162 C -0.2408 -0.00023 -0.23768 0.00254 -0.24236 -0.0037 " pathEditMode="relative" ptsTypes="fffffffffffffffA">
                                      <p:cBhvr>
                                        <p:cTn id="19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851 -0.01156 -0.0099 -0.02798 -0.01771 -0.04024 C -0.02361 -0.04972 -0.03768 -0.05365 -0.04653 -0.05666 C -0.06858 -0.05458 -0.06597 -0.06152 -0.06979 -0.04209 C -0.07032 -0.03168 -0.06736 -0.00139 -0.07657 0.00717 C -0.09167 0.00208 -0.09688 -0.02104 -0.10677 -0.03469 C -0.11511 -0.04602 -0.11476 -0.04394 -0.12327 -0.05111 C -0.13403 -0.04741 -0.13525 -0.04047 -0.14097 -0.02937 C -0.14236 -0.02405 -0.14236 -0.01827 -0.14375 -0.01295 C -0.14497 -0.00786 -0.14827 -0.00092 -0.15052 0.00347 C -0.15747 -0.00231 -0.15972 -0.01041 -0.16424 -0.02012 C -0.16702 -0.0259 -0.17587 -0.037 -0.18073 -0.04024 C -0.1842 -0.04972 -0.18698 -0.05042 -0.19445 -0.05296 C -0.20556 -0.06267 -0.21528 -0.05666 -0.22188 -0.04394 C -0.2257 -0.02891 -0.22448 -0.01156 -0.23143 0.00162 C -0.2408 -0.00023 -0.23768 0.00254 -0.24236 -0.0037 " pathEditMode="relative" ptsTypes="fffffffffffffffA">
                                      <p:cBhvr>
                                        <p:cTn id="20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851 -0.01156 -0.0099 -0.02798 -0.01771 -0.04024 C -0.02361 -0.04972 -0.03768 -0.05365 -0.04653 -0.05666 C -0.06858 -0.05458 -0.06597 -0.06152 -0.06979 -0.04209 C -0.07032 -0.03168 -0.06736 -0.00139 -0.07657 0.00717 C -0.09167 0.00208 -0.09688 -0.02104 -0.10677 -0.03469 C -0.11511 -0.04602 -0.11476 -0.04394 -0.12327 -0.05111 C -0.13403 -0.04741 -0.13525 -0.04047 -0.14097 -0.02937 C -0.14236 -0.02405 -0.14236 -0.01827 -0.14375 -0.01295 C -0.14497 -0.00786 -0.14827 -0.00092 -0.15052 0.00347 C -0.15747 -0.00231 -0.15972 -0.01041 -0.16424 -0.02012 C -0.16702 -0.0259 -0.17587 -0.037 -0.18073 -0.04024 C -0.1842 -0.04972 -0.18698 -0.05042 -0.19445 -0.05296 C -0.20556 -0.06267 -0.21528 -0.05666 -0.22188 -0.04394 C -0.2257 -0.02891 -0.22448 -0.01156 -0.23143 0.00162 C -0.2408 -0.00023 -0.23768 0.00254 -0.24236 -0.0037 " pathEditMode="relative" ptsTypes="fffffffffffffffA">
                                      <p:cBhvr>
                                        <p:cTn id="20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000"/>
                            </p:stCondLst>
                            <p:childTnLst>
                              <p:par>
                                <p:cTn id="20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972 0.0044 0.02257 -0.00324 0.03264 -0.00509 C 0.15868 0.0037 0.28524 -0.00116 0.41146 0.00509 C 0.4467 0.00347 0.48212 0.00231 0.51736 0 C 0.53125 -0.00093 0.54375 -0.00995 0.55764 -0.01019 C 0.63594 -0.01181 0.71406 -0.01181 0.79236 -0.01273 C 0.88837 -0.03843 1.0382 -0.01806 1.14618 -0.01806 " pathEditMode="relative" ptsTypes="ffffffA">
                                      <p:cBhvr>
                                        <p:cTn id="26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972 0.0044 0.02257 -0.00324 0.03264 -0.00509 C 0.15868 0.0037 0.28524 -0.00116 0.41146 0.00509 C 0.4467 0.00347 0.48212 0.00231 0.51736 0 C 0.53125 -0.00093 0.54375 -0.00995 0.55764 -0.01019 C 0.63594 -0.01181 0.71406 -0.01181 0.79236 -0.01273 C 0.88837 -0.03843 1.0382 -0.01806 1.14618 -0.01806 " pathEditMode="relative" ptsTypes="ffffffA">
                                      <p:cBhvr>
                                        <p:cTn id="26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972 0.0044 0.02257 -0.00324 0.03264 -0.00509 C 0.15868 0.0037 0.28524 -0.00116 0.41146 0.00509 C 0.4467 0.00347 0.48212 0.00231 0.51736 0 C 0.53125 -0.00093 0.54375 -0.00995 0.55764 -0.01019 C 0.63594 -0.01181 0.71406 -0.01181 0.79236 -0.01273 C 0.88837 -0.03843 1.0382 -0.01806 1.14618 -0.01806 " pathEditMode="relative" ptsTypes="ffffffA">
                                      <p:cBhvr>
                                        <p:cTn id="267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972 0.0044 0.02257 -0.00324 0.03264 -0.00509 C 0.15868 0.0037 0.28524 -0.00116 0.41146 0.00509 C 0.4467 0.00347 0.48212 0.00231 0.51736 0 C 0.53125 -0.00093 0.54375 -0.00995 0.55764 -0.01019 C 0.63594 -0.01181 0.71406 -0.01181 0.79236 -0.01273 C 0.88837 -0.03843 1.0382 -0.01806 1.14618 -0.01806 " pathEditMode="relative" ptsTypes="ffffffA">
                                      <p:cBhvr>
                                        <p:cTn id="269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972 0.0044 0.02257 -0.00324 0.03264 -0.00509 C 0.15868 0.0037 0.28524 -0.00116 0.41146 0.00509 C 0.4467 0.00347 0.48212 0.00231 0.51736 0 C 0.53125 -0.00093 0.54375 -0.00995 0.55764 -0.01019 C 0.63594 -0.01181 0.71406 -0.01181 0.79236 -0.01273 C 0.88837 -0.03843 1.0382 -0.01806 1.14618 -0.01806 " pathEditMode="relative" ptsTypes="ffffffA">
                                      <p:cBhvr>
                                        <p:cTn id="271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972 0.0044 0.02257 -0.00324 0.03264 -0.00509 C 0.15868 0.0037 0.28524 -0.00116 0.41146 0.00509 C 0.4467 0.00347 0.48212 0.00231 0.51736 0 C 0.53125 -0.00093 0.54375 -0.00995 0.55764 -0.01019 C 0.63594 -0.01181 0.71406 -0.01181 0.79236 -0.01273 C 0.88837 -0.03843 1.0382 -0.01806 1.14618 -0.01806 " pathEditMode="relative" ptsTypes="ffffffA">
                                      <p:cBhvr>
                                        <p:cTn id="273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972 0.0044 0.02257 -0.00324 0.03264 -0.00509 C 0.15868 0.0037 0.28524 -0.00116 0.41146 0.00509 C 0.4467 0.00347 0.48212 0.00231 0.51736 0 C 0.53125 -0.00093 0.54375 -0.00995 0.55764 -0.01019 C 0.63594 -0.01181 0.71406 -0.01181 0.79236 -0.01273 C 0.88837 -0.03843 1.0382 -0.01806 1.14618 -0.01806 " pathEditMode="relative" ptsTypes="ffffffA">
                                      <p:cBhvr>
                                        <p:cTn id="275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972 0.0044 0.02257 -0.00324 0.03264 -0.00509 C 0.15868 0.0037 0.28524 -0.00116 0.41146 0.00509 C 0.4467 0.00347 0.48212 0.00231 0.51736 0 C 0.53125 -0.00093 0.54375 -0.00995 0.55764 -0.01019 C 0.63594 -0.01181 0.71406 -0.01181 0.79236 -0.01273 C 0.88837 -0.03843 1.0382 -0.01806 1.14618 -0.01806 " pathEditMode="relative" ptsTypes="ffffffA">
                                      <p:cBhvr>
                                        <p:cTn id="277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972 0.0044 0.02257 -0.00324 0.03264 -0.00509 C 0.15868 0.0037 0.28524 -0.00116 0.41146 0.00509 C 0.4467 0.00347 0.48212 0.00231 0.51736 0 C 0.53125 -0.00093 0.54375 -0.00995 0.55764 -0.01019 C 0.63594 -0.01181 0.71406 -0.01181 0.79236 -0.01273 C 0.88837 -0.03843 1.0382 -0.01806 1.14618 -0.01806 " pathEditMode="relative" ptsTypes="ffffffA">
                                      <p:cBhvr>
                                        <p:cTn id="279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972 0.0044 0.02257 -0.00324 0.03264 -0.00509 C 0.15868 0.0037 0.28524 -0.00116 0.41146 0.00509 C 0.4467 0.00347 0.48212 0.00231 0.51736 0 C 0.53125 -0.00093 0.54375 -0.00995 0.55764 -0.01019 C 0.63594 -0.01181 0.71406 -0.01181 0.79236 -0.01273 C 0.88837 -0.03843 1.0382 -0.01806 1.14618 -0.01806 " pathEditMode="relative" ptsTypes="ffffffA">
                                      <p:cBhvr>
                                        <p:cTn id="281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972 0.0044 0.02257 -0.00324 0.03264 -0.00509 C 0.15868 0.0037 0.28524 -0.00116 0.41146 0.00509 C 0.4467 0.00347 0.48212 0.00231 0.51736 0 C 0.53125 -0.00093 0.54375 -0.00995 0.55764 -0.01019 C 0.63594 -0.01181 0.71406 -0.01181 0.79236 -0.01273 C 0.88837 -0.03843 1.0382 -0.01806 1.14618 -0.01806 " pathEditMode="relative" ptsTypes="ffffffA">
                                      <p:cBhvr>
                                        <p:cTn id="283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5" grpId="1" animBg="1"/>
      <p:bldP spid="137" grpId="0" animBg="1"/>
      <p:bldP spid="137" grpId="1" animBg="1"/>
      <p:bldP spid="115" grpId="0" animBg="1"/>
      <p:bldP spid="115" grpId="1" animBg="1"/>
      <p:bldP spid="55" grpId="0" animBg="1"/>
      <p:bldP spid="55" grpId="1" animBg="1"/>
      <p:bldP spid="4" grpId="0" animBg="1"/>
      <p:bldP spid="4" grpId="1" animBg="1"/>
      <p:bldP spid="19" grpId="0" animBg="1"/>
      <p:bldP spid="19" grpId="1" animBg="1"/>
      <p:bldP spid="19" grpId="2" animBg="1"/>
      <p:bldP spid="20" grpId="0" animBg="1"/>
      <p:bldP spid="20" grpId="1" animBg="1"/>
      <p:bldP spid="21" grpId="0" animBg="1"/>
      <p:bldP spid="21" grpId="1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50" grpId="0" animBg="1"/>
      <p:bldP spid="50" grpId="1" animBg="1"/>
      <p:bldP spid="50" grpId="2" animBg="1"/>
      <p:bldP spid="51" grpId="0" animBg="1"/>
      <p:bldP spid="51" grpId="1" animBg="1"/>
      <p:bldP spid="51" grpId="2" animBg="1"/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136" grpId="0" animBg="1"/>
      <p:bldP spid="136" grpId="1" animBg="1"/>
      <p:bldP spid="138" grpId="0" animBg="1"/>
      <p:bldP spid="138" grpId="1" animBg="1"/>
      <p:bldP spid="139" grpId="0" animBg="1"/>
      <p:bldP spid="13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lowchart: Process 68"/>
          <p:cNvSpPr/>
          <p:nvPr/>
        </p:nvSpPr>
        <p:spPr>
          <a:xfrm rot="16048129">
            <a:off x="3858402" y="4925515"/>
            <a:ext cx="457200" cy="1004447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218721" y="5258413"/>
            <a:ext cx="533400" cy="41910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343400" y="2667000"/>
            <a:ext cx="4267200" cy="1828800"/>
            <a:chOff x="4343400" y="2667000"/>
            <a:chExt cx="4267200" cy="1828800"/>
          </a:xfrm>
        </p:grpSpPr>
        <p:sp>
          <p:nvSpPr>
            <p:cNvPr id="4" name="Rectangle 3"/>
            <p:cNvSpPr/>
            <p:nvPr/>
          </p:nvSpPr>
          <p:spPr>
            <a:xfrm>
              <a:off x="4343400" y="2667000"/>
              <a:ext cx="4267200" cy="1828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572000" y="2895600"/>
              <a:ext cx="3810000" cy="13716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348730" y="2743200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19600" y="2743200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348730" y="4238223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419600" y="4235003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953000" y="4012646"/>
            <a:ext cx="3047999" cy="2211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737279" y="1371600"/>
            <a:ext cx="3276599" cy="914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53000" y="1505634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INCINERATOR</a:t>
            </a:r>
            <a:endParaRPr lang="en-US" sz="3600" b="1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424930" y="2743200"/>
            <a:ext cx="657359" cy="1644203"/>
            <a:chOff x="8424930" y="2743200"/>
            <a:chExt cx="657359" cy="1644203"/>
          </a:xfrm>
        </p:grpSpPr>
        <p:sp>
          <p:nvSpPr>
            <p:cNvPr id="13" name="Rectangle 12"/>
            <p:cNvSpPr/>
            <p:nvPr/>
          </p:nvSpPr>
          <p:spPr>
            <a:xfrm>
              <a:off x="8424930" y="2743200"/>
              <a:ext cx="261870" cy="164420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8777489" y="3374801"/>
              <a:ext cx="228600" cy="381000"/>
            </a:xfrm>
            <a:prstGeom prst="round2Same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16200000">
            <a:off x="1178559" y="3317678"/>
            <a:ext cx="3046956" cy="5404075"/>
            <a:chOff x="1829844" y="1179287"/>
            <a:chExt cx="3046956" cy="5404075"/>
          </a:xfrm>
        </p:grpSpPr>
        <p:sp>
          <p:nvSpPr>
            <p:cNvPr id="17" name="Oval 16"/>
            <p:cNvSpPr/>
            <p:nvPr/>
          </p:nvSpPr>
          <p:spPr>
            <a:xfrm>
              <a:off x="3037810" y="1179287"/>
              <a:ext cx="511481" cy="47228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829844" y="1536026"/>
              <a:ext cx="3046956" cy="5025812"/>
              <a:chOff x="1829844" y="1536026"/>
              <a:chExt cx="3046956" cy="5025812"/>
            </a:xfrm>
          </p:grpSpPr>
          <p:sp>
            <p:nvSpPr>
              <p:cNvPr id="19" name="Rectangle 18"/>
              <p:cNvSpPr/>
              <p:nvPr/>
            </p:nvSpPr>
            <p:spPr>
              <a:xfrm rot="19804162">
                <a:off x="3941642" y="2902709"/>
                <a:ext cx="457200" cy="172243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 rot="1568445">
                <a:off x="2282220" y="2897346"/>
                <a:ext cx="457200" cy="172243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857676" y="1536026"/>
                <a:ext cx="837847" cy="944562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430044" y="5729542"/>
                <a:ext cx="457200" cy="832296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709797" y="5729542"/>
                <a:ext cx="457200" cy="832296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2590800" y="2773362"/>
                <a:ext cx="1371600" cy="3049081"/>
              </a:xfrm>
              <a:prstGeom prst="round2Same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590800" y="4146043"/>
                <a:ext cx="1371600" cy="22066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lowchart: Delay 25"/>
              <p:cNvSpPr/>
              <p:nvPr/>
            </p:nvSpPr>
            <p:spPr>
              <a:xfrm rot="16200000">
                <a:off x="2926842" y="1939373"/>
                <a:ext cx="699515" cy="531649"/>
              </a:xfrm>
              <a:prstGeom prst="flowChartDelay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974138" y="1828131"/>
                <a:ext cx="575153" cy="319414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999712" y="2188237"/>
                <a:ext cx="228600" cy="236141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320691" y="2190765"/>
                <a:ext cx="228600" cy="236141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343400" y="4267200"/>
                <a:ext cx="533400" cy="654557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829844" y="4256374"/>
                <a:ext cx="533400" cy="654557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Flowchart: Delay 31"/>
            <p:cNvSpPr/>
            <p:nvPr/>
          </p:nvSpPr>
          <p:spPr>
            <a:xfrm rot="9281948">
              <a:off x="2798931" y="2607837"/>
              <a:ext cx="370613" cy="548605"/>
            </a:xfrm>
            <a:prstGeom prst="flowChartDelay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 Same Side Corner Rectangle 32"/>
            <p:cNvSpPr/>
            <p:nvPr/>
          </p:nvSpPr>
          <p:spPr>
            <a:xfrm>
              <a:off x="3430044" y="6354762"/>
              <a:ext cx="837156" cy="228600"/>
            </a:xfrm>
            <a:prstGeom prst="round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 Same Side Corner Rectangle 33"/>
            <p:cNvSpPr/>
            <p:nvPr/>
          </p:nvSpPr>
          <p:spPr>
            <a:xfrm>
              <a:off x="2363244" y="6354762"/>
              <a:ext cx="837156" cy="228600"/>
            </a:xfrm>
            <a:prstGeom prst="round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 rot="466661">
              <a:off x="2662379" y="2281700"/>
              <a:ext cx="866187" cy="1521692"/>
              <a:chOff x="4173024" y="1023861"/>
              <a:chExt cx="866187" cy="1521692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486812" y="1536025"/>
                <a:ext cx="170376" cy="2286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173024" y="1940129"/>
                <a:ext cx="170376" cy="2286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561328" y="1023861"/>
                <a:ext cx="170376" cy="2286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868835" y="2128542"/>
                <a:ext cx="170376" cy="2286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387704" y="2316953"/>
                <a:ext cx="170376" cy="2286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 rot="2634156">
            <a:off x="3816798" y="3720277"/>
            <a:ext cx="3131506" cy="777658"/>
            <a:chOff x="3966054" y="2969712"/>
            <a:chExt cx="3131506" cy="777658"/>
          </a:xfrm>
        </p:grpSpPr>
        <p:sp>
          <p:nvSpPr>
            <p:cNvPr id="44" name="Flowchart: Manual Input 43"/>
            <p:cNvSpPr/>
            <p:nvPr/>
          </p:nvSpPr>
          <p:spPr>
            <a:xfrm flipV="1">
              <a:off x="6259360" y="2969712"/>
              <a:ext cx="838200" cy="533400"/>
            </a:xfrm>
            <a:prstGeom prst="flowChartManualInpu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Process 44"/>
            <p:cNvSpPr/>
            <p:nvPr/>
          </p:nvSpPr>
          <p:spPr>
            <a:xfrm>
              <a:off x="3966054" y="3031559"/>
              <a:ext cx="2296960" cy="107515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Punched Tape 45"/>
            <p:cNvSpPr/>
            <p:nvPr/>
          </p:nvSpPr>
          <p:spPr>
            <a:xfrm rot="5400000">
              <a:off x="5335305" y="3194920"/>
              <a:ext cx="762000" cy="342900"/>
            </a:xfrm>
            <a:prstGeom prst="flowChartPunchedTap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Process 46"/>
            <p:cNvSpPr/>
            <p:nvPr/>
          </p:nvSpPr>
          <p:spPr>
            <a:xfrm>
              <a:off x="4731967" y="2985370"/>
              <a:ext cx="1524000" cy="190500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lowchart: Process 47"/>
            <p:cNvSpPr/>
            <p:nvPr/>
          </p:nvSpPr>
          <p:spPr>
            <a:xfrm>
              <a:off x="5344960" y="3085317"/>
              <a:ext cx="914400" cy="215030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Flowchart: Process 48"/>
          <p:cNvSpPr/>
          <p:nvPr/>
        </p:nvSpPr>
        <p:spPr>
          <a:xfrm rot="1069113">
            <a:off x="4390387" y="4274063"/>
            <a:ext cx="457200" cy="12954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5011490" y="4728402"/>
            <a:ext cx="1981200" cy="1981200"/>
            <a:chOff x="5334000" y="4572000"/>
            <a:chExt cx="1981200" cy="1981200"/>
          </a:xfrm>
        </p:grpSpPr>
        <p:sp>
          <p:nvSpPr>
            <p:cNvPr id="51" name="Rectangle 50"/>
            <p:cNvSpPr/>
            <p:nvPr/>
          </p:nvSpPr>
          <p:spPr>
            <a:xfrm>
              <a:off x="5715000" y="4572000"/>
              <a:ext cx="533400" cy="1752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400800" y="4572000"/>
              <a:ext cx="533400" cy="1752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715000" y="5562600"/>
              <a:ext cx="533400" cy="990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400800" y="5562600"/>
              <a:ext cx="533400" cy="990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 Same Side Corner Rectangle 54"/>
            <p:cNvSpPr/>
            <p:nvPr/>
          </p:nvSpPr>
          <p:spPr>
            <a:xfrm>
              <a:off x="6400800" y="6172200"/>
              <a:ext cx="914400" cy="3810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 Same Side Corner Rectangle 55"/>
            <p:cNvSpPr/>
            <p:nvPr/>
          </p:nvSpPr>
          <p:spPr>
            <a:xfrm>
              <a:off x="5334000" y="6172200"/>
              <a:ext cx="914400" cy="3810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 rot="17962388">
            <a:off x="4556731" y="2455406"/>
            <a:ext cx="1371600" cy="3124200"/>
            <a:chOff x="5638800" y="1600200"/>
            <a:chExt cx="1371600" cy="3124200"/>
          </a:xfrm>
        </p:grpSpPr>
        <p:sp>
          <p:nvSpPr>
            <p:cNvPr id="58" name="Flowchart: Delay 57"/>
            <p:cNvSpPr/>
            <p:nvPr/>
          </p:nvSpPr>
          <p:spPr>
            <a:xfrm rot="16200000">
              <a:off x="5905500" y="1600200"/>
              <a:ext cx="838200" cy="838200"/>
            </a:xfrm>
            <a:prstGeom prst="flowChartDelay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638800" y="2743200"/>
              <a:ext cx="1371600" cy="19812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638800" y="3352800"/>
              <a:ext cx="1371600" cy="10668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943600" y="2743200"/>
              <a:ext cx="152400" cy="381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553200" y="2743200"/>
              <a:ext cx="152400" cy="381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791200" y="2971800"/>
              <a:ext cx="1066800" cy="16002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6019800" y="1905000"/>
              <a:ext cx="609600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Delay 64"/>
            <p:cNvSpPr/>
            <p:nvPr/>
          </p:nvSpPr>
          <p:spPr>
            <a:xfrm rot="16200000">
              <a:off x="6021105" y="1484595"/>
              <a:ext cx="609600" cy="840810"/>
            </a:xfrm>
            <a:prstGeom prst="flowChartDelay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Delay 65"/>
            <p:cNvSpPr/>
            <p:nvPr/>
          </p:nvSpPr>
          <p:spPr>
            <a:xfrm rot="5400000">
              <a:off x="6014969" y="2113897"/>
              <a:ext cx="228600" cy="420405"/>
            </a:xfrm>
            <a:prstGeom prst="flowChartDelay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Delay 66"/>
            <p:cNvSpPr/>
            <p:nvPr/>
          </p:nvSpPr>
          <p:spPr>
            <a:xfrm rot="5400000">
              <a:off x="6381097" y="2113898"/>
              <a:ext cx="228600" cy="420405"/>
            </a:xfrm>
            <a:prstGeom prst="flowChartDelay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Process 67"/>
            <p:cNvSpPr/>
            <p:nvPr/>
          </p:nvSpPr>
          <p:spPr>
            <a:xfrm>
              <a:off x="6211605" y="2667000"/>
              <a:ext cx="228600" cy="76200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Flowchart: Process 69"/>
          <p:cNvSpPr/>
          <p:nvPr/>
        </p:nvSpPr>
        <p:spPr>
          <a:xfrm rot="1003902">
            <a:off x="4855041" y="4564214"/>
            <a:ext cx="457200" cy="1004447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658493" y="5403660"/>
            <a:ext cx="533400" cy="41910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5509038" y="2991720"/>
            <a:ext cx="1465655" cy="1250963"/>
            <a:chOff x="1228127" y="1219200"/>
            <a:chExt cx="1568773" cy="133897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35" name="Oval 134"/>
            <p:cNvSpPr/>
            <p:nvPr/>
          </p:nvSpPr>
          <p:spPr>
            <a:xfrm>
              <a:off x="1228127" y="1219200"/>
              <a:ext cx="622146" cy="1066800"/>
            </a:xfrm>
            <a:prstGeom prst="ellipse">
              <a:avLst/>
            </a:prstGeom>
            <a:grpFill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2174754" y="1219200"/>
              <a:ext cx="622146" cy="1066800"/>
            </a:xfrm>
            <a:prstGeom prst="ellipse">
              <a:avLst/>
            </a:prstGeom>
            <a:grpFill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lowchart: Delay 136"/>
            <p:cNvSpPr/>
            <p:nvPr/>
          </p:nvSpPr>
          <p:spPr>
            <a:xfrm rot="5165023">
              <a:off x="1294784" y="2038349"/>
              <a:ext cx="544354" cy="495300"/>
            </a:xfrm>
            <a:prstGeom prst="flowChartDelay">
              <a:avLst/>
            </a:prstGeom>
            <a:grpFill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lowchart: Delay 137"/>
            <p:cNvSpPr/>
            <p:nvPr/>
          </p:nvSpPr>
          <p:spPr>
            <a:xfrm rot="5604064">
              <a:off x="2216861" y="2020171"/>
              <a:ext cx="544354" cy="495300"/>
            </a:xfrm>
            <a:prstGeom prst="flowChartDelay">
              <a:avLst/>
            </a:prstGeom>
            <a:grpFill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4495800" y="2819400"/>
            <a:ext cx="3961721" cy="1618947"/>
            <a:chOff x="4495800" y="2819400"/>
            <a:chExt cx="3961721" cy="1618947"/>
          </a:xfrm>
        </p:grpSpPr>
        <p:sp>
          <p:nvSpPr>
            <p:cNvPr id="131" name="Rounded Rectangle 130"/>
            <p:cNvSpPr/>
            <p:nvPr/>
          </p:nvSpPr>
          <p:spPr>
            <a:xfrm>
              <a:off x="4495800" y="2819400"/>
              <a:ext cx="3961721" cy="161894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5175475" y="3457533"/>
              <a:ext cx="2539328" cy="23924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Flowchart: Process 72"/>
          <p:cNvSpPr/>
          <p:nvPr/>
        </p:nvSpPr>
        <p:spPr>
          <a:xfrm rot="908036">
            <a:off x="5130114" y="3310389"/>
            <a:ext cx="457200" cy="12954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6663086" y="1848721"/>
            <a:ext cx="2327835" cy="4953000"/>
            <a:chOff x="2255457" y="1434385"/>
            <a:chExt cx="2327835" cy="4953000"/>
          </a:xfrm>
        </p:grpSpPr>
        <p:sp>
          <p:nvSpPr>
            <p:cNvPr id="106" name="Flowchart: Process 105"/>
            <p:cNvSpPr/>
            <p:nvPr/>
          </p:nvSpPr>
          <p:spPr>
            <a:xfrm rot="1069113">
              <a:off x="2397032" y="2692468"/>
              <a:ext cx="457200" cy="12954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lowchart: Process 106"/>
            <p:cNvSpPr/>
            <p:nvPr/>
          </p:nvSpPr>
          <p:spPr>
            <a:xfrm rot="20671565">
              <a:off x="3627056" y="2691098"/>
              <a:ext cx="457200" cy="12954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2255457" y="4406185"/>
              <a:ext cx="1981200" cy="1981200"/>
              <a:chOff x="5334000" y="4572000"/>
              <a:chExt cx="1981200" cy="1981200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5715000" y="4572000"/>
                <a:ext cx="533400" cy="1752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6400800" y="4572000"/>
                <a:ext cx="533400" cy="1752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5715000" y="5562600"/>
                <a:ext cx="533400" cy="9906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6400800" y="5562600"/>
                <a:ext cx="533400" cy="9906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ound Same Side Corner Rectangle 128"/>
              <p:cNvSpPr/>
              <p:nvPr/>
            </p:nvSpPr>
            <p:spPr>
              <a:xfrm>
                <a:off x="6400800" y="6172200"/>
                <a:ext cx="914400" cy="381000"/>
              </a:xfrm>
              <a:prstGeom prst="round2Same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ound Same Side Corner Rectangle 129"/>
              <p:cNvSpPr/>
              <p:nvPr/>
            </p:nvSpPr>
            <p:spPr>
              <a:xfrm>
                <a:off x="5334000" y="6172200"/>
                <a:ext cx="914400" cy="381000"/>
              </a:xfrm>
              <a:prstGeom prst="round2Same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2560257" y="1434385"/>
              <a:ext cx="1371600" cy="3124200"/>
              <a:chOff x="5638800" y="1600200"/>
              <a:chExt cx="1371600" cy="3124200"/>
            </a:xfrm>
          </p:grpSpPr>
          <p:sp>
            <p:nvSpPr>
              <p:cNvPr id="114" name="Flowchart: Delay 113"/>
              <p:cNvSpPr/>
              <p:nvPr/>
            </p:nvSpPr>
            <p:spPr>
              <a:xfrm rot="16200000">
                <a:off x="5905500" y="1600200"/>
                <a:ext cx="838200" cy="838200"/>
              </a:xfrm>
              <a:prstGeom prst="flowChartDelay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5638800" y="2743200"/>
                <a:ext cx="1371600" cy="1981200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5638800" y="3352800"/>
                <a:ext cx="1371600" cy="10668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5943600" y="2743200"/>
                <a:ext cx="152400" cy="381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553200" y="2743200"/>
                <a:ext cx="152400" cy="381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5791200" y="2971800"/>
                <a:ext cx="1066800" cy="1600200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6019800" y="1905000"/>
                <a:ext cx="609600" cy="9144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lowchart: Delay 120"/>
              <p:cNvSpPr/>
              <p:nvPr/>
            </p:nvSpPr>
            <p:spPr>
              <a:xfrm rot="16200000">
                <a:off x="6021105" y="1484595"/>
                <a:ext cx="609600" cy="840810"/>
              </a:xfrm>
              <a:prstGeom prst="flowChartDelay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lowchart: Delay 121"/>
              <p:cNvSpPr/>
              <p:nvPr/>
            </p:nvSpPr>
            <p:spPr>
              <a:xfrm rot="5400000">
                <a:off x="6014969" y="2113897"/>
                <a:ext cx="228600" cy="420405"/>
              </a:xfrm>
              <a:prstGeom prst="flowChartDelay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lowchart: Delay 122"/>
              <p:cNvSpPr/>
              <p:nvPr/>
            </p:nvSpPr>
            <p:spPr>
              <a:xfrm rot="5400000">
                <a:off x="6381097" y="2113898"/>
                <a:ext cx="228600" cy="420405"/>
              </a:xfrm>
              <a:prstGeom prst="flowChartDelay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lowchart: Process 123"/>
              <p:cNvSpPr/>
              <p:nvPr/>
            </p:nvSpPr>
            <p:spPr>
              <a:xfrm>
                <a:off x="6211605" y="2667000"/>
                <a:ext cx="228600" cy="76200"/>
              </a:xfrm>
              <a:prstGeom prst="flowChartProces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Flowchart: Process 109"/>
            <p:cNvSpPr/>
            <p:nvPr/>
          </p:nvSpPr>
          <p:spPr>
            <a:xfrm rot="4297028">
              <a:off x="2529886" y="3392182"/>
              <a:ext cx="457200" cy="1004447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lowchart: Process 110"/>
            <p:cNvSpPr/>
            <p:nvPr/>
          </p:nvSpPr>
          <p:spPr>
            <a:xfrm rot="1336569">
              <a:off x="3952774" y="3016864"/>
              <a:ext cx="457200" cy="1004447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3055557" y="3485112"/>
              <a:ext cx="533400" cy="41910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049892" y="2767884"/>
              <a:ext cx="533400" cy="41910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0" y="1524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HOW </a:t>
            </a:r>
            <a:r>
              <a:rPr lang="en-US" b="1" dirty="0" smtClean="0"/>
              <a:t>TO ELIMINATE TERRORISTS SO ORION / DAMASCUS MODULE WILL NOT 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87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96296E-6 L -0.4309 0.00254 " pathEditMode="relative" rAng="0" ptsTypes="AA">
                                      <p:cBhvr>
                                        <p:cTn id="208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45" y="116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  <p:bldP spid="71" grpId="0" animBg="1"/>
      <p:bldP spid="71" grpId="1" animBg="1"/>
      <p:bldP spid="49" grpId="0" animBg="1"/>
      <p:bldP spid="49" grpId="1" animBg="1"/>
      <p:bldP spid="70" grpId="0" animBg="1"/>
      <p:bldP spid="70" grpId="1" animBg="1"/>
      <p:bldP spid="72" grpId="0" animBg="1"/>
      <p:bldP spid="72" grpId="1" animBg="1"/>
      <p:bldP spid="73" grpId="0" animBg="1"/>
      <p:bldP spid="7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37</Words>
  <Application>Microsoft Office PowerPoint</Application>
  <PresentationFormat>On-screen Show (4:3)</PresentationFormat>
  <Paragraphs>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DSHS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Joseph Smitth Junior.,</dc:creator>
  <cp:lastModifiedBy>Edward Joseph Smitth Junior.,</cp:lastModifiedBy>
  <cp:revision>15</cp:revision>
  <dcterms:created xsi:type="dcterms:W3CDTF">2019-05-19T18:33:20Z</dcterms:created>
  <dcterms:modified xsi:type="dcterms:W3CDTF">2019-05-22T18:56:05Z</dcterms:modified>
</cp:coreProperties>
</file>