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B164-5895-459D-9967-0AC93781084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ORION MODULE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USED BY TERRORISTS INVOLVING THE ORION MODULE / DAMASCUS DEVICE.</a:t>
            </a:r>
          </a:p>
          <a:p>
            <a:r>
              <a:rPr lang="en-US" dirty="0" smtClean="0"/>
              <a:t>HOW TO </a:t>
            </a:r>
            <a:r>
              <a:rPr lang="en-US" smtClean="0"/>
              <a:t>FIGHT SHAPESHIFTING TERRORISTS</a:t>
            </a:r>
            <a:endParaRPr lang="en-US" dirty="0" smtClean="0"/>
          </a:p>
          <a:p>
            <a:r>
              <a:rPr lang="en-US" dirty="0" smtClean="0"/>
              <a:t>HOW TO PERMENANTLY ELIMINATE TERRORISTS.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324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DEFENSE PRESENTATION BY:	GUNDAM. SEATTLE, WA.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83092" y="2042600"/>
            <a:ext cx="2969993" cy="906535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318684" y="2217416"/>
            <a:ext cx="249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Free Organs!!!</a:t>
            </a:r>
            <a:endParaRPr lang="en-US" sz="2800" b="1" dirty="0"/>
          </a:p>
        </p:txBody>
      </p:sp>
      <p:sp>
        <p:nvSpPr>
          <p:cNvPr id="56" name="Flowchart: Process 55"/>
          <p:cNvSpPr/>
          <p:nvPr/>
        </p:nvSpPr>
        <p:spPr>
          <a:xfrm rot="19886005">
            <a:off x="2781301" y="4170632"/>
            <a:ext cx="381000" cy="1189038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076700" y="3488803"/>
            <a:ext cx="4484225" cy="2786123"/>
            <a:chOff x="4076700" y="3488803"/>
            <a:chExt cx="4484225" cy="2786123"/>
          </a:xfrm>
        </p:grpSpPr>
        <p:sp>
          <p:nvSpPr>
            <p:cNvPr id="14" name="Round Same Side Corner Rectangle 13"/>
            <p:cNvSpPr/>
            <p:nvPr/>
          </p:nvSpPr>
          <p:spPr>
            <a:xfrm>
              <a:off x="4673760" y="3488803"/>
              <a:ext cx="3379325" cy="10668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881140" y="3655963"/>
              <a:ext cx="3022440" cy="954137"/>
            </a:xfrm>
            <a:prstGeom prst="round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76700" y="5040775"/>
              <a:ext cx="838200" cy="12341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722725" y="5029200"/>
              <a:ext cx="838200" cy="12341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343400" y="4366549"/>
              <a:ext cx="3962400" cy="14478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5715000" y="4572000"/>
              <a:ext cx="1219200" cy="1036898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6781800" y="4572000"/>
              <a:ext cx="1295400" cy="457200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4495800" y="4572000"/>
              <a:ext cx="1295400" cy="457200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60725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94125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6968722" y="3784350"/>
              <a:ext cx="632748" cy="531649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05845" y="3946958"/>
              <a:ext cx="578977" cy="175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Terminator 18"/>
            <p:cNvSpPr/>
            <p:nvPr/>
          </p:nvSpPr>
          <p:spPr>
            <a:xfrm rot="793999">
              <a:off x="6968845" y="3738132"/>
              <a:ext cx="728668" cy="304800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04579" y="4155785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33179" y="4155785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1. HOW </a:t>
            </a:r>
            <a:r>
              <a:rPr lang="en-US" b="1" dirty="0" smtClean="0"/>
              <a:t>TERRORISTS USE THE ORION MODULE / DAMASCUS DEVICE TO COMMIT CRIME</a:t>
            </a:r>
            <a:endParaRPr lang="en-US" b="1" dirty="0"/>
          </a:p>
        </p:txBody>
      </p:sp>
      <p:sp>
        <p:nvSpPr>
          <p:cNvPr id="45" name="Diagonal Stripe 44"/>
          <p:cNvSpPr/>
          <p:nvPr/>
        </p:nvSpPr>
        <p:spPr>
          <a:xfrm rot="6219111">
            <a:off x="5535795" y="3785156"/>
            <a:ext cx="405846" cy="872011"/>
          </a:xfrm>
          <a:prstGeom prst="diagStri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019800" y="1746109"/>
            <a:ext cx="2590800" cy="4913453"/>
            <a:chOff x="6019800" y="1746109"/>
            <a:chExt cx="2590800" cy="4913453"/>
          </a:xfrm>
        </p:grpSpPr>
        <p:sp>
          <p:nvSpPr>
            <p:cNvPr id="26" name="Oval 25"/>
            <p:cNvSpPr/>
            <p:nvPr/>
          </p:nvSpPr>
          <p:spPr>
            <a:xfrm>
              <a:off x="8229600" y="4221162"/>
              <a:ext cx="381000" cy="39453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19800" y="4221162"/>
              <a:ext cx="381000" cy="39453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Process 27"/>
            <p:cNvSpPr/>
            <p:nvPr/>
          </p:nvSpPr>
          <p:spPr>
            <a:xfrm rot="1548605">
              <a:off x="6433157" y="2783812"/>
              <a:ext cx="381000" cy="1627404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Process 28"/>
            <p:cNvSpPr/>
            <p:nvPr/>
          </p:nvSpPr>
          <p:spPr>
            <a:xfrm rot="20010425">
              <a:off x="7822892" y="2791524"/>
              <a:ext cx="381000" cy="1622672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6917358" y="1866695"/>
              <a:ext cx="699515" cy="531649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81800" y="4602162"/>
              <a:ext cx="457200" cy="17526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91400" y="4602162"/>
              <a:ext cx="457200" cy="17526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348959" y="6354762"/>
              <a:ext cx="7620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22067" y="6354762"/>
              <a:ext cx="7620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48959" y="6507162"/>
              <a:ext cx="762000" cy="1524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22067" y="6502339"/>
              <a:ext cx="762000" cy="1524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81800" y="2773362"/>
              <a:ext cx="1066800" cy="1905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87866" y="1954935"/>
              <a:ext cx="578977" cy="175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Terminator 39"/>
            <p:cNvSpPr/>
            <p:nvPr/>
          </p:nvSpPr>
          <p:spPr>
            <a:xfrm rot="793999">
              <a:off x="6950866" y="1746109"/>
              <a:ext cx="728668" cy="304800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63762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315200" y="2163762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lowchart: Delay 37"/>
          <p:cNvSpPr/>
          <p:nvPr/>
        </p:nvSpPr>
        <p:spPr>
          <a:xfrm rot="4994682">
            <a:off x="7131667" y="2398291"/>
            <a:ext cx="304800" cy="533400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6889" y="3120795"/>
            <a:ext cx="2063913" cy="3401167"/>
            <a:chOff x="1446889" y="3120795"/>
            <a:chExt cx="2063913" cy="3401167"/>
          </a:xfrm>
        </p:grpSpPr>
        <p:sp>
          <p:nvSpPr>
            <p:cNvPr id="55" name="Flowchart: Process 54"/>
            <p:cNvSpPr/>
            <p:nvPr/>
          </p:nvSpPr>
          <p:spPr>
            <a:xfrm rot="1511801">
              <a:off x="1746222" y="4176447"/>
              <a:ext cx="381000" cy="1189038"/>
            </a:xfrm>
            <a:prstGeom prst="flowChart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hord 52"/>
            <p:cNvSpPr/>
            <p:nvPr/>
          </p:nvSpPr>
          <p:spPr>
            <a:xfrm rot="5938255">
              <a:off x="1768373" y="3327059"/>
              <a:ext cx="1312839" cy="900312"/>
            </a:xfrm>
            <a:prstGeom prst="chord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1981200" y="5219830"/>
              <a:ext cx="381000" cy="1189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2542260" y="5219830"/>
              <a:ext cx="381000" cy="1189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Manual Operation 45"/>
            <p:cNvSpPr/>
            <p:nvPr/>
          </p:nvSpPr>
          <p:spPr>
            <a:xfrm rot="10800000">
              <a:off x="1752598" y="4140168"/>
              <a:ext cx="1371601" cy="1674179"/>
            </a:xfrm>
            <a:prstGeom prst="flowChartManualOperati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Terminator 49"/>
            <p:cNvSpPr/>
            <p:nvPr/>
          </p:nvSpPr>
          <p:spPr>
            <a:xfrm>
              <a:off x="1833492" y="6324600"/>
              <a:ext cx="604906" cy="19736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Terminator 50"/>
            <p:cNvSpPr/>
            <p:nvPr/>
          </p:nvSpPr>
          <p:spPr>
            <a:xfrm>
              <a:off x="2519294" y="6324600"/>
              <a:ext cx="604906" cy="19736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9748" y="3244716"/>
              <a:ext cx="761999" cy="94919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elay 53"/>
            <p:cNvSpPr/>
            <p:nvPr/>
          </p:nvSpPr>
          <p:spPr>
            <a:xfrm rot="16200000">
              <a:off x="2347372" y="3019576"/>
              <a:ext cx="249235" cy="699515"/>
            </a:xfrm>
            <a:prstGeom prst="flowChartDelay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24199" y="5193512"/>
              <a:ext cx="386603" cy="36975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446889" y="5219830"/>
              <a:ext cx="386603" cy="36975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2171700" y="3580766"/>
            <a:ext cx="190499" cy="185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47083" y="3597514"/>
            <a:ext cx="190499" cy="185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 rot="10800000">
            <a:off x="2205431" y="3949388"/>
            <a:ext cx="470632" cy="18364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1989" y="4122288"/>
            <a:ext cx="349758" cy="4333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1619" y="4439784"/>
            <a:ext cx="242281" cy="2166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54922" y="6475033"/>
            <a:ext cx="955880" cy="2166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440747" y="6554085"/>
            <a:ext cx="554798" cy="1687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156156" y="3597514"/>
            <a:ext cx="228603" cy="198438"/>
          </a:xfrm>
          <a:prstGeom prst="mathMultiply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15873" y="3597514"/>
            <a:ext cx="228603" cy="198438"/>
          </a:xfrm>
          <a:prstGeom prst="mathMultiply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2157736">
            <a:off x="5306439" y="3844945"/>
            <a:ext cx="184229" cy="823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510802" y="1195980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2302836" y="1552719"/>
            <a:ext cx="3046956" cy="5025812"/>
            <a:chOff x="1829844" y="1536026"/>
            <a:chExt cx="3046956" cy="5025812"/>
          </a:xfrm>
        </p:grpSpPr>
        <p:sp>
          <p:nvSpPr>
            <p:cNvPr id="86" name="Rectangle 85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Delay 92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Flowchart: Delay 98"/>
          <p:cNvSpPr/>
          <p:nvPr/>
        </p:nvSpPr>
        <p:spPr>
          <a:xfrm rot="5789204">
            <a:off x="3592618" y="2470833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 Same Side Corner Rectangle 99"/>
          <p:cNvSpPr/>
          <p:nvPr/>
        </p:nvSpPr>
        <p:spPr>
          <a:xfrm>
            <a:off x="3903036" y="6371455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 Same Side Corner Rectangle 100"/>
          <p:cNvSpPr/>
          <p:nvPr/>
        </p:nvSpPr>
        <p:spPr>
          <a:xfrm>
            <a:off x="2836236" y="6371455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Callout 43"/>
          <p:cNvSpPr/>
          <p:nvPr/>
        </p:nvSpPr>
        <p:spPr>
          <a:xfrm flipH="1">
            <a:off x="62613" y="1782762"/>
            <a:ext cx="2810337" cy="139641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1818" y="2004018"/>
            <a:ext cx="2141098" cy="91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a beautiful day it is today!</a:t>
            </a:r>
          </a:p>
          <a:p>
            <a:pPr algn="ctr"/>
            <a:r>
              <a:rPr lang="en-US" dirty="0" smtClean="0"/>
              <a:t>I love life so much!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6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1397E-6 L 0.6507 -0.000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20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2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2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21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2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6" grpId="0"/>
      <p:bldP spid="66" grpId="1"/>
      <p:bldP spid="56" grpId="0" animBg="1"/>
      <p:bldP spid="45" grpId="0" animBg="1"/>
      <p:bldP spid="45" grpId="1" animBg="1"/>
      <p:bldP spid="45" grpId="2" animBg="1"/>
      <p:bldP spid="38" grpId="0" animBg="1"/>
      <p:bldP spid="38" grpId="1" animBg="1"/>
      <p:bldP spid="38" grpId="2" animBg="1"/>
      <p:bldP spid="59" grpId="0" animBg="1"/>
      <p:bldP spid="59" grpId="1" animBg="1"/>
      <p:bldP spid="60" grpId="0" animBg="1"/>
      <p:bldP spid="60" grpId="1" animBg="1"/>
      <p:bldP spid="2" grpId="0" animBg="1"/>
      <p:bldP spid="2" grpId="1" animBg="1"/>
      <p:bldP spid="17" grpId="0" animBg="1"/>
      <p:bldP spid="17" grpId="1" animBg="1"/>
      <p:bldP spid="62" grpId="0" animBg="1"/>
      <p:bldP spid="62" grpId="1" animBg="1"/>
      <p:bldP spid="63" grpId="0" animBg="1"/>
      <p:bldP spid="64" grpId="0" animBg="1"/>
      <p:bldP spid="22" grpId="0" animBg="1"/>
      <p:bldP spid="22" grpId="1" animBg="1"/>
      <p:bldP spid="65" grpId="0" animBg="1"/>
      <p:bldP spid="65" grpId="1" animBg="1"/>
      <p:bldP spid="25" grpId="0" animBg="1"/>
      <p:bldP spid="25" grpId="1" animBg="1"/>
      <p:bldP spid="84" grpId="0" animBg="1"/>
      <p:bldP spid="84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44" grpId="0" animBg="1"/>
      <p:bldP spid="44" grpId="1" animBg="1"/>
      <p:bldP spid="49" grpId="0"/>
      <p:bldP spid="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Process 134"/>
          <p:cNvSpPr/>
          <p:nvPr/>
        </p:nvSpPr>
        <p:spPr>
          <a:xfrm rot="15422108">
            <a:off x="3063200" y="4964793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341729" y="5312055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Process 114"/>
          <p:cNvSpPr/>
          <p:nvPr/>
        </p:nvSpPr>
        <p:spPr>
          <a:xfrm rot="1069113">
            <a:off x="3589660" y="433742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xplosion 2 54"/>
          <p:cNvSpPr/>
          <p:nvPr/>
        </p:nvSpPr>
        <p:spPr>
          <a:xfrm>
            <a:off x="4098619" y="2784117"/>
            <a:ext cx="1235381" cy="906384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26329" y="1299885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9007" y="1645913"/>
            <a:ext cx="3046956" cy="5025812"/>
            <a:chOff x="1829844" y="1536026"/>
            <a:chExt cx="3046956" cy="5025812"/>
          </a:xfrm>
        </p:grpSpPr>
        <p:sp>
          <p:nvSpPr>
            <p:cNvPr id="6" name="Rectangle 5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lowchart: Delay 18"/>
          <p:cNvSpPr/>
          <p:nvPr/>
        </p:nvSpPr>
        <p:spPr>
          <a:xfrm rot="5789204">
            <a:off x="2608145" y="2574738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918563" y="6475360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1851763" y="6475360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2. HOW </a:t>
            </a:r>
            <a:r>
              <a:rPr lang="en-US" b="1" dirty="0" smtClean="0"/>
              <a:t>TO FIGHT TERRORISTS WHO USE THE ORION MODULE / DAMASCUS DEVICE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 rot="1069113">
            <a:off x="6588033" y="289920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 rot="20671565">
            <a:off x="7818057" y="289783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46458" y="4612917"/>
            <a:ext cx="1981200" cy="1981200"/>
            <a:chOff x="5334000" y="4572000"/>
            <a:chExt cx="1981200" cy="1981200"/>
          </a:xfrm>
        </p:grpSpPr>
        <p:sp>
          <p:nvSpPr>
            <p:cNvPr id="26" name="Rectangle 25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51258" y="1641117"/>
            <a:ext cx="1371600" cy="3124200"/>
            <a:chOff x="5638800" y="1600200"/>
            <a:chExt cx="1371600" cy="3124200"/>
          </a:xfrm>
        </p:grpSpPr>
        <p:sp>
          <p:nvSpPr>
            <p:cNvPr id="33" name="Flowchart: Delay 32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lay 40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Delay 41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78512" y="3010629"/>
            <a:ext cx="3131506" cy="777658"/>
            <a:chOff x="3966054" y="2969712"/>
            <a:chExt cx="3131506" cy="777658"/>
          </a:xfrm>
        </p:grpSpPr>
        <p:sp>
          <p:nvSpPr>
            <p:cNvPr id="45" name="Flowchart: Manual Input 44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Process 45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unched Tape 46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Process 49"/>
          <p:cNvSpPr/>
          <p:nvPr/>
        </p:nvSpPr>
        <p:spPr>
          <a:xfrm rot="21308074">
            <a:off x="6389059" y="3252372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 rot="18793192">
            <a:off x="7688646" y="3188278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95363" y="30127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170358" y="3127539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16831" y="2750053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03043" y="3154157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1347" y="2237889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54" y="3342570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17723" y="3530981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6200000">
            <a:off x="442510" y="3371320"/>
            <a:ext cx="3046956" cy="5404075"/>
            <a:chOff x="1829844" y="1179287"/>
            <a:chExt cx="3046956" cy="5404075"/>
          </a:xfrm>
        </p:grpSpPr>
        <p:sp>
          <p:nvSpPr>
            <p:cNvPr id="86" name="Oval 85"/>
            <p:cNvSpPr/>
            <p:nvPr/>
          </p:nvSpPr>
          <p:spPr>
            <a:xfrm>
              <a:off x="3037810" y="1179287"/>
              <a:ext cx="511481" cy="47228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829844" y="1536026"/>
              <a:ext cx="3046956" cy="5025812"/>
              <a:chOff x="1829844" y="1536026"/>
              <a:chExt cx="3046956" cy="5025812"/>
            </a:xfrm>
          </p:grpSpPr>
          <p:sp>
            <p:nvSpPr>
              <p:cNvPr id="88" name="Rectangle 87"/>
              <p:cNvSpPr/>
              <p:nvPr/>
            </p:nvSpPr>
            <p:spPr>
              <a:xfrm rot="19804162">
                <a:off x="3941642" y="2902709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568445">
                <a:off x="2282220" y="2897346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57676" y="1536026"/>
                <a:ext cx="837847" cy="944562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430044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09797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 Same Side Corner Rectangle 92"/>
              <p:cNvSpPr/>
              <p:nvPr/>
            </p:nvSpPr>
            <p:spPr>
              <a:xfrm>
                <a:off x="2590800" y="2773362"/>
                <a:ext cx="1371600" cy="3049081"/>
              </a:xfrm>
              <a:prstGeom prst="round2Same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590800" y="4146043"/>
                <a:ext cx="1371600" cy="22066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Delay 94"/>
              <p:cNvSpPr/>
              <p:nvPr/>
            </p:nvSpPr>
            <p:spPr>
              <a:xfrm rot="16200000">
                <a:off x="2926842" y="1939373"/>
                <a:ext cx="699515" cy="531649"/>
              </a:xfrm>
              <a:prstGeom prst="flowChartDelay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974138" y="1828131"/>
                <a:ext cx="575153" cy="31941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999712" y="2188237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20691" y="2190765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343400" y="4267200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829844" y="4256374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lowchart: Delay 100"/>
            <p:cNvSpPr/>
            <p:nvPr/>
          </p:nvSpPr>
          <p:spPr>
            <a:xfrm rot="8957617">
              <a:off x="2880836" y="2598006"/>
              <a:ext cx="313946" cy="579230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 Same Side Corner Rectangle 101"/>
            <p:cNvSpPr/>
            <p:nvPr/>
          </p:nvSpPr>
          <p:spPr>
            <a:xfrm>
              <a:off x="34300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 Same Side Corner Rectangle 102"/>
            <p:cNvSpPr/>
            <p:nvPr/>
          </p:nvSpPr>
          <p:spPr>
            <a:xfrm>
              <a:off x="23632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 rot="16200000">
            <a:off x="681527" y="5337970"/>
            <a:ext cx="866187" cy="1521692"/>
            <a:chOff x="4173024" y="1023861"/>
            <a:chExt cx="866187" cy="1521692"/>
          </a:xfrm>
        </p:grpSpPr>
        <p:sp>
          <p:nvSpPr>
            <p:cNvPr id="104" name="Oval 103"/>
            <p:cNvSpPr/>
            <p:nvPr/>
          </p:nvSpPr>
          <p:spPr>
            <a:xfrm>
              <a:off x="4486812" y="1536025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73024" y="1940129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61328" y="1023861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868835" y="2128542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87704" y="2316953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634156">
            <a:off x="3016071" y="3783634"/>
            <a:ext cx="3131506" cy="777658"/>
            <a:chOff x="3966054" y="2969712"/>
            <a:chExt cx="3131506" cy="777658"/>
          </a:xfrm>
        </p:grpSpPr>
        <p:sp>
          <p:nvSpPr>
            <p:cNvPr id="110" name="Flowchart: Manual Input 109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Process 110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Punched Tape 111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Process 112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Process 113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210763" y="4791759"/>
            <a:ext cx="1981200" cy="1981200"/>
            <a:chOff x="5334000" y="4572000"/>
            <a:chExt cx="1981200" cy="1981200"/>
          </a:xfrm>
        </p:grpSpPr>
        <p:sp>
          <p:nvSpPr>
            <p:cNvPr id="117" name="Rectangle 116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 Same Side Corner Rectangle 121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17962388">
            <a:off x="3756004" y="2518763"/>
            <a:ext cx="1371600" cy="3124200"/>
            <a:chOff x="5638800" y="1600200"/>
            <a:chExt cx="1371600" cy="3124200"/>
          </a:xfrm>
        </p:grpSpPr>
        <p:sp>
          <p:nvSpPr>
            <p:cNvPr id="124" name="Flowchart: Delay 123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Delay 130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Delay 131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Delay 132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Flowchart: Process 135"/>
          <p:cNvSpPr/>
          <p:nvPr/>
        </p:nvSpPr>
        <p:spPr>
          <a:xfrm rot="1003902">
            <a:off x="4054314" y="4627571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857766" y="54670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Process 138"/>
          <p:cNvSpPr/>
          <p:nvPr/>
        </p:nvSpPr>
        <p:spPr>
          <a:xfrm rot="908036">
            <a:off x="4329387" y="3373746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Callout 53"/>
          <p:cNvSpPr/>
          <p:nvPr/>
        </p:nvSpPr>
        <p:spPr>
          <a:xfrm>
            <a:off x="3168323" y="530559"/>
            <a:ext cx="2604622" cy="170733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24312" y="784059"/>
            <a:ext cx="214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think he saw something. I better use the Bright </a:t>
            </a:r>
          </a:p>
          <a:p>
            <a:r>
              <a:rPr lang="en-US" dirty="0" smtClean="0"/>
              <a:t>Strike on him…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953E-6 L -0.00243 0.0712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562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953E-6 L 0.00191 0.0823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4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500"/>
                            </p:stCondLst>
                            <p:childTnLst>
                              <p:par>
                                <p:cTn id="2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60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3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9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9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7" grpId="0" animBg="1"/>
      <p:bldP spid="137" grpId="1" animBg="1"/>
      <p:bldP spid="115" grpId="0" animBg="1"/>
      <p:bldP spid="115" grpId="1" animBg="1"/>
      <p:bldP spid="55" grpId="0" animBg="1"/>
      <p:bldP spid="55" grpId="1" animBg="1"/>
      <p:bldP spid="4" grpId="0" animBg="1"/>
      <p:bldP spid="4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136" grpId="0" animBg="1"/>
      <p:bldP spid="136" grpId="1" animBg="1"/>
      <p:bldP spid="138" grpId="0" animBg="1"/>
      <p:bldP spid="138" grpId="1" animBg="1"/>
      <p:bldP spid="139" grpId="0" animBg="1"/>
      <p:bldP spid="139" grpId="1" animBg="1"/>
      <p:bldP spid="54" grpId="0" animBg="1"/>
      <p:bldP spid="54" grpId="1" animBg="1"/>
      <p:bldP spid="61" grpId="0"/>
      <p:bldP spid="6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 flipH="1">
            <a:off x="1228127" y="762000"/>
            <a:ext cx="2151053" cy="1524000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Process 68"/>
          <p:cNvSpPr/>
          <p:nvPr/>
        </p:nvSpPr>
        <p:spPr>
          <a:xfrm rot="16048129">
            <a:off x="3858402" y="4925515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218721" y="5258413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43400" y="2667000"/>
            <a:ext cx="4267200" cy="1828800"/>
            <a:chOff x="4343400" y="2667000"/>
            <a:chExt cx="4267200" cy="1828800"/>
          </a:xfrm>
        </p:grpSpPr>
        <p:sp>
          <p:nvSpPr>
            <p:cNvPr id="4" name="Rectangle 3"/>
            <p:cNvSpPr/>
            <p:nvPr/>
          </p:nvSpPr>
          <p:spPr>
            <a:xfrm>
              <a:off x="4343400" y="2667000"/>
              <a:ext cx="4267200" cy="1828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72000" y="2895600"/>
              <a:ext cx="3810000" cy="1371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48730" y="2743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2743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48730" y="4238223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4235003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4012646"/>
            <a:ext cx="3047999" cy="221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37279" y="1371600"/>
            <a:ext cx="327659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15056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INCINERATOR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24930" y="2743200"/>
            <a:ext cx="657359" cy="1644203"/>
            <a:chOff x="8424930" y="2743200"/>
            <a:chExt cx="657359" cy="1644203"/>
          </a:xfrm>
        </p:grpSpPr>
        <p:sp>
          <p:nvSpPr>
            <p:cNvPr id="13" name="Rectangle 12"/>
            <p:cNvSpPr/>
            <p:nvPr/>
          </p:nvSpPr>
          <p:spPr>
            <a:xfrm>
              <a:off x="8424930" y="2743200"/>
              <a:ext cx="261870" cy="16442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8777489" y="3374801"/>
              <a:ext cx="228600" cy="381000"/>
            </a:xfrm>
            <a:prstGeom prst="round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16200000">
            <a:off x="1178559" y="3317678"/>
            <a:ext cx="3046956" cy="5404075"/>
            <a:chOff x="1829844" y="1179287"/>
            <a:chExt cx="3046956" cy="5404075"/>
          </a:xfrm>
        </p:grpSpPr>
        <p:sp>
          <p:nvSpPr>
            <p:cNvPr id="17" name="Oval 16"/>
            <p:cNvSpPr/>
            <p:nvPr/>
          </p:nvSpPr>
          <p:spPr>
            <a:xfrm>
              <a:off x="3037810" y="1179287"/>
              <a:ext cx="511481" cy="47228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829844" y="1536026"/>
              <a:ext cx="3046956" cy="5025812"/>
              <a:chOff x="1829844" y="1536026"/>
              <a:chExt cx="3046956" cy="5025812"/>
            </a:xfrm>
          </p:grpSpPr>
          <p:sp>
            <p:nvSpPr>
              <p:cNvPr id="19" name="Rectangle 18"/>
              <p:cNvSpPr/>
              <p:nvPr/>
            </p:nvSpPr>
            <p:spPr>
              <a:xfrm rot="19804162">
                <a:off x="3941642" y="2902709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568445">
                <a:off x="2282220" y="2897346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57676" y="1536026"/>
                <a:ext cx="837847" cy="944562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30044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09797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2590800" y="2773362"/>
                <a:ext cx="1371600" cy="3049081"/>
              </a:xfrm>
              <a:prstGeom prst="round2Same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0800" y="4146043"/>
                <a:ext cx="1371600" cy="22066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Delay 25"/>
              <p:cNvSpPr/>
              <p:nvPr/>
            </p:nvSpPr>
            <p:spPr>
              <a:xfrm rot="16200000">
                <a:off x="2926842" y="1939373"/>
                <a:ext cx="699515" cy="531649"/>
              </a:xfrm>
              <a:prstGeom prst="flowChartDelay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974138" y="1828131"/>
                <a:ext cx="575153" cy="31941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99712" y="2188237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20691" y="2190765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343400" y="4267200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29844" y="4256374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owchart: Delay 31"/>
            <p:cNvSpPr/>
            <p:nvPr/>
          </p:nvSpPr>
          <p:spPr>
            <a:xfrm rot="9281948">
              <a:off x="2798931" y="2607837"/>
              <a:ext cx="370613" cy="548605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34300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23632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 rot="466661">
              <a:off x="2662379" y="2281700"/>
              <a:ext cx="866187" cy="1521692"/>
              <a:chOff x="4173024" y="1023861"/>
              <a:chExt cx="866187" cy="152169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486812" y="1536025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73024" y="1940129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61328" y="1023861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68835" y="2128542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87704" y="2316953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2634156">
            <a:off x="3816798" y="3720277"/>
            <a:ext cx="3131506" cy="777658"/>
            <a:chOff x="3966054" y="2969712"/>
            <a:chExt cx="3131506" cy="777658"/>
          </a:xfrm>
        </p:grpSpPr>
        <p:sp>
          <p:nvSpPr>
            <p:cNvPr id="44" name="Flowchart: Manual Input 43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Punched Tape 45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lowchart: Process 48"/>
          <p:cNvSpPr/>
          <p:nvPr/>
        </p:nvSpPr>
        <p:spPr>
          <a:xfrm rot="1069113">
            <a:off x="4390387" y="4274063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011490" y="4728402"/>
            <a:ext cx="1981200" cy="1981200"/>
            <a:chOff x="5334000" y="4572000"/>
            <a:chExt cx="1981200" cy="1981200"/>
          </a:xfrm>
        </p:grpSpPr>
        <p:sp>
          <p:nvSpPr>
            <p:cNvPr id="51" name="Rectangle 50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 Same Side Corner Rectangle 54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 Same Side Corner Rectangle 55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7962388">
            <a:off x="4556731" y="2455406"/>
            <a:ext cx="1371600" cy="3124200"/>
            <a:chOff x="5638800" y="1600200"/>
            <a:chExt cx="1371600" cy="3124200"/>
          </a:xfrm>
        </p:grpSpPr>
        <p:sp>
          <p:nvSpPr>
            <p:cNvPr id="58" name="Flowchart: Delay 57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Delay 64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Delay 65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Delay 66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Process 67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Process 69"/>
          <p:cNvSpPr/>
          <p:nvPr/>
        </p:nvSpPr>
        <p:spPr>
          <a:xfrm rot="1003902">
            <a:off x="4855041" y="4564214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58493" y="5403660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5509038" y="2991720"/>
            <a:ext cx="1465655" cy="1250963"/>
            <a:chOff x="1228127" y="1219200"/>
            <a:chExt cx="1568773" cy="13389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1228127" y="1219200"/>
              <a:ext cx="622146" cy="1066800"/>
            </a:xfrm>
            <a:prstGeom prst="ellipse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174754" y="1219200"/>
              <a:ext cx="622146" cy="1066800"/>
            </a:xfrm>
            <a:prstGeom prst="ellipse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Delay 136"/>
            <p:cNvSpPr/>
            <p:nvPr/>
          </p:nvSpPr>
          <p:spPr>
            <a:xfrm rot="5165023">
              <a:off x="1294784" y="2038349"/>
              <a:ext cx="544354" cy="495300"/>
            </a:xfrm>
            <a:prstGeom prst="flowChartDelay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Delay 137"/>
            <p:cNvSpPr/>
            <p:nvPr/>
          </p:nvSpPr>
          <p:spPr>
            <a:xfrm rot="5604064">
              <a:off x="2216861" y="2020171"/>
              <a:ext cx="544354" cy="495300"/>
            </a:xfrm>
            <a:prstGeom prst="flowChartDelay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5112279" y="3198891"/>
            <a:ext cx="2878159" cy="1134566"/>
          </a:xfrm>
          <a:custGeom>
            <a:avLst/>
            <a:gdLst>
              <a:gd name="connsiteX0" fmla="*/ 447131 w 2878159"/>
              <a:gd name="connsiteY0" fmla="*/ 1057275 h 1134566"/>
              <a:gd name="connsiteX1" fmla="*/ 447131 w 2878159"/>
              <a:gd name="connsiteY1" fmla="*/ 1057275 h 1134566"/>
              <a:gd name="connsiteX2" fmla="*/ 304256 w 2878159"/>
              <a:gd name="connsiteY2" fmla="*/ 971550 h 1134566"/>
              <a:gd name="connsiteX3" fmla="*/ 289968 w 2878159"/>
              <a:gd name="connsiteY3" fmla="*/ 928688 h 1134566"/>
              <a:gd name="connsiteX4" fmla="*/ 232818 w 2878159"/>
              <a:gd name="connsiteY4" fmla="*/ 828675 h 1134566"/>
              <a:gd name="connsiteX5" fmla="*/ 189956 w 2878159"/>
              <a:gd name="connsiteY5" fmla="*/ 800100 h 1134566"/>
              <a:gd name="connsiteX6" fmla="*/ 89943 w 2878159"/>
              <a:gd name="connsiteY6" fmla="*/ 671513 h 1134566"/>
              <a:gd name="connsiteX7" fmla="*/ 89943 w 2878159"/>
              <a:gd name="connsiteY7" fmla="*/ 442913 h 1134566"/>
              <a:gd name="connsiteX8" fmla="*/ 132806 w 2878159"/>
              <a:gd name="connsiteY8" fmla="*/ 285750 h 1134566"/>
              <a:gd name="connsiteX9" fmla="*/ 147093 w 2878159"/>
              <a:gd name="connsiteY9" fmla="*/ 242888 h 1134566"/>
              <a:gd name="connsiteX10" fmla="*/ 232818 w 2878159"/>
              <a:gd name="connsiteY10" fmla="*/ 171450 h 1134566"/>
              <a:gd name="connsiteX11" fmla="*/ 247106 w 2878159"/>
              <a:gd name="connsiteY11" fmla="*/ 128588 h 1134566"/>
              <a:gd name="connsiteX12" fmla="*/ 304256 w 2878159"/>
              <a:gd name="connsiteY12" fmla="*/ 42863 h 1134566"/>
              <a:gd name="connsiteX13" fmla="*/ 289968 w 2878159"/>
              <a:gd name="connsiteY13" fmla="*/ 0 h 1134566"/>
              <a:gd name="connsiteX14" fmla="*/ 247106 w 2878159"/>
              <a:gd name="connsiteY14" fmla="*/ 100013 h 1134566"/>
              <a:gd name="connsiteX15" fmla="*/ 247106 w 2878159"/>
              <a:gd name="connsiteY15" fmla="*/ 471488 h 1134566"/>
              <a:gd name="connsiteX16" fmla="*/ 275681 w 2878159"/>
              <a:gd name="connsiteY16" fmla="*/ 514350 h 1134566"/>
              <a:gd name="connsiteX17" fmla="*/ 332831 w 2878159"/>
              <a:gd name="connsiteY17" fmla="*/ 585788 h 1134566"/>
              <a:gd name="connsiteX18" fmla="*/ 347118 w 2878159"/>
              <a:gd name="connsiteY18" fmla="*/ 628650 h 1134566"/>
              <a:gd name="connsiteX19" fmla="*/ 389981 w 2878159"/>
              <a:gd name="connsiteY19" fmla="*/ 642938 h 1134566"/>
              <a:gd name="connsiteX20" fmla="*/ 475706 w 2878159"/>
              <a:gd name="connsiteY20" fmla="*/ 700088 h 1134566"/>
              <a:gd name="connsiteX21" fmla="*/ 504281 w 2878159"/>
              <a:gd name="connsiteY21" fmla="*/ 657225 h 1134566"/>
              <a:gd name="connsiteX22" fmla="*/ 504281 w 2878159"/>
              <a:gd name="connsiteY22" fmla="*/ 500063 h 1134566"/>
              <a:gd name="connsiteX23" fmla="*/ 475706 w 2878159"/>
              <a:gd name="connsiteY23" fmla="*/ 457200 h 1134566"/>
              <a:gd name="connsiteX24" fmla="*/ 375693 w 2878159"/>
              <a:gd name="connsiteY24" fmla="*/ 428625 h 1134566"/>
              <a:gd name="connsiteX25" fmla="*/ 432843 w 2878159"/>
              <a:gd name="connsiteY25" fmla="*/ 285750 h 1134566"/>
              <a:gd name="connsiteX26" fmla="*/ 475706 w 2878159"/>
              <a:gd name="connsiteY26" fmla="*/ 271463 h 1134566"/>
              <a:gd name="connsiteX27" fmla="*/ 518568 w 2878159"/>
              <a:gd name="connsiteY27" fmla="*/ 242888 h 1134566"/>
              <a:gd name="connsiteX28" fmla="*/ 532856 w 2878159"/>
              <a:gd name="connsiteY28" fmla="*/ 200025 h 1134566"/>
              <a:gd name="connsiteX29" fmla="*/ 561431 w 2878159"/>
              <a:gd name="connsiteY29" fmla="*/ 85725 h 1134566"/>
              <a:gd name="connsiteX30" fmla="*/ 547143 w 2878159"/>
              <a:gd name="connsiteY30" fmla="*/ 28575 h 1134566"/>
              <a:gd name="connsiteX31" fmla="*/ 590006 w 2878159"/>
              <a:gd name="connsiteY31" fmla="*/ 57150 h 1134566"/>
              <a:gd name="connsiteX32" fmla="*/ 604293 w 2878159"/>
              <a:gd name="connsiteY32" fmla="*/ 100013 h 1134566"/>
              <a:gd name="connsiteX33" fmla="*/ 590006 w 2878159"/>
              <a:gd name="connsiteY33" fmla="*/ 257175 h 1134566"/>
              <a:gd name="connsiteX34" fmla="*/ 590006 w 2878159"/>
              <a:gd name="connsiteY34" fmla="*/ 400050 h 1134566"/>
              <a:gd name="connsiteX35" fmla="*/ 632868 w 2878159"/>
              <a:gd name="connsiteY35" fmla="*/ 428625 h 1134566"/>
              <a:gd name="connsiteX36" fmla="*/ 661443 w 2878159"/>
              <a:gd name="connsiteY36" fmla="*/ 471488 h 1134566"/>
              <a:gd name="connsiteX37" fmla="*/ 632868 w 2878159"/>
              <a:gd name="connsiteY37" fmla="*/ 671513 h 1134566"/>
              <a:gd name="connsiteX38" fmla="*/ 675731 w 2878159"/>
              <a:gd name="connsiteY38" fmla="*/ 771525 h 1134566"/>
              <a:gd name="connsiteX39" fmla="*/ 732881 w 2878159"/>
              <a:gd name="connsiteY39" fmla="*/ 742950 h 1134566"/>
              <a:gd name="connsiteX40" fmla="*/ 775743 w 2878159"/>
              <a:gd name="connsiteY40" fmla="*/ 457200 h 1134566"/>
              <a:gd name="connsiteX41" fmla="*/ 818606 w 2878159"/>
              <a:gd name="connsiteY41" fmla="*/ 428625 h 1134566"/>
              <a:gd name="connsiteX42" fmla="*/ 861468 w 2878159"/>
              <a:gd name="connsiteY42" fmla="*/ 342900 h 1134566"/>
              <a:gd name="connsiteX43" fmla="*/ 818606 w 2878159"/>
              <a:gd name="connsiteY43" fmla="*/ 171450 h 1134566"/>
              <a:gd name="connsiteX44" fmla="*/ 804318 w 2878159"/>
              <a:gd name="connsiteY44" fmla="*/ 85725 h 1134566"/>
              <a:gd name="connsiteX45" fmla="*/ 847181 w 2878159"/>
              <a:gd name="connsiteY45" fmla="*/ 57150 h 1134566"/>
              <a:gd name="connsiteX46" fmla="*/ 861468 w 2878159"/>
              <a:gd name="connsiteY46" fmla="*/ 100013 h 1134566"/>
              <a:gd name="connsiteX47" fmla="*/ 890043 w 2878159"/>
              <a:gd name="connsiteY47" fmla="*/ 142875 h 1134566"/>
              <a:gd name="connsiteX48" fmla="*/ 918618 w 2878159"/>
              <a:gd name="connsiteY48" fmla="*/ 300038 h 1134566"/>
              <a:gd name="connsiteX49" fmla="*/ 932906 w 2878159"/>
              <a:gd name="connsiteY49" fmla="*/ 342900 h 1134566"/>
              <a:gd name="connsiteX50" fmla="*/ 975768 w 2878159"/>
              <a:gd name="connsiteY50" fmla="*/ 371475 h 1134566"/>
              <a:gd name="connsiteX51" fmla="*/ 990056 w 2878159"/>
              <a:gd name="connsiteY51" fmla="*/ 414338 h 1134566"/>
              <a:gd name="connsiteX52" fmla="*/ 961481 w 2878159"/>
              <a:gd name="connsiteY52" fmla="*/ 614363 h 1134566"/>
              <a:gd name="connsiteX53" fmla="*/ 990056 w 2878159"/>
              <a:gd name="connsiteY53" fmla="*/ 728663 h 1134566"/>
              <a:gd name="connsiteX54" fmla="*/ 1018631 w 2878159"/>
              <a:gd name="connsiteY54" fmla="*/ 771525 h 1134566"/>
              <a:gd name="connsiteX55" fmla="*/ 1047206 w 2878159"/>
              <a:gd name="connsiteY55" fmla="*/ 728663 h 1134566"/>
              <a:gd name="connsiteX56" fmla="*/ 1090068 w 2878159"/>
              <a:gd name="connsiteY56" fmla="*/ 685800 h 1134566"/>
              <a:gd name="connsiteX57" fmla="*/ 1104356 w 2878159"/>
              <a:gd name="connsiteY57" fmla="*/ 642938 h 1134566"/>
              <a:gd name="connsiteX58" fmla="*/ 1061493 w 2878159"/>
              <a:gd name="connsiteY58" fmla="*/ 471488 h 1134566"/>
              <a:gd name="connsiteX59" fmla="*/ 1032918 w 2878159"/>
              <a:gd name="connsiteY59" fmla="*/ 428625 h 1134566"/>
              <a:gd name="connsiteX60" fmla="*/ 1147218 w 2878159"/>
              <a:gd name="connsiteY60" fmla="*/ 357188 h 1134566"/>
              <a:gd name="connsiteX61" fmla="*/ 1190081 w 2878159"/>
              <a:gd name="connsiteY61" fmla="*/ 342900 h 1134566"/>
              <a:gd name="connsiteX62" fmla="*/ 1190081 w 2878159"/>
              <a:gd name="connsiteY62" fmla="*/ 185738 h 1134566"/>
              <a:gd name="connsiteX63" fmla="*/ 1175793 w 2878159"/>
              <a:gd name="connsiteY63" fmla="*/ 142875 h 1134566"/>
              <a:gd name="connsiteX64" fmla="*/ 1132931 w 2878159"/>
              <a:gd name="connsiteY64" fmla="*/ 128588 h 1134566"/>
              <a:gd name="connsiteX65" fmla="*/ 1175793 w 2878159"/>
              <a:gd name="connsiteY65" fmla="*/ 100013 h 1134566"/>
              <a:gd name="connsiteX66" fmla="*/ 1304381 w 2878159"/>
              <a:gd name="connsiteY66" fmla="*/ 157163 h 1134566"/>
              <a:gd name="connsiteX67" fmla="*/ 1318668 w 2878159"/>
              <a:gd name="connsiteY67" fmla="*/ 200025 h 1134566"/>
              <a:gd name="connsiteX68" fmla="*/ 1361531 w 2878159"/>
              <a:gd name="connsiteY68" fmla="*/ 285750 h 1134566"/>
              <a:gd name="connsiteX69" fmla="*/ 1332956 w 2878159"/>
              <a:gd name="connsiteY69" fmla="*/ 442913 h 1134566"/>
              <a:gd name="connsiteX70" fmla="*/ 1304381 w 2878159"/>
              <a:gd name="connsiteY70" fmla="*/ 485775 h 1134566"/>
              <a:gd name="connsiteX71" fmla="*/ 1275806 w 2878159"/>
              <a:gd name="connsiteY71" fmla="*/ 571500 h 1134566"/>
              <a:gd name="connsiteX72" fmla="*/ 1375818 w 2878159"/>
              <a:gd name="connsiteY72" fmla="*/ 700088 h 1134566"/>
              <a:gd name="connsiteX73" fmla="*/ 1418681 w 2878159"/>
              <a:gd name="connsiteY73" fmla="*/ 728663 h 1134566"/>
              <a:gd name="connsiteX74" fmla="*/ 1461543 w 2878159"/>
              <a:gd name="connsiteY74" fmla="*/ 742950 h 1134566"/>
              <a:gd name="connsiteX75" fmla="*/ 1504406 w 2878159"/>
              <a:gd name="connsiteY75" fmla="*/ 728663 h 1134566"/>
              <a:gd name="connsiteX76" fmla="*/ 1532981 w 2878159"/>
              <a:gd name="connsiteY76" fmla="*/ 642938 h 1134566"/>
              <a:gd name="connsiteX77" fmla="*/ 1518693 w 2878159"/>
              <a:gd name="connsiteY77" fmla="*/ 528638 h 1134566"/>
              <a:gd name="connsiteX78" fmla="*/ 1504406 w 2878159"/>
              <a:gd name="connsiteY78" fmla="*/ 485775 h 1134566"/>
              <a:gd name="connsiteX79" fmla="*/ 1461543 w 2878159"/>
              <a:gd name="connsiteY79" fmla="*/ 457200 h 1134566"/>
              <a:gd name="connsiteX80" fmla="*/ 1447256 w 2878159"/>
              <a:gd name="connsiteY80" fmla="*/ 414338 h 1134566"/>
              <a:gd name="connsiteX81" fmla="*/ 1518693 w 2878159"/>
              <a:gd name="connsiteY81" fmla="*/ 314325 h 1134566"/>
              <a:gd name="connsiteX82" fmla="*/ 1604418 w 2878159"/>
              <a:gd name="connsiteY82" fmla="*/ 300038 h 1134566"/>
              <a:gd name="connsiteX83" fmla="*/ 1618706 w 2878159"/>
              <a:gd name="connsiteY83" fmla="*/ 257175 h 1134566"/>
              <a:gd name="connsiteX84" fmla="*/ 1604418 w 2878159"/>
              <a:gd name="connsiteY84" fmla="*/ 114300 h 1134566"/>
              <a:gd name="connsiteX85" fmla="*/ 1647281 w 2878159"/>
              <a:gd name="connsiteY85" fmla="*/ 85725 h 1134566"/>
              <a:gd name="connsiteX86" fmla="*/ 1704431 w 2878159"/>
              <a:gd name="connsiteY86" fmla="*/ 100013 h 1134566"/>
              <a:gd name="connsiteX87" fmla="*/ 1718718 w 2878159"/>
              <a:gd name="connsiteY87" fmla="*/ 242888 h 1134566"/>
              <a:gd name="connsiteX88" fmla="*/ 1704431 w 2878159"/>
              <a:gd name="connsiteY88" fmla="*/ 328613 h 1134566"/>
              <a:gd name="connsiteX89" fmla="*/ 1675856 w 2878159"/>
              <a:gd name="connsiteY89" fmla="*/ 371475 h 1134566"/>
              <a:gd name="connsiteX90" fmla="*/ 1661568 w 2878159"/>
              <a:gd name="connsiteY90" fmla="*/ 414338 h 1134566"/>
              <a:gd name="connsiteX91" fmla="*/ 1675856 w 2878159"/>
              <a:gd name="connsiteY91" fmla="*/ 457200 h 1134566"/>
              <a:gd name="connsiteX92" fmla="*/ 1833018 w 2878159"/>
              <a:gd name="connsiteY92" fmla="*/ 471488 h 1134566"/>
              <a:gd name="connsiteX93" fmla="*/ 1861593 w 2878159"/>
              <a:gd name="connsiteY93" fmla="*/ 428625 h 1134566"/>
              <a:gd name="connsiteX94" fmla="*/ 1833018 w 2878159"/>
              <a:gd name="connsiteY94" fmla="*/ 242888 h 1134566"/>
              <a:gd name="connsiteX95" fmla="*/ 1947318 w 2878159"/>
              <a:gd name="connsiteY95" fmla="*/ 228600 h 1134566"/>
              <a:gd name="connsiteX96" fmla="*/ 1975893 w 2878159"/>
              <a:gd name="connsiteY96" fmla="*/ 314325 h 1134566"/>
              <a:gd name="connsiteX97" fmla="*/ 1961606 w 2878159"/>
              <a:gd name="connsiteY97" fmla="*/ 514350 h 1134566"/>
              <a:gd name="connsiteX98" fmla="*/ 1861593 w 2878159"/>
              <a:gd name="connsiteY98" fmla="*/ 642938 h 1134566"/>
              <a:gd name="connsiteX99" fmla="*/ 1861593 w 2878159"/>
              <a:gd name="connsiteY99" fmla="*/ 771525 h 1134566"/>
              <a:gd name="connsiteX100" fmla="*/ 1904456 w 2878159"/>
              <a:gd name="connsiteY100" fmla="*/ 785813 h 1134566"/>
              <a:gd name="connsiteX101" fmla="*/ 2004468 w 2878159"/>
              <a:gd name="connsiteY101" fmla="*/ 771525 h 1134566"/>
              <a:gd name="connsiteX102" fmla="*/ 2047331 w 2878159"/>
              <a:gd name="connsiteY102" fmla="*/ 628650 h 1134566"/>
              <a:gd name="connsiteX103" fmla="*/ 2075906 w 2878159"/>
              <a:gd name="connsiteY103" fmla="*/ 585788 h 1134566"/>
              <a:gd name="connsiteX104" fmla="*/ 2247356 w 2878159"/>
              <a:gd name="connsiteY104" fmla="*/ 600075 h 1134566"/>
              <a:gd name="connsiteX105" fmla="*/ 2290218 w 2878159"/>
              <a:gd name="connsiteY105" fmla="*/ 628650 h 1134566"/>
              <a:gd name="connsiteX106" fmla="*/ 2333081 w 2878159"/>
              <a:gd name="connsiteY106" fmla="*/ 642938 h 1134566"/>
              <a:gd name="connsiteX107" fmla="*/ 2361656 w 2878159"/>
              <a:gd name="connsiteY107" fmla="*/ 600075 h 1134566"/>
              <a:gd name="connsiteX108" fmla="*/ 2404518 w 2878159"/>
              <a:gd name="connsiteY108" fmla="*/ 585788 h 1134566"/>
              <a:gd name="connsiteX109" fmla="*/ 2461668 w 2878159"/>
              <a:gd name="connsiteY109" fmla="*/ 500063 h 1134566"/>
              <a:gd name="connsiteX110" fmla="*/ 2490243 w 2878159"/>
              <a:gd name="connsiteY110" fmla="*/ 457200 h 1134566"/>
              <a:gd name="connsiteX111" fmla="*/ 2490243 w 2878159"/>
              <a:gd name="connsiteY111" fmla="*/ 628650 h 1134566"/>
              <a:gd name="connsiteX112" fmla="*/ 2461668 w 2878159"/>
              <a:gd name="connsiteY112" fmla="*/ 671513 h 1134566"/>
              <a:gd name="connsiteX113" fmla="*/ 2418806 w 2878159"/>
              <a:gd name="connsiteY113" fmla="*/ 685800 h 1134566"/>
              <a:gd name="connsiteX114" fmla="*/ 2361656 w 2878159"/>
              <a:gd name="connsiteY114" fmla="*/ 771525 h 1134566"/>
              <a:gd name="connsiteX115" fmla="*/ 2375943 w 2878159"/>
              <a:gd name="connsiteY115" fmla="*/ 814388 h 1134566"/>
              <a:gd name="connsiteX116" fmla="*/ 2590256 w 2878159"/>
              <a:gd name="connsiteY116" fmla="*/ 757238 h 1134566"/>
              <a:gd name="connsiteX117" fmla="*/ 2633118 w 2878159"/>
              <a:gd name="connsiteY117" fmla="*/ 728663 h 1134566"/>
              <a:gd name="connsiteX118" fmla="*/ 2718843 w 2878159"/>
              <a:gd name="connsiteY118" fmla="*/ 700088 h 1134566"/>
              <a:gd name="connsiteX119" fmla="*/ 2833143 w 2878159"/>
              <a:gd name="connsiteY119" fmla="*/ 714375 h 1134566"/>
              <a:gd name="connsiteX120" fmla="*/ 2876006 w 2878159"/>
              <a:gd name="connsiteY120" fmla="*/ 742950 h 1134566"/>
              <a:gd name="connsiteX121" fmla="*/ 2861718 w 2878159"/>
              <a:gd name="connsiteY121" fmla="*/ 785813 h 1134566"/>
              <a:gd name="connsiteX122" fmla="*/ 2690268 w 2878159"/>
              <a:gd name="connsiteY122" fmla="*/ 800100 h 1134566"/>
              <a:gd name="connsiteX123" fmla="*/ 2590256 w 2878159"/>
              <a:gd name="connsiteY123" fmla="*/ 914400 h 1134566"/>
              <a:gd name="connsiteX124" fmla="*/ 2575968 w 2878159"/>
              <a:gd name="connsiteY124" fmla="*/ 957263 h 1134566"/>
              <a:gd name="connsiteX125" fmla="*/ 2490243 w 2878159"/>
              <a:gd name="connsiteY125" fmla="*/ 985838 h 1134566"/>
              <a:gd name="connsiteX126" fmla="*/ 2433093 w 2878159"/>
              <a:gd name="connsiteY126" fmla="*/ 1000125 h 1134566"/>
              <a:gd name="connsiteX127" fmla="*/ 2390231 w 2878159"/>
              <a:gd name="connsiteY127" fmla="*/ 1014413 h 1134566"/>
              <a:gd name="connsiteX128" fmla="*/ 1918743 w 2878159"/>
              <a:gd name="connsiteY128" fmla="*/ 1028700 h 1134566"/>
              <a:gd name="connsiteX129" fmla="*/ 1561556 w 2878159"/>
              <a:gd name="connsiteY129" fmla="*/ 1042988 h 1134566"/>
              <a:gd name="connsiteX130" fmla="*/ 1090068 w 2878159"/>
              <a:gd name="connsiteY130" fmla="*/ 1057275 h 1134566"/>
              <a:gd name="connsiteX131" fmla="*/ 1047206 w 2878159"/>
              <a:gd name="connsiteY131" fmla="*/ 1085850 h 1134566"/>
              <a:gd name="connsiteX132" fmla="*/ 775743 w 2878159"/>
              <a:gd name="connsiteY132" fmla="*/ 1100138 h 1134566"/>
              <a:gd name="connsiteX133" fmla="*/ 547143 w 2878159"/>
              <a:gd name="connsiteY133" fmla="*/ 1114425 h 1134566"/>
              <a:gd name="connsiteX134" fmla="*/ 375693 w 2878159"/>
              <a:gd name="connsiteY134" fmla="*/ 1114425 h 1134566"/>
              <a:gd name="connsiteX135" fmla="*/ 318543 w 2878159"/>
              <a:gd name="connsiteY135" fmla="*/ 1071563 h 1134566"/>
              <a:gd name="connsiteX136" fmla="*/ 232818 w 2878159"/>
              <a:gd name="connsiteY136" fmla="*/ 1014413 h 1134566"/>
              <a:gd name="connsiteX137" fmla="*/ 204243 w 2878159"/>
              <a:gd name="connsiteY137" fmla="*/ 971550 h 1134566"/>
              <a:gd name="connsiteX138" fmla="*/ 161381 w 2878159"/>
              <a:gd name="connsiteY138" fmla="*/ 957263 h 1134566"/>
              <a:gd name="connsiteX139" fmla="*/ 118518 w 2878159"/>
              <a:gd name="connsiteY139" fmla="*/ 928688 h 1134566"/>
              <a:gd name="connsiteX140" fmla="*/ 32793 w 2878159"/>
              <a:gd name="connsiteY140" fmla="*/ 928688 h 1134566"/>
              <a:gd name="connsiteX141" fmla="*/ 4218 w 2878159"/>
              <a:gd name="connsiteY141" fmla="*/ 885825 h 1134566"/>
              <a:gd name="connsiteX142" fmla="*/ 132806 w 2878159"/>
              <a:gd name="connsiteY142" fmla="*/ 914400 h 1134566"/>
              <a:gd name="connsiteX143" fmla="*/ 232818 w 2878159"/>
              <a:gd name="connsiteY143" fmla="*/ 957263 h 1134566"/>
              <a:gd name="connsiteX144" fmla="*/ 318543 w 2878159"/>
              <a:gd name="connsiteY144" fmla="*/ 1000125 h 1134566"/>
              <a:gd name="connsiteX145" fmla="*/ 375693 w 2878159"/>
              <a:gd name="connsiteY145" fmla="*/ 1028700 h 1134566"/>
              <a:gd name="connsiteX146" fmla="*/ 375693 w 2878159"/>
              <a:gd name="connsiteY146" fmla="*/ 1028700 h 113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2878159" h="1134566">
                <a:moveTo>
                  <a:pt x="447131" y="1057275"/>
                </a:moveTo>
                <a:lnTo>
                  <a:pt x="447131" y="1057275"/>
                </a:lnTo>
                <a:cubicBezTo>
                  <a:pt x="399506" y="1028700"/>
                  <a:pt x="347242" y="1006720"/>
                  <a:pt x="304256" y="971550"/>
                </a:cubicBezTo>
                <a:cubicBezTo>
                  <a:pt x="292600" y="962013"/>
                  <a:pt x="295901" y="942531"/>
                  <a:pt x="289968" y="928688"/>
                </a:cubicBezTo>
                <a:cubicBezTo>
                  <a:pt x="281564" y="909078"/>
                  <a:pt x="250754" y="846611"/>
                  <a:pt x="232818" y="828675"/>
                </a:cubicBezTo>
                <a:cubicBezTo>
                  <a:pt x="220676" y="816533"/>
                  <a:pt x="204243" y="809625"/>
                  <a:pt x="189956" y="800100"/>
                </a:cubicBezTo>
                <a:cubicBezTo>
                  <a:pt x="121598" y="697563"/>
                  <a:pt x="157090" y="738659"/>
                  <a:pt x="89943" y="671513"/>
                </a:cubicBezTo>
                <a:cubicBezTo>
                  <a:pt x="57269" y="573487"/>
                  <a:pt x="69353" y="628222"/>
                  <a:pt x="89943" y="442913"/>
                </a:cubicBezTo>
                <a:cubicBezTo>
                  <a:pt x="96674" y="382331"/>
                  <a:pt x="113251" y="344414"/>
                  <a:pt x="132806" y="285750"/>
                </a:cubicBezTo>
                <a:cubicBezTo>
                  <a:pt x="137568" y="271463"/>
                  <a:pt x="136444" y="253537"/>
                  <a:pt x="147093" y="242888"/>
                </a:cubicBezTo>
                <a:cubicBezTo>
                  <a:pt x="202098" y="187883"/>
                  <a:pt x="173144" y="211233"/>
                  <a:pt x="232818" y="171450"/>
                </a:cubicBezTo>
                <a:cubicBezTo>
                  <a:pt x="237581" y="157163"/>
                  <a:pt x="239792" y="141753"/>
                  <a:pt x="247106" y="128588"/>
                </a:cubicBezTo>
                <a:cubicBezTo>
                  <a:pt x="263785" y="98567"/>
                  <a:pt x="304256" y="42863"/>
                  <a:pt x="304256" y="42863"/>
                </a:cubicBezTo>
                <a:cubicBezTo>
                  <a:pt x="299493" y="28575"/>
                  <a:pt x="305029" y="0"/>
                  <a:pt x="289968" y="0"/>
                </a:cubicBezTo>
                <a:cubicBezTo>
                  <a:pt x="265301" y="0"/>
                  <a:pt x="248633" y="93903"/>
                  <a:pt x="247106" y="100013"/>
                </a:cubicBezTo>
                <a:cubicBezTo>
                  <a:pt x="236022" y="244103"/>
                  <a:pt x="220089" y="327398"/>
                  <a:pt x="247106" y="471488"/>
                </a:cubicBezTo>
                <a:cubicBezTo>
                  <a:pt x="250271" y="488365"/>
                  <a:pt x="266156" y="500063"/>
                  <a:pt x="275681" y="514350"/>
                </a:cubicBezTo>
                <a:cubicBezTo>
                  <a:pt x="311591" y="622085"/>
                  <a:pt x="258974" y="493467"/>
                  <a:pt x="332831" y="585788"/>
                </a:cubicBezTo>
                <a:cubicBezTo>
                  <a:pt x="342239" y="597548"/>
                  <a:pt x="336469" y="618001"/>
                  <a:pt x="347118" y="628650"/>
                </a:cubicBezTo>
                <a:cubicBezTo>
                  <a:pt x="357767" y="639299"/>
                  <a:pt x="376816" y="635624"/>
                  <a:pt x="389981" y="642938"/>
                </a:cubicBezTo>
                <a:cubicBezTo>
                  <a:pt x="420002" y="659616"/>
                  <a:pt x="475706" y="700088"/>
                  <a:pt x="475706" y="700088"/>
                </a:cubicBezTo>
                <a:cubicBezTo>
                  <a:pt x="485231" y="685800"/>
                  <a:pt x="497517" y="673008"/>
                  <a:pt x="504281" y="657225"/>
                </a:cubicBezTo>
                <a:cubicBezTo>
                  <a:pt x="526901" y="604443"/>
                  <a:pt x="521060" y="555994"/>
                  <a:pt x="504281" y="500063"/>
                </a:cubicBezTo>
                <a:cubicBezTo>
                  <a:pt x="499347" y="483616"/>
                  <a:pt x="489115" y="467927"/>
                  <a:pt x="475706" y="457200"/>
                </a:cubicBezTo>
                <a:cubicBezTo>
                  <a:pt x="466392" y="449748"/>
                  <a:pt x="379423" y="429558"/>
                  <a:pt x="375693" y="428625"/>
                </a:cubicBezTo>
                <a:cubicBezTo>
                  <a:pt x="388393" y="327028"/>
                  <a:pt x="359696" y="322323"/>
                  <a:pt x="432843" y="285750"/>
                </a:cubicBezTo>
                <a:cubicBezTo>
                  <a:pt x="446314" y="279015"/>
                  <a:pt x="461418" y="276225"/>
                  <a:pt x="475706" y="271463"/>
                </a:cubicBezTo>
                <a:cubicBezTo>
                  <a:pt x="489993" y="261938"/>
                  <a:pt x="507841" y="256297"/>
                  <a:pt x="518568" y="242888"/>
                </a:cubicBezTo>
                <a:cubicBezTo>
                  <a:pt x="527976" y="231128"/>
                  <a:pt x="529203" y="214636"/>
                  <a:pt x="532856" y="200025"/>
                </a:cubicBezTo>
                <a:lnTo>
                  <a:pt x="561431" y="85725"/>
                </a:lnTo>
                <a:cubicBezTo>
                  <a:pt x="556668" y="66675"/>
                  <a:pt x="533258" y="42460"/>
                  <a:pt x="547143" y="28575"/>
                </a:cubicBezTo>
                <a:cubicBezTo>
                  <a:pt x="559285" y="16433"/>
                  <a:pt x="579279" y="43741"/>
                  <a:pt x="590006" y="57150"/>
                </a:cubicBezTo>
                <a:cubicBezTo>
                  <a:pt x="599414" y="68910"/>
                  <a:pt x="599531" y="85725"/>
                  <a:pt x="604293" y="100013"/>
                </a:cubicBezTo>
                <a:cubicBezTo>
                  <a:pt x="599531" y="152400"/>
                  <a:pt x="597445" y="205100"/>
                  <a:pt x="590006" y="257175"/>
                </a:cubicBezTo>
                <a:cubicBezTo>
                  <a:pt x="579623" y="329858"/>
                  <a:pt x="541044" y="289887"/>
                  <a:pt x="590006" y="400050"/>
                </a:cubicBezTo>
                <a:cubicBezTo>
                  <a:pt x="596980" y="415741"/>
                  <a:pt x="618581" y="419100"/>
                  <a:pt x="632868" y="428625"/>
                </a:cubicBezTo>
                <a:cubicBezTo>
                  <a:pt x="642393" y="442913"/>
                  <a:pt x="660126" y="454367"/>
                  <a:pt x="661443" y="471488"/>
                </a:cubicBezTo>
                <a:cubicBezTo>
                  <a:pt x="667176" y="546011"/>
                  <a:pt x="649750" y="603988"/>
                  <a:pt x="632868" y="671513"/>
                </a:cubicBezTo>
                <a:cubicBezTo>
                  <a:pt x="635622" y="682528"/>
                  <a:pt x="649992" y="767235"/>
                  <a:pt x="675731" y="771525"/>
                </a:cubicBezTo>
                <a:cubicBezTo>
                  <a:pt x="696740" y="775026"/>
                  <a:pt x="713831" y="752475"/>
                  <a:pt x="732881" y="742950"/>
                </a:cubicBezTo>
                <a:cubicBezTo>
                  <a:pt x="818651" y="614297"/>
                  <a:pt x="702794" y="803710"/>
                  <a:pt x="775743" y="457200"/>
                </a:cubicBezTo>
                <a:cubicBezTo>
                  <a:pt x="779281" y="440397"/>
                  <a:pt x="804318" y="438150"/>
                  <a:pt x="818606" y="428625"/>
                </a:cubicBezTo>
                <a:cubicBezTo>
                  <a:pt x="833055" y="406952"/>
                  <a:pt x="861468" y="372478"/>
                  <a:pt x="861468" y="342900"/>
                </a:cubicBezTo>
                <a:cubicBezTo>
                  <a:pt x="861468" y="234020"/>
                  <a:pt x="836338" y="277841"/>
                  <a:pt x="818606" y="171450"/>
                </a:cubicBezTo>
                <a:lnTo>
                  <a:pt x="804318" y="85725"/>
                </a:lnTo>
                <a:cubicBezTo>
                  <a:pt x="818606" y="76200"/>
                  <a:pt x="830522" y="52985"/>
                  <a:pt x="847181" y="57150"/>
                </a:cubicBezTo>
                <a:cubicBezTo>
                  <a:pt x="861792" y="60803"/>
                  <a:pt x="854733" y="86542"/>
                  <a:pt x="861468" y="100013"/>
                </a:cubicBezTo>
                <a:cubicBezTo>
                  <a:pt x="869147" y="115372"/>
                  <a:pt x="880518" y="128588"/>
                  <a:pt x="890043" y="142875"/>
                </a:cubicBezTo>
                <a:cubicBezTo>
                  <a:pt x="901605" y="223805"/>
                  <a:pt x="899373" y="232679"/>
                  <a:pt x="918618" y="300038"/>
                </a:cubicBezTo>
                <a:cubicBezTo>
                  <a:pt x="922755" y="314519"/>
                  <a:pt x="923498" y="331140"/>
                  <a:pt x="932906" y="342900"/>
                </a:cubicBezTo>
                <a:cubicBezTo>
                  <a:pt x="943633" y="356308"/>
                  <a:pt x="961481" y="361950"/>
                  <a:pt x="975768" y="371475"/>
                </a:cubicBezTo>
                <a:cubicBezTo>
                  <a:pt x="980531" y="385763"/>
                  <a:pt x="990940" y="399303"/>
                  <a:pt x="990056" y="414338"/>
                </a:cubicBezTo>
                <a:cubicBezTo>
                  <a:pt x="986101" y="481574"/>
                  <a:pt x="961481" y="614363"/>
                  <a:pt x="961481" y="614363"/>
                </a:cubicBezTo>
                <a:cubicBezTo>
                  <a:pt x="971006" y="652463"/>
                  <a:pt x="976635" y="691755"/>
                  <a:pt x="990056" y="728663"/>
                </a:cubicBezTo>
                <a:cubicBezTo>
                  <a:pt x="995924" y="744800"/>
                  <a:pt x="1001460" y="771525"/>
                  <a:pt x="1018631" y="771525"/>
                </a:cubicBezTo>
                <a:cubicBezTo>
                  <a:pt x="1035802" y="771525"/>
                  <a:pt x="1036213" y="741854"/>
                  <a:pt x="1047206" y="728663"/>
                </a:cubicBezTo>
                <a:cubicBezTo>
                  <a:pt x="1060141" y="713141"/>
                  <a:pt x="1075781" y="700088"/>
                  <a:pt x="1090068" y="685800"/>
                </a:cubicBezTo>
                <a:cubicBezTo>
                  <a:pt x="1094831" y="671513"/>
                  <a:pt x="1104356" y="657998"/>
                  <a:pt x="1104356" y="642938"/>
                </a:cubicBezTo>
                <a:cubicBezTo>
                  <a:pt x="1104356" y="610802"/>
                  <a:pt x="1079224" y="498085"/>
                  <a:pt x="1061493" y="471488"/>
                </a:cubicBezTo>
                <a:lnTo>
                  <a:pt x="1032918" y="428625"/>
                </a:lnTo>
                <a:cubicBezTo>
                  <a:pt x="1078201" y="360701"/>
                  <a:pt x="1045203" y="391193"/>
                  <a:pt x="1147218" y="357188"/>
                </a:cubicBezTo>
                <a:lnTo>
                  <a:pt x="1190081" y="342900"/>
                </a:lnTo>
                <a:cubicBezTo>
                  <a:pt x="1214646" y="269203"/>
                  <a:pt x="1210988" y="300726"/>
                  <a:pt x="1190081" y="185738"/>
                </a:cubicBezTo>
                <a:cubicBezTo>
                  <a:pt x="1187387" y="170920"/>
                  <a:pt x="1186442" y="153524"/>
                  <a:pt x="1175793" y="142875"/>
                </a:cubicBezTo>
                <a:cubicBezTo>
                  <a:pt x="1165144" y="132226"/>
                  <a:pt x="1147218" y="133350"/>
                  <a:pt x="1132931" y="128588"/>
                </a:cubicBezTo>
                <a:cubicBezTo>
                  <a:pt x="1147218" y="119063"/>
                  <a:pt x="1158622" y="100013"/>
                  <a:pt x="1175793" y="100013"/>
                </a:cubicBezTo>
                <a:cubicBezTo>
                  <a:pt x="1226800" y="100013"/>
                  <a:pt x="1265535" y="131266"/>
                  <a:pt x="1304381" y="157163"/>
                </a:cubicBezTo>
                <a:cubicBezTo>
                  <a:pt x="1309143" y="171450"/>
                  <a:pt x="1311933" y="186555"/>
                  <a:pt x="1318668" y="200025"/>
                </a:cubicBezTo>
                <a:cubicBezTo>
                  <a:pt x="1374065" y="310819"/>
                  <a:pt x="1325616" y="178009"/>
                  <a:pt x="1361531" y="285750"/>
                </a:cubicBezTo>
                <a:cubicBezTo>
                  <a:pt x="1356607" y="325143"/>
                  <a:pt x="1354979" y="398866"/>
                  <a:pt x="1332956" y="442913"/>
                </a:cubicBezTo>
                <a:cubicBezTo>
                  <a:pt x="1325277" y="458272"/>
                  <a:pt x="1311355" y="470084"/>
                  <a:pt x="1304381" y="485775"/>
                </a:cubicBezTo>
                <a:cubicBezTo>
                  <a:pt x="1292148" y="513300"/>
                  <a:pt x="1275806" y="571500"/>
                  <a:pt x="1275806" y="571500"/>
                </a:cubicBezTo>
                <a:cubicBezTo>
                  <a:pt x="1315629" y="631235"/>
                  <a:pt x="1325461" y="658123"/>
                  <a:pt x="1375818" y="700088"/>
                </a:cubicBezTo>
                <a:cubicBezTo>
                  <a:pt x="1389010" y="711081"/>
                  <a:pt x="1403322" y="720984"/>
                  <a:pt x="1418681" y="728663"/>
                </a:cubicBezTo>
                <a:cubicBezTo>
                  <a:pt x="1432151" y="735398"/>
                  <a:pt x="1447256" y="738188"/>
                  <a:pt x="1461543" y="742950"/>
                </a:cubicBezTo>
                <a:cubicBezTo>
                  <a:pt x="1475831" y="738188"/>
                  <a:pt x="1495652" y="740918"/>
                  <a:pt x="1504406" y="728663"/>
                </a:cubicBezTo>
                <a:cubicBezTo>
                  <a:pt x="1521913" y="704153"/>
                  <a:pt x="1532981" y="642938"/>
                  <a:pt x="1532981" y="642938"/>
                </a:cubicBezTo>
                <a:cubicBezTo>
                  <a:pt x="1528218" y="604838"/>
                  <a:pt x="1525562" y="566415"/>
                  <a:pt x="1518693" y="528638"/>
                </a:cubicBezTo>
                <a:cubicBezTo>
                  <a:pt x="1515999" y="513820"/>
                  <a:pt x="1513814" y="497535"/>
                  <a:pt x="1504406" y="485775"/>
                </a:cubicBezTo>
                <a:cubicBezTo>
                  <a:pt x="1493679" y="472366"/>
                  <a:pt x="1475831" y="466725"/>
                  <a:pt x="1461543" y="457200"/>
                </a:cubicBezTo>
                <a:cubicBezTo>
                  <a:pt x="1456781" y="442913"/>
                  <a:pt x="1445388" y="429282"/>
                  <a:pt x="1447256" y="414338"/>
                </a:cubicBezTo>
                <a:cubicBezTo>
                  <a:pt x="1452965" y="368669"/>
                  <a:pt x="1474071" y="329199"/>
                  <a:pt x="1518693" y="314325"/>
                </a:cubicBezTo>
                <a:cubicBezTo>
                  <a:pt x="1546176" y="305164"/>
                  <a:pt x="1575843" y="304800"/>
                  <a:pt x="1604418" y="300038"/>
                </a:cubicBezTo>
                <a:cubicBezTo>
                  <a:pt x="1609181" y="285750"/>
                  <a:pt x="1618706" y="272236"/>
                  <a:pt x="1618706" y="257175"/>
                </a:cubicBezTo>
                <a:cubicBezTo>
                  <a:pt x="1618706" y="209312"/>
                  <a:pt x="1596549" y="161511"/>
                  <a:pt x="1604418" y="114300"/>
                </a:cubicBezTo>
                <a:cubicBezTo>
                  <a:pt x="1607241" y="97362"/>
                  <a:pt x="1632993" y="95250"/>
                  <a:pt x="1647281" y="85725"/>
                </a:cubicBezTo>
                <a:cubicBezTo>
                  <a:pt x="1666331" y="90488"/>
                  <a:pt x="1688093" y="89121"/>
                  <a:pt x="1704431" y="100013"/>
                </a:cubicBezTo>
                <a:cubicBezTo>
                  <a:pt x="1756587" y="134783"/>
                  <a:pt x="1725824" y="196698"/>
                  <a:pt x="1718718" y="242888"/>
                </a:cubicBezTo>
                <a:cubicBezTo>
                  <a:pt x="1714313" y="271520"/>
                  <a:pt x="1713592" y="301130"/>
                  <a:pt x="1704431" y="328613"/>
                </a:cubicBezTo>
                <a:cubicBezTo>
                  <a:pt x="1699001" y="344903"/>
                  <a:pt x="1683535" y="356117"/>
                  <a:pt x="1675856" y="371475"/>
                </a:cubicBezTo>
                <a:cubicBezTo>
                  <a:pt x="1669121" y="384946"/>
                  <a:pt x="1666331" y="400050"/>
                  <a:pt x="1661568" y="414338"/>
                </a:cubicBezTo>
                <a:cubicBezTo>
                  <a:pt x="1666331" y="428625"/>
                  <a:pt x="1666448" y="445440"/>
                  <a:pt x="1675856" y="457200"/>
                </a:cubicBezTo>
                <a:cubicBezTo>
                  <a:pt x="1718929" y="511041"/>
                  <a:pt x="1772646" y="479034"/>
                  <a:pt x="1833018" y="471488"/>
                </a:cubicBezTo>
                <a:cubicBezTo>
                  <a:pt x="1842543" y="457200"/>
                  <a:pt x="1860276" y="445746"/>
                  <a:pt x="1861593" y="428625"/>
                </a:cubicBezTo>
                <a:cubicBezTo>
                  <a:pt x="1868500" y="338838"/>
                  <a:pt x="1855302" y="309736"/>
                  <a:pt x="1833018" y="242888"/>
                </a:cubicBezTo>
                <a:cubicBezTo>
                  <a:pt x="1866124" y="220818"/>
                  <a:pt x="1901415" y="182697"/>
                  <a:pt x="1947318" y="228600"/>
                </a:cubicBezTo>
                <a:cubicBezTo>
                  <a:pt x="1968617" y="249899"/>
                  <a:pt x="1975893" y="314325"/>
                  <a:pt x="1975893" y="314325"/>
                </a:cubicBezTo>
                <a:cubicBezTo>
                  <a:pt x="1971131" y="381000"/>
                  <a:pt x="1977818" y="449501"/>
                  <a:pt x="1961606" y="514350"/>
                </a:cubicBezTo>
                <a:cubicBezTo>
                  <a:pt x="1950213" y="559922"/>
                  <a:pt x="1895224" y="609307"/>
                  <a:pt x="1861593" y="642938"/>
                </a:cubicBezTo>
                <a:cubicBezTo>
                  <a:pt x="1845943" y="689890"/>
                  <a:pt x="1829831" y="715942"/>
                  <a:pt x="1861593" y="771525"/>
                </a:cubicBezTo>
                <a:cubicBezTo>
                  <a:pt x="1869065" y="784601"/>
                  <a:pt x="1890168" y="781050"/>
                  <a:pt x="1904456" y="785813"/>
                </a:cubicBezTo>
                <a:cubicBezTo>
                  <a:pt x="1937793" y="781050"/>
                  <a:pt x="1973695" y="785202"/>
                  <a:pt x="2004468" y="771525"/>
                </a:cubicBezTo>
                <a:cubicBezTo>
                  <a:pt x="2045275" y="753388"/>
                  <a:pt x="2043261" y="642218"/>
                  <a:pt x="2047331" y="628650"/>
                </a:cubicBezTo>
                <a:cubicBezTo>
                  <a:pt x="2052265" y="612203"/>
                  <a:pt x="2066381" y="600075"/>
                  <a:pt x="2075906" y="585788"/>
                </a:cubicBezTo>
                <a:cubicBezTo>
                  <a:pt x="2133056" y="590550"/>
                  <a:pt x="2191122" y="588828"/>
                  <a:pt x="2247356" y="600075"/>
                </a:cubicBezTo>
                <a:cubicBezTo>
                  <a:pt x="2264194" y="603443"/>
                  <a:pt x="2274860" y="620971"/>
                  <a:pt x="2290218" y="628650"/>
                </a:cubicBezTo>
                <a:cubicBezTo>
                  <a:pt x="2303689" y="635385"/>
                  <a:pt x="2318793" y="638175"/>
                  <a:pt x="2333081" y="642938"/>
                </a:cubicBezTo>
                <a:cubicBezTo>
                  <a:pt x="2342606" y="628650"/>
                  <a:pt x="2348247" y="610802"/>
                  <a:pt x="2361656" y="600075"/>
                </a:cubicBezTo>
                <a:cubicBezTo>
                  <a:pt x="2373416" y="590667"/>
                  <a:pt x="2393869" y="596437"/>
                  <a:pt x="2404518" y="585788"/>
                </a:cubicBezTo>
                <a:cubicBezTo>
                  <a:pt x="2428802" y="561504"/>
                  <a:pt x="2442618" y="528638"/>
                  <a:pt x="2461668" y="500063"/>
                </a:cubicBezTo>
                <a:lnTo>
                  <a:pt x="2490243" y="457200"/>
                </a:lnTo>
                <a:cubicBezTo>
                  <a:pt x="2514190" y="529040"/>
                  <a:pt x="2517587" y="519273"/>
                  <a:pt x="2490243" y="628650"/>
                </a:cubicBezTo>
                <a:cubicBezTo>
                  <a:pt x="2486078" y="645309"/>
                  <a:pt x="2475077" y="660786"/>
                  <a:pt x="2461668" y="671513"/>
                </a:cubicBezTo>
                <a:cubicBezTo>
                  <a:pt x="2449908" y="680921"/>
                  <a:pt x="2433093" y="681038"/>
                  <a:pt x="2418806" y="685800"/>
                </a:cubicBezTo>
                <a:cubicBezTo>
                  <a:pt x="2393035" y="711571"/>
                  <a:pt x="2361656" y="730171"/>
                  <a:pt x="2361656" y="771525"/>
                </a:cubicBezTo>
                <a:cubicBezTo>
                  <a:pt x="2361656" y="786585"/>
                  <a:pt x="2371181" y="800100"/>
                  <a:pt x="2375943" y="814388"/>
                </a:cubicBezTo>
                <a:cubicBezTo>
                  <a:pt x="2620135" y="794038"/>
                  <a:pt x="2488306" y="842195"/>
                  <a:pt x="2590256" y="757238"/>
                </a:cubicBezTo>
                <a:cubicBezTo>
                  <a:pt x="2603447" y="746245"/>
                  <a:pt x="2617427" y="735637"/>
                  <a:pt x="2633118" y="728663"/>
                </a:cubicBezTo>
                <a:cubicBezTo>
                  <a:pt x="2660643" y="716430"/>
                  <a:pt x="2718843" y="700088"/>
                  <a:pt x="2718843" y="700088"/>
                </a:cubicBezTo>
                <a:cubicBezTo>
                  <a:pt x="2756943" y="704850"/>
                  <a:pt x="2796099" y="704272"/>
                  <a:pt x="2833143" y="714375"/>
                </a:cubicBezTo>
                <a:cubicBezTo>
                  <a:pt x="2849710" y="718893"/>
                  <a:pt x="2869629" y="727007"/>
                  <a:pt x="2876006" y="742950"/>
                </a:cubicBezTo>
                <a:cubicBezTo>
                  <a:pt x="2881599" y="756933"/>
                  <a:pt x="2876113" y="781384"/>
                  <a:pt x="2861718" y="785813"/>
                </a:cubicBezTo>
                <a:cubicBezTo>
                  <a:pt x="2806906" y="802678"/>
                  <a:pt x="2747418" y="795338"/>
                  <a:pt x="2690268" y="800100"/>
                </a:cubicBezTo>
                <a:cubicBezTo>
                  <a:pt x="2640262" y="833438"/>
                  <a:pt x="2614069" y="842963"/>
                  <a:pt x="2590256" y="914400"/>
                </a:cubicBezTo>
                <a:cubicBezTo>
                  <a:pt x="2585493" y="928688"/>
                  <a:pt x="2588223" y="948509"/>
                  <a:pt x="2575968" y="957263"/>
                </a:cubicBezTo>
                <a:cubicBezTo>
                  <a:pt x="2551458" y="974770"/>
                  <a:pt x="2519464" y="978533"/>
                  <a:pt x="2490243" y="985838"/>
                </a:cubicBezTo>
                <a:cubicBezTo>
                  <a:pt x="2471193" y="990600"/>
                  <a:pt x="2451974" y="994730"/>
                  <a:pt x="2433093" y="1000125"/>
                </a:cubicBezTo>
                <a:cubicBezTo>
                  <a:pt x="2418612" y="1004262"/>
                  <a:pt x="2405268" y="1013578"/>
                  <a:pt x="2390231" y="1014413"/>
                </a:cubicBezTo>
                <a:cubicBezTo>
                  <a:pt x="2233238" y="1023135"/>
                  <a:pt x="2075906" y="1023938"/>
                  <a:pt x="1918743" y="1028700"/>
                </a:cubicBezTo>
                <a:cubicBezTo>
                  <a:pt x="1747055" y="1085929"/>
                  <a:pt x="1863097" y="1058858"/>
                  <a:pt x="1561556" y="1042988"/>
                </a:cubicBezTo>
                <a:cubicBezTo>
                  <a:pt x="1362465" y="1014546"/>
                  <a:pt x="1407114" y="1013544"/>
                  <a:pt x="1090068" y="1057275"/>
                </a:cubicBezTo>
                <a:cubicBezTo>
                  <a:pt x="1073058" y="1059621"/>
                  <a:pt x="1064220" y="1083530"/>
                  <a:pt x="1047206" y="1085850"/>
                </a:cubicBezTo>
                <a:cubicBezTo>
                  <a:pt x="957424" y="1098093"/>
                  <a:pt x="866208" y="1094969"/>
                  <a:pt x="775743" y="1100138"/>
                </a:cubicBezTo>
                <a:lnTo>
                  <a:pt x="547143" y="1114425"/>
                </a:lnTo>
                <a:cubicBezTo>
                  <a:pt x="478741" y="1137227"/>
                  <a:pt x="475227" y="1145051"/>
                  <a:pt x="375693" y="1114425"/>
                </a:cubicBezTo>
                <a:cubicBezTo>
                  <a:pt x="352934" y="1107422"/>
                  <a:pt x="338051" y="1085218"/>
                  <a:pt x="318543" y="1071563"/>
                </a:cubicBezTo>
                <a:cubicBezTo>
                  <a:pt x="290408" y="1051869"/>
                  <a:pt x="232818" y="1014413"/>
                  <a:pt x="232818" y="1014413"/>
                </a:cubicBezTo>
                <a:cubicBezTo>
                  <a:pt x="223293" y="1000125"/>
                  <a:pt x="217652" y="982277"/>
                  <a:pt x="204243" y="971550"/>
                </a:cubicBezTo>
                <a:cubicBezTo>
                  <a:pt x="192483" y="962142"/>
                  <a:pt x="174851" y="963998"/>
                  <a:pt x="161381" y="957263"/>
                </a:cubicBezTo>
                <a:cubicBezTo>
                  <a:pt x="146022" y="949584"/>
                  <a:pt x="132806" y="938213"/>
                  <a:pt x="118518" y="928688"/>
                </a:cubicBezTo>
                <a:cubicBezTo>
                  <a:pt x="84901" y="939893"/>
                  <a:pt x="66410" y="955581"/>
                  <a:pt x="32793" y="928688"/>
                </a:cubicBezTo>
                <a:cubicBezTo>
                  <a:pt x="19384" y="917961"/>
                  <a:pt x="-11141" y="893504"/>
                  <a:pt x="4218" y="885825"/>
                </a:cubicBezTo>
                <a:cubicBezTo>
                  <a:pt x="24332" y="875768"/>
                  <a:pt x="104293" y="904896"/>
                  <a:pt x="132806" y="914400"/>
                </a:cubicBezTo>
                <a:cubicBezTo>
                  <a:pt x="240411" y="986138"/>
                  <a:pt x="103656" y="901907"/>
                  <a:pt x="232818" y="957263"/>
                </a:cubicBezTo>
                <a:cubicBezTo>
                  <a:pt x="358053" y="1010935"/>
                  <a:pt x="198138" y="965723"/>
                  <a:pt x="318543" y="1000125"/>
                </a:cubicBezTo>
                <a:cubicBezTo>
                  <a:pt x="380313" y="1017774"/>
                  <a:pt x="375693" y="994242"/>
                  <a:pt x="375693" y="1028700"/>
                </a:cubicBezTo>
                <a:lnTo>
                  <a:pt x="375693" y="1028700"/>
                </a:lnTo>
              </a:path>
            </a:pathLst>
          </a:cu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495800" y="2819400"/>
            <a:ext cx="3961721" cy="1618947"/>
            <a:chOff x="4495800" y="2819400"/>
            <a:chExt cx="3961721" cy="1618947"/>
          </a:xfrm>
        </p:grpSpPr>
        <p:sp>
          <p:nvSpPr>
            <p:cNvPr id="131" name="Rounded Rectangle 130"/>
            <p:cNvSpPr/>
            <p:nvPr/>
          </p:nvSpPr>
          <p:spPr>
            <a:xfrm>
              <a:off x="4495800" y="2819400"/>
              <a:ext cx="3961721" cy="161894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175475" y="3457533"/>
              <a:ext cx="2539328" cy="2392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Flowchart: Process 72"/>
          <p:cNvSpPr/>
          <p:nvPr/>
        </p:nvSpPr>
        <p:spPr>
          <a:xfrm rot="908036">
            <a:off x="5130114" y="3310389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663086" y="1848721"/>
            <a:ext cx="2327835" cy="4953000"/>
            <a:chOff x="2255457" y="1434385"/>
            <a:chExt cx="2327835" cy="4953000"/>
          </a:xfrm>
        </p:grpSpPr>
        <p:sp>
          <p:nvSpPr>
            <p:cNvPr id="106" name="Flowchart: Process 105"/>
            <p:cNvSpPr/>
            <p:nvPr/>
          </p:nvSpPr>
          <p:spPr>
            <a:xfrm rot="1069113">
              <a:off x="2397032" y="2692468"/>
              <a:ext cx="457200" cy="12954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Process 106"/>
            <p:cNvSpPr/>
            <p:nvPr/>
          </p:nvSpPr>
          <p:spPr>
            <a:xfrm rot="20671565">
              <a:off x="3627056" y="2691098"/>
              <a:ext cx="457200" cy="12954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255457" y="4406185"/>
              <a:ext cx="1981200" cy="1981200"/>
              <a:chOff x="5334000" y="4572000"/>
              <a:chExt cx="1981200" cy="19812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715000" y="4572000"/>
                <a:ext cx="533400" cy="1752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400800" y="4572000"/>
                <a:ext cx="533400" cy="1752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715000" y="5562600"/>
                <a:ext cx="533400" cy="990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400800" y="5562600"/>
                <a:ext cx="533400" cy="990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 Same Side Corner Rectangle 128"/>
              <p:cNvSpPr/>
              <p:nvPr/>
            </p:nvSpPr>
            <p:spPr>
              <a:xfrm>
                <a:off x="6400800" y="6172200"/>
                <a:ext cx="914400" cy="381000"/>
              </a:xfrm>
              <a:prstGeom prst="round2Same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 Same Side Corner Rectangle 129"/>
              <p:cNvSpPr/>
              <p:nvPr/>
            </p:nvSpPr>
            <p:spPr>
              <a:xfrm>
                <a:off x="5334000" y="6172200"/>
                <a:ext cx="914400" cy="381000"/>
              </a:xfrm>
              <a:prstGeom prst="round2Same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60257" y="1434385"/>
              <a:ext cx="1371600" cy="3124200"/>
              <a:chOff x="5638800" y="1600200"/>
              <a:chExt cx="1371600" cy="3124200"/>
            </a:xfrm>
          </p:grpSpPr>
          <p:sp>
            <p:nvSpPr>
              <p:cNvPr id="114" name="Flowchart: Delay 113"/>
              <p:cNvSpPr/>
              <p:nvPr/>
            </p:nvSpPr>
            <p:spPr>
              <a:xfrm rot="16200000">
                <a:off x="5905500" y="1600200"/>
                <a:ext cx="838200" cy="838200"/>
              </a:xfrm>
              <a:prstGeom prst="flowChartDelay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638800" y="2743200"/>
                <a:ext cx="1371600" cy="19812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638800" y="3352800"/>
                <a:ext cx="1371600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943600" y="2743200"/>
                <a:ext cx="152400" cy="381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553200" y="2743200"/>
                <a:ext cx="152400" cy="381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791200" y="2971800"/>
                <a:ext cx="1066800" cy="16002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6019800" y="1905000"/>
                <a:ext cx="609600" cy="914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Delay 120"/>
              <p:cNvSpPr/>
              <p:nvPr/>
            </p:nvSpPr>
            <p:spPr>
              <a:xfrm rot="16200000">
                <a:off x="6021105" y="1484595"/>
                <a:ext cx="609600" cy="840810"/>
              </a:xfrm>
              <a:prstGeom prst="flowChartDelay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Delay 121"/>
              <p:cNvSpPr/>
              <p:nvPr/>
            </p:nvSpPr>
            <p:spPr>
              <a:xfrm rot="5400000">
                <a:off x="6014969" y="2113897"/>
                <a:ext cx="228600" cy="420405"/>
              </a:xfrm>
              <a:prstGeom prst="flowChartDelay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Delay 122"/>
              <p:cNvSpPr/>
              <p:nvPr/>
            </p:nvSpPr>
            <p:spPr>
              <a:xfrm rot="5400000">
                <a:off x="6381097" y="2113898"/>
                <a:ext cx="228600" cy="420405"/>
              </a:xfrm>
              <a:prstGeom prst="flowChartDelay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Process 123"/>
              <p:cNvSpPr/>
              <p:nvPr/>
            </p:nvSpPr>
            <p:spPr>
              <a:xfrm>
                <a:off x="6211605" y="2667000"/>
                <a:ext cx="228600" cy="76200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Flowchart: Process 109"/>
            <p:cNvSpPr/>
            <p:nvPr/>
          </p:nvSpPr>
          <p:spPr>
            <a:xfrm rot="4297028">
              <a:off x="2529886" y="3392182"/>
              <a:ext cx="457200" cy="100444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Process 110"/>
            <p:cNvSpPr/>
            <p:nvPr/>
          </p:nvSpPr>
          <p:spPr>
            <a:xfrm rot="1336569">
              <a:off x="3952774" y="3016864"/>
              <a:ext cx="457200" cy="100444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55557" y="3485112"/>
              <a:ext cx="533400" cy="41910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49892" y="2767884"/>
              <a:ext cx="533400" cy="41910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3. HOW </a:t>
            </a:r>
            <a:r>
              <a:rPr lang="en-US" b="1" dirty="0" smtClean="0"/>
              <a:t>TO ELIMINATE TERRORISTS SO ORION / DAMASCUS MODULE WILL NOT WORK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2904" y="785336"/>
            <a:ext cx="1865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Burn Terrorist’s completely into ash, so that they cannot shift into a new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500"/>
                            </p:stCondLst>
                            <p:childTnLst>
                              <p:par>
                                <p:cTn id="2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4" presetID="27" presetClass="emph" presetSubtype="0" repeatCount="indefinite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21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9" presetID="6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2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-0.4309 0.00254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45" y="116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 animBg="1"/>
      <p:bldP spid="69" grpId="1" animBg="1"/>
      <p:bldP spid="71" grpId="0" animBg="1"/>
      <p:bldP spid="71" grpId="1" animBg="1"/>
      <p:bldP spid="49" grpId="0" animBg="1"/>
      <p:bldP spid="49" grpId="1" animBg="1"/>
      <p:bldP spid="70" grpId="0" animBg="1"/>
      <p:bldP spid="70" grpId="1" animBg="1"/>
      <p:bldP spid="72" grpId="0" animBg="1"/>
      <p:bldP spid="72" grpId="1" animBg="1"/>
      <p:bldP spid="74" grpId="0" animBg="1"/>
      <p:bldP spid="74" grpId="1" animBg="1"/>
      <p:bldP spid="74" grpId="2" animBg="1"/>
      <p:bldP spid="74" grpId="3" animBg="1"/>
      <p:bldP spid="74" grpId="4" animBg="1"/>
      <p:bldP spid="73" grpId="0" animBg="1"/>
      <p:bldP spid="73" grpId="1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neauralizer-featu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1204224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48290" y="2057400"/>
            <a:ext cx="46474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FIN…</a:t>
            </a:r>
            <a:endParaRPr lang="en-US" sz="1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6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ORION MODULE TACTICS</vt:lpstr>
      <vt:lpstr>PowerPoint Presentation</vt:lpstr>
      <vt:lpstr>PowerPoint Presentation</vt:lpstr>
      <vt:lpstr>PowerPoint Presentation</vt:lpstr>
      <vt:lpstr>PowerPoint Presentation</vt:lpstr>
    </vt:vector>
  </TitlesOfParts>
  <Company>DSHS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Joseph Smitth Junior.,</dc:creator>
  <cp:lastModifiedBy>Edward Joseph Smitth Junior.,</cp:lastModifiedBy>
  <cp:revision>22</cp:revision>
  <dcterms:created xsi:type="dcterms:W3CDTF">2019-05-19T18:33:20Z</dcterms:created>
  <dcterms:modified xsi:type="dcterms:W3CDTF">2019-05-23T17:05:30Z</dcterms:modified>
</cp:coreProperties>
</file>