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20" r:id="rId3"/>
    <p:sldId id="318" r:id="rId4"/>
    <p:sldId id="319" r:id="rId5"/>
    <p:sldId id="317" r:id="rId6"/>
    <p:sldId id="322" r:id="rId7"/>
    <p:sldId id="323" r:id="rId8"/>
    <p:sldId id="324" r:id="rId9"/>
    <p:sldId id="325" r:id="rId10"/>
    <p:sldId id="326" r:id="rId11"/>
    <p:sldId id="327" r:id="rId12"/>
    <p:sldId id="302" r:id="rId13"/>
    <p:sldId id="321" r:id="rId14"/>
    <p:sldId id="329" r:id="rId15"/>
    <p:sldId id="301" r:id="rId16"/>
    <p:sldId id="261" r:id="rId17"/>
    <p:sldId id="315" r:id="rId18"/>
    <p:sldId id="316" r:id="rId19"/>
    <p:sldId id="310" r:id="rId20"/>
    <p:sldId id="312" r:id="rId21"/>
    <p:sldId id="313" r:id="rId22"/>
    <p:sldId id="330" r:id="rId23"/>
    <p:sldId id="331" r:id="rId24"/>
    <p:sldId id="307" r:id="rId25"/>
    <p:sldId id="308" r:id="rId26"/>
    <p:sldId id="328" r:id="rId27"/>
    <p:sldId id="303" r:id="rId28"/>
    <p:sldId id="263" r:id="rId29"/>
    <p:sldId id="332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0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77F1-9BA2-104F-BFAD-0B3DDCED072A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7042-A856-DD4F-AFCE-6A3B96A6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67042-A856-DD4F-AFCE-6A3B96A6E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374A-3776-CF40-B746-0FDA6F61666D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530A-6A86-8E4F-AA43-D46EB788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ryruby.org/" TargetMode="External"/><Relationship Id="rId4" Type="http://schemas.openxmlformats.org/officeDocument/2006/relationships/hyperlink" Target="http://rubykoan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agprog.com/book/ruby4/programming-ruby-1-9-2-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roku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forzombies.org/" TargetMode="External"/><Relationship Id="rId4" Type="http://schemas.openxmlformats.org/officeDocument/2006/relationships/hyperlink" Target="http://rubyonrail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.railstutorial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  <a:br>
              <a:rPr lang="en-US" dirty="0" smtClean="0"/>
            </a:br>
            <a:r>
              <a:rPr lang="en-US" dirty="0" smtClean="0"/>
              <a:t>for the Uninformed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444"/>
            <a:ext cx="6400800" cy="10893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Alan Hecht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192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RVM or </a:t>
            </a:r>
            <a:r>
              <a:rPr lang="en-US" dirty="0" err="1" smtClean="0"/>
              <a:t>rbenv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benv</a:t>
            </a:r>
            <a:r>
              <a:rPr lang="en-US" dirty="0" smtClean="0"/>
              <a:t> is simpler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RVM provides a self contained environment for each configuration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RVM aliases ‘cd’ and does execute arbitrary code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55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err="1" smtClean="0"/>
              <a:t>RubyGems</a:t>
            </a:r>
            <a:r>
              <a:rPr lang="en-US" dirty="0" smtClean="0"/>
              <a:t> is used for package management and installation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Applications and libraries are packaged into a gem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Included by default when installing Ruby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19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Ruby 1.9 &amp; 2.0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http://pragprog.com/book/ruby4/programming-ruby-1-9-2-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pPr lvl="1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http://tryruby.org/</a:t>
            </a:r>
            <a:endParaRPr lang="en-US" dirty="0" smtClean="0"/>
          </a:p>
          <a:p>
            <a:pPr lvl="1"/>
            <a:r>
              <a:rPr lang="en-US" dirty="0" smtClean="0"/>
              <a:t>Ruby in the browser with a short </a:t>
            </a:r>
            <a:r>
              <a:rPr lang="en-US" dirty="0" smtClean="0"/>
              <a:t>tutorial</a:t>
            </a:r>
          </a:p>
          <a:p>
            <a:pPr lvl="1"/>
            <a:endParaRPr lang="en-US" dirty="0" smtClean="0"/>
          </a:p>
          <a:p>
            <a:r>
              <a:rPr lang="en-US" dirty="0">
                <a:hlinkClick r:id="rId4"/>
              </a:rPr>
              <a:t>http://rubykoans.com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Teaches Ruby by doing TDD on Ruby code</a:t>
            </a:r>
          </a:p>
        </p:txBody>
      </p:sp>
    </p:spTree>
    <p:extLst>
      <p:ext uri="{BB962C8B-B14F-4D97-AF65-F5344CB8AC3E}">
        <p14:creationId xmlns:p14="http://schemas.microsoft.com/office/powerpoint/2010/main" val="1768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Ruby on Rails?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A domain specific language for writing web applications</a:t>
            </a:r>
          </a:p>
          <a:p>
            <a:endParaRPr lang="en-US" dirty="0"/>
          </a:p>
          <a:p>
            <a:r>
              <a:rPr lang="en-US" dirty="0" smtClean="0"/>
              <a:t>Ruby is good for writing DSLs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70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</a:t>
            </a:r>
            <a:r>
              <a:rPr lang="en-US" dirty="0" smtClean="0"/>
              <a:t>on </a:t>
            </a:r>
            <a:r>
              <a:rPr lang="en-US" dirty="0" smtClean="0"/>
              <a:t>Rails Background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Extracted as a framework from the Basecamp web application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15 minute blog engine video sold the world on it</a:t>
            </a:r>
          </a:p>
          <a:p>
            <a:endParaRPr lang="en-US" dirty="0"/>
          </a:p>
          <a:p>
            <a:r>
              <a:rPr lang="en-US" dirty="0" smtClean="0"/>
              <a:t>All the hipster programmers have moved on to newer things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8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027"/>
          </a:xfrm>
        </p:spPr>
        <p:txBody>
          <a:bodyPr>
            <a:normAutofit/>
          </a:bodyPr>
          <a:lstStyle/>
          <a:p>
            <a:r>
              <a:rPr lang="en-US" dirty="0" smtClean="0"/>
              <a:t>Model-View-Controller (MVC) architecture</a:t>
            </a:r>
          </a:p>
          <a:p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 smtClean="0"/>
              <a:t>scaffolding to automatically construct the models, views, and controllers needed for a basic site</a:t>
            </a:r>
          </a:p>
          <a:p>
            <a:pPr lvl="1"/>
            <a:r>
              <a:rPr lang="en-US" dirty="0" smtClean="0"/>
              <a:t>Can build on the scaffolding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for 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29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Rails Philosophy:</a:t>
            </a:r>
            <a:br>
              <a:rPr lang="en-US" dirty="0" smtClean="0"/>
            </a:br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7857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Decreases decisions that developers need to make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doing things the “standard” way it just works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XML configuration files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9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Rails Philosophy:</a:t>
            </a:r>
            <a:br>
              <a:rPr lang="en-US" dirty="0" smtClean="0"/>
            </a:br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661"/>
            <a:ext cx="8229600" cy="4776555"/>
          </a:xfrm>
        </p:spPr>
        <p:txBody>
          <a:bodyPr>
            <a:normAutofit/>
          </a:bodyPr>
          <a:lstStyle/>
          <a:p>
            <a:r>
              <a:rPr lang="en-US" dirty="0" smtClean="0"/>
              <a:t>Every piece of code has a single, unambiguous authoritative representation within a system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Modifying any single element does not change other logically-unrelated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30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Rails Philosophy:</a:t>
            </a:r>
            <a:br>
              <a:rPr lang="en-US" dirty="0" smtClean="0"/>
            </a:br>
            <a:r>
              <a:rPr lang="en-US" dirty="0" smtClean="0"/>
              <a:t>Database is a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Stored </a:t>
            </a:r>
            <a:r>
              <a:rPr lang="en-US" dirty="0" err="1" smtClean="0"/>
              <a:t>Procs</a:t>
            </a:r>
            <a:r>
              <a:rPr lang="en-US" dirty="0" smtClean="0"/>
              <a:t> need not </a:t>
            </a:r>
            <a:r>
              <a:rPr lang="en-US" dirty="0" smtClean="0"/>
              <a:t>apply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develop on one database like SQLite and deploy to another like 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80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Rails is a good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6231"/>
            <a:ext cx="8229600" cy="4263996"/>
          </a:xfrm>
        </p:spPr>
        <p:txBody>
          <a:bodyPr>
            <a:normAutofit/>
          </a:bodyPr>
          <a:lstStyle/>
          <a:p>
            <a:r>
              <a:rPr lang="en-US" dirty="0" smtClean="0"/>
              <a:t>Database backed web sites</a:t>
            </a:r>
          </a:p>
          <a:p>
            <a:endParaRPr lang="en-US" dirty="0" smtClean="0"/>
          </a:p>
          <a:p>
            <a:r>
              <a:rPr lang="en-US" dirty="0" smtClean="0"/>
              <a:t>Rapid prototyping and development</a:t>
            </a:r>
          </a:p>
          <a:p>
            <a:endParaRPr lang="en-US" dirty="0"/>
          </a:p>
          <a:p>
            <a:r>
              <a:rPr lang="en-US" dirty="0" smtClean="0"/>
              <a:t>You want to use Ruby and/or 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Ruby on Rails?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A domain specific language for writing web applications</a:t>
            </a:r>
          </a:p>
          <a:p>
            <a:endParaRPr lang="en-US" dirty="0"/>
          </a:p>
          <a:p>
            <a:r>
              <a:rPr lang="en-US" dirty="0" smtClean="0"/>
              <a:t>The open source project which put Ruby on the map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14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Rails Isn’t Advisable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7198"/>
            <a:ext cx="8229600" cy="4493029"/>
          </a:xfrm>
        </p:spPr>
        <p:txBody>
          <a:bodyPr>
            <a:normAutofit/>
          </a:bodyPr>
          <a:lstStyle/>
          <a:p>
            <a:r>
              <a:rPr lang="en-US" dirty="0" smtClean="0"/>
              <a:t>Existing projects</a:t>
            </a:r>
          </a:p>
          <a:p>
            <a:pPr lvl="1"/>
            <a:r>
              <a:rPr lang="en-US" dirty="0" smtClean="0"/>
              <a:t>Hard to use an existing database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Content Management Systems</a:t>
            </a:r>
            <a:endParaRPr lang="en-US" dirty="0"/>
          </a:p>
          <a:p>
            <a:pPr lvl="1"/>
            <a:r>
              <a:rPr lang="en-US" dirty="0" smtClean="0"/>
              <a:t>Weak offerings with limited add-ons</a:t>
            </a:r>
          </a:p>
        </p:txBody>
      </p:sp>
    </p:spTree>
    <p:extLst>
      <p:ext uri="{BB962C8B-B14F-4D97-AF65-F5344CB8AC3E}">
        <p14:creationId xmlns:p14="http://schemas.microsoft.com/office/powerpoint/2010/main" val="228466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Rails Scalable?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661"/>
            <a:ext cx="8229600" cy="4430566"/>
          </a:xfrm>
        </p:spPr>
        <p:txBody>
          <a:bodyPr>
            <a:normAutofit/>
          </a:bodyPr>
          <a:lstStyle/>
          <a:p>
            <a:r>
              <a:rPr lang="en-US" dirty="0" smtClean="0"/>
              <a:t>Twitter dropped Ruby on Rails for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Hulu</a:t>
            </a:r>
            <a:r>
              <a:rPr lang="en-US" dirty="0" smtClean="0"/>
              <a:t> and YellowPages.com using Ruby on Rails</a:t>
            </a:r>
          </a:p>
          <a:p>
            <a:endParaRPr lang="en-US" dirty="0" smtClean="0"/>
          </a:p>
          <a:p>
            <a:r>
              <a:rPr lang="en-US" dirty="0" smtClean="0"/>
              <a:t>You make the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6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mobile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661"/>
            <a:ext cx="8229600" cy="443056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separated into HTML/CSS/JavaScript frontend and API backend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Native mobile app accesses the API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46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9661"/>
            <a:ext cx="8229600" cy="4430566"/>
          </a:xfrm>
        </p:spPr>
        <p:txBody>
          <a:bodyPr>
            <a:normAutofit/>
          </a:bodyPr>
          <a:lstStyle/>
          <a:p>
            <a:r>
              <a:rPr lang="en-US" dirty="0" err="1" smtClean="0"/>
              <a:t>Emacs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Vim with Ruby &amp; Rails plugins</a:t>
            </a:r>
          </a:p>
          <a:p>
            <a:endParaRPr lang="en-US" dirty="0"/>
          </a:p>
          <a:p>
            <a:r>
              <a:rPr lang="en-US" dirty="0" smtClean="0"/>
              <a:t>Sublime text editor with </a:t>
            </a:r>
            <a:r>
              <a:rPr lang="en-US" dirty="0" err="1" smtClean="0"/>
              <a:t>TextMate</a:t>
            </a:r>
            <a:r>
              <a:rPr lang="en-US" dirty="0" smtClean="0"/>
              <a:t> bundles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RubyMine</a:t>
            </a:r>
            <a:r>
              <a:rPr lang="en-US" dirty="0" smtClean="0"/>
              <a:t> IDE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58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Ruby on Apache with Passenger</a:t>
            </a:r>
          </a:p>
          <a:p>
            <a:pPr lvl="1"/>
            <a:r>
              <a:rPr lang="en-US" dirty="0" smtClean="0"/>
              <a:t>Passenger is </a:t>
            </a:r>
            <a:r>
              <a:rPr lang="en-US" dirty="0" err="1" smtClean="0"/>
              <a:t>mod_ruby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run in conjunction with </a:t>
            </a:r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 using Unicorn</a:t>
            </a:r>
          </a:p>
          <a:p>
            <a:pPr lvl="1"/>
            <a:r>
              <a:rPr lang="en-US" dirty="0" smtClean="0"/>
              <a:t>Unicorn is a canonical sockets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Quickest</a:t>
            </a:r>
            <a:r>
              <a:rPr lang="en-US" dirty="0" smtClean="0"/>
              <a:t>, easiest, and cheapest option is to deploy to </a:t>
            </a:r>
            <a:r>
              <a:rPr lang="en-US" dirty="0" err="1" smtClean="0"/>
              <a:t>Heroku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027"/>
          </a:xfrm>
        </p:spPr>
        <p:txBody>
          <a:bodyPr>
            <a:normAutofit/>
          </a:bodyPr>
          <a:lstStyle/>
          <a:p>
            <a:r>
              <a:rPr lang="en-US" dirty="0" smtClean="0"/>
              <a:t>Platform as a Service which runs Rails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://heroku.com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742950" lvl="2" indent="-342900">
              <a:buFont typeface="Lucida Grande"/>
              <a:buChar char="-"/>
            </a:pPr>
            <a:endParaRPr lang="en-US" dirty="0" smtClean="0"/>
          </a:p>
          <a:p>
            <a:r>
              <a:rPr lang="en-US" dirty="0" smtClean="0"/>
              <a:t>Built on top of Amazon </a:t>
            </a:r>
            <a:r>
              <a:rPr lang="en-US" dirty="0" smtClean="0"/>
              <a:t>EC2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system administration</a:t>
            </a:r>
          </a:p>
          <a:p>
            <a:pPr lvl="1"/>
            <a:r>
              <a:rPr lang="en-US" dirty="0" smtClean="0"/>
              <a:t>Limited to what’s already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1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02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smtClean="0"/>
              <a:t>configuration free</a:t>
            </a:r>
            <a:endParaRPr lang="en-US" dirty="0"/>
          </a:p>
          <a:p>
            <a:pPr lvl="1"/>
            <a:r>
              <a:rPr lang="en-US" dirty="0" smtClean="0"/>
              <a:t>Good for ‘friends &amp; relatives’ applications</a:t>
            </a:r>
          </a:p>
          <a:p>
            <a:pPr lvl="1"/>
            <a:r>
              <a:rPr lang="en-US" dirty="0" smtClean="0"/>
              <a:t>Purchase more computing power &amp; storage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using distributed 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51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777"/>
          </a:xfrm>
        </p:spPr>
        <p:txBody>
          <a:bodyPr>
            <a:normAutofit/>
          </a:bodyPr>
          <a:lstStyle/>
          <a:p>
            <a:r>
              <a:rPr lang="en-US" dirty="0" smtClean="0"/>
              <a:t>Ruby on Rails Tutorial </a:t>
            </a:r>
          </a:p>
          <a:p>
            <a:pPr lvl="1"/>
            <a:r>
              <a:rPr lang="en-US" dirty="0" smtClean="0"/>
              <a:t>Full book is online, and screencasts are available</a:t>
            </a:r>
          </a:p>
          <a:p>
            <a:pPr lvl="1"/>
            <a:r>
              <a:rPr lang="en-US" dirty="0" smtClean="0">
                <a:hlinkClick r:id="rId2"/>
              </a:rPr>
              <a:t>http://ruby.railstutorial.org</a:t>
            </a:r>
            <a:endParaRPr lang="en-US" dirty="0" smtClean="0"/>
          </a:p>
          <a:p>
            <a:pPr lvl="1"/>
            <a:r>
              <a:rPr lang="en-US" dirty="0" smtClean="0"/>
              <a:t>Real-world project </a:t>
            </a:r>
            <a:r>
              <a:rPr lang="en-US" dirty="0" smtClean="0"/>
              <a:t>approach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://railsforzombies.org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Learning Rails during the Zombie Apocalypse</a:t>
            </a:r>
          </a:p>
          <a:p>
            <a:r>
              <a:rPr lang="en-US" dirty="0">
                <a:hlinkClick r:id="rId4"/>
              </a:rPr>
              <a:t>http://rubyonrails.org</a:t>
            </a:r>
            <a:endParaRPr lang="en-US" dirty="0"/>
          </a:p>
          <a:p>
            <a:pPr lvl="1"/>
            <a:r>
              <a:rPr lang="en-US" dirty="0"/>
              <a:t>Official Rails web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6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280"/>
            <a:ext cx="8229600" cy="42668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rails </a:t>
            </a:r>
            <a:r>
              <a:rPr lang="en-US" dirty="0" smtClean="0"/>
              <a:t>new </a:t>
            </a:r>
            <a:r>
              <a:rPr lang="en-US" dirty="0" err="1" smtClean="0"/>
              <a:t>demo_app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demo_app</a:t>
            </a:r>
            <a:endParaRPr lang="en-US" dirty="0" smtClean="0"/>
          </a:p>
          <a:p>
            <a:r>
              <a:rPr lang="en-US" dirty="0" smtClean="0"/>
              <a:t>rails </a:t>
            </a:r>
            <a:r>
              <a:rPr lang="en-US" dirty="0" smtClean="0"/>
              <a:t>server</a:t>
            </a:r>
          </a:p>
          <a:p>
            <a:r>
              <a:rPr lang="en-US" dirty="0" smtClean="0">
                <a:hlinkClick r:id="rId2"/>
              </a:rPr>
              <a:t>http://localhost:</a:t>
            </a:r>
            <a:r>
              <a:rPr lang="en-US" dirty="0" smtClean="0">
                <a:hlinkClick r:id="rId2"/>
              </a:rPr>
              <a:t>3000</a:t>
            </a:r>
          </a:p>
          <a:p>
            <a:r>
              <a:rPr lang="en-US" dirty="0"/>
              <a:t>Edit </a:t>
            </a:r>
            <a:r>
              <a:rPr lang="en-US" dirty="0" err="1"/>
              <a:t>Gemfile</a:t>
            </a:r>
            <a:endParaRPr lang="en-US" dirty="0"/>
          </a:p>
          <a:p>
            <a:pPr lvl="1"/>
            <a:r>
              <a:rPr lang="en-US" dirty="0"/>
              <a:t>Add “gem </a:t>
            </a:r>
            <a:r>
              <a:rPr lang="en-US" dirty="0" err="1"/>
              <a:t>heroku</a:t>
            </a:r>
            <a:r>
              <a:rPr lang="en-US" dirty="0"/>
              <a:t>” line</a:t>
            </a:r>
          </a:p>
          <a:p>
            <a:pPr lvl="1"/>
            <a:r>
              <a:rPr lang="en-US" dirty="0"/>
              <a:t>Remove gem sqlite3</a:t>
            </a:r>
          </a:p>
          <a:p>
            <a:r>
              <a:rPr lang="en-US" dirty="0"/>
              <a:t>bundle install</a:t>
            </a:r>
          </a:p>
          <a:p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71125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Heroku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.</a:t>
            </a:r>
          </a:p>
          <a:p>
            <a:r>
              <a:rPr lang="en-US" dirty="0" err="1"/>
              <a:t>git</a:t>
            </a:r>
            <a:r>
              <a:rPr lang="en-US" dirty="0"/>
              <a:t> commit –m ‘Initial rails app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bundle exec </a:t>
            </a:r>
            <a:r>
              <a:rPr lang="en-US" dirty="0" err="1" smtClean="0"/>
              <a:t>heroku</a:t>
            </a:r>
            <a:r>
              <a:rPr lang="en-US" dirty="0" smtClean="0"/>
              <a:t> create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–u </a:t>
            </a:r>
            <a:r>
              <a:rPr lang="en-US" dirty="0" err="1" smtClean="0"/>
              <a:t>heroku</a:t>
            </a:r>
            <a:r>
              <a:rPr lang="en-US" dirty="0" smtClean="0"/>
              <a:t> master</a:t>
            </a:r>
          </a:p>
          <a:p>
            <a:r>
              <a:rPr lang="en-US" dirty="0" smtClean="0"/>
              <a:t>bundle exec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“Ruby on Rails is a breakthrough in lowering the barriers of entry to programming. Powerful web applications that formerly might have taken weeks or months to develop can be produced in a matter of days.”</a:t>
            </a:r>
            <a:br>
              <a:rPr lang="en-US" dirty="0"/>
            </a:br>
            <a:r>
              <a:rPr lang="en-US" i="1" dirty="0"/>
              <a:t>-Tim O'Reilly, Founder of O'Reilly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3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715697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detour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Can’t talk about Ruby on Rails without talking about Ruby</a:t>
            </a:r>
          </a:p>
          <a:p>
            <a:endParaRPr lang="en-US" dirty="0"/>
          </a:p>
          <a:p>
            <a:r>
              <a:rPr lang="en-US" dirty="0" smtClean="0"/>
              <a:t>Brief overview and philosophy of </a:t>
            </a:r>
            <a:r>
              <a:rPr lang="en-US" dirty="0" smtClean="0"/>
              <a:t>Ruby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84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Ruby?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Smalltalk and Perl met in a bar, and Ruby was the love child</a:t>
            </a:r>
          </a:p>
          <a:p>
            <a:endParaRPr lang="en-US" dirty="0"/>
          </a:p>
          <a:p>
            <a:r>
              <a:rPr lang="en-US" dirty="0" smtClean="0"/>
              <a:t>Conceived 20 years ago by Yukihiro “</a:t>
            </a:r>
            <a:r>
              <a:rPr lang="en-US" dirty="0" err="1" smtClean="0"/>
              <a:t>Matz</a:t>
            </a:r>
            <a:r>
              <a:rPr lang="en-US" dirty="0" smtClean="0"/>
              <a:t>” Matsumoto</a:t>
            </a:r>
          </a:p>
          <a:p>
            <a:endParaRPr lang="en-US" dirty="0"/>
          </a:p>
          <a:p>
            <a:r>
              <a:rPr lang="en-US" dirty="0" smtClean="0"/>
              <a:t>First English book published in 2000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60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Philosophy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Programmer productivity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Programmer happiness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94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what’s the downside?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0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Ruby on Linux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distro</a:t>
            </a:r>
            <a:r>
              <a:rPr lang="en-US" dirty="0" smtClean="0"/>
              <a:t> supplied Ruby, which is often out of date</a:t>
            </a:r>
          </a:p>
          <a:p>
            <a:pPr lvl="1"/>
            <a:r>
              <a:rPr lang="en-US" dirty="0" smtClean="0"/>
              <a:t>Do NOT install </a:t>
            </a:r>
            <a:r>
              <a:rPr lang="en-US" dirty="0" err="1" smtClean="0"/>
              <a:t>RubyGems</a:t>
            </a:r>
            <a:r>
              <a:rPr lang="en-US" dirty="0" smtClean="0"/>
              <a:t> from </a:t>
            </a:r>
            <a:r>
              <a:rPr lang="en-US" dirty="0" err="1" smtClean="0"/>
              <a:t>distro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it from source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 Ruby version manager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53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868"/>
            <a:ext cx="8229600" cy="761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Version Managers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734"/>
            <a:ext cx="8229600" cy="4901482"/>
          </a:xfrm>
        </p:spPr>
        <p:txBody>
          <a:bodyPr>
            <a:normAutofit/>
          </a:bodyPr>
          <a:lstStyle/>
          <a:p>
            <a:r>
              <a:rPr lang="en-US" dirty="0" smtClean="0"/>
              <a:t>Lets you switch between multiple Ruby versions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 on a per-user or per-machine basis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Choice between RVM or </a:t>
            </a:r>
            <a:r>
              <a:rPr lang="en-US" dirty="0" err="1" smtClean="0"/>
              <a:t>rbenv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5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771</Words>
  <Application>Microsoft Macintosh PowerPoint</Application>
  <PresentationFormat>On-screen Show (4:3)</PresentationFormat>
  <Paragraphs>185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Ruby on Rails for the Uninformed</vt:lpstr>
      <vt:lpstr>What is Ruby on Rails? </vt:lpstr>
      <vt:lpstr>PowerPoint Presentation</vt:lpstr>
      <vt:lpstr>A little detour </vt:lpstr>
      <vt:lpstr>What is Ruby? </vt:lpstr>
      <vt:lpstr>Ruby Philosophy </vt:lpstr>
      <vt:lpstr>So what’s the downside? </vt:lpstr>
      <vt:lpstr>Installing Ruby on Linux </vt:lpstr>
      <vt:lpstr>Ruby Version Managers </vt:lpstr>
      <vt:lpstr>RVM or rbenv? </vt:lpstr>
      <vt:lpstr>Package Management </vt:lpstr>
      <vt:lpstr>Learning Ruby</vt:lpstr>
      <vt:lpstr>What is Ruby on Rails? </vt:lpstr>
      <vt:lpstr>Ruby on Rails Background </vt:lpstr>
      <vt:lpstr>Technical Overview</vt:lpstr>
      <vt:lpstr>Rails Philosophy: Convention over Configuration</vt:lpstr>
      <vt:lpstr>Rails Philosophy: Don’t Repeat Yourself (DRY)</vt:lpstr>
      <vt:lpstr>Rails Philosophy: Database is a Black Box</vt:lpstr>
      <vt:lpstr>Where Rails is a good choice</vt:lpstr>
      <vt:lpstr>Where Rails Isn’t Advisable</vt:lpstr>
      <vt:lpstr>Is Rails Scalable?</vt:lpstr>
      <vt:lpstr>What about mobile?</vt:lpstr>
      <vt:lpstr>Development</vt:lpstr>
      <vt:lpstr>Deployment</vt:lpstr>
      <vt:lpstr>Heroku – What is it?</vt:lpstr>
      <vt:lpstr>Heroku</vt:lpstr>
      <vt:lpstr>Learning Rails</vt:lpstr>
      <vt:lpstr>Demo Application</vt:lpstr>
      <vt:lpstr>Create Heroku Site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Ruby on Rails</dc:title>
  <dc:creator>Jason Noble</dc:creator>
  <cp:lastModifiedBy>Alan Hecht</cp:lastModifiedBy>
  <cp:revision>192</cp:revision>
  <dcterms:created xsi:type="dcterms:W3CDTF">2011-01-11T19:17:32Z</dcterms:created>
  <dcterms:modified xsi:type="dcterms:W3CDTF">2013-03-14T01:23:41Z</dcterms:modified>
</cp:coreProperties>
</file>