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Ruby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Anjan Das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Ex8.rb</a:t>
            </a:r>
          </a:p>
          <a:p>
            <a:pPr>
              <a:buNone/>
            </a:pPr>
            <a:r>
              <a:rPr lang="en-US" sz="2000" dirty="0" smtClean="0"/>
              <a:t>class Mammal</a:t>
            </a:r>
          </a:p>
          <a:p>
            <a:pPr>
              <a:buNone/>
            </a:pPr>
            <a:r>
              <a:rPr lang="en-US" sz="2000" dirty="0" smtClean="0"/>
              <a:t>  def breathe</a:t>
            </a:r>
          </a:p>
          <a:p>
            <a:pPr>
              <a:buNone/>
            </a:pPr>
            <a:r>
              <a:rPr lang="en-US" sz="2000" dirty="0" smtClean="0"/>
              <a:t>    puts "inhale and exhale"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Cat &lt; Mammal</a:t>
            </a:r>
          </a:p>
          <a:p>
            <a:pPr>
              <a:buNone/>
            </a:pPr>
            <a:r>
              <a:rPr lang="en-US" sz="2000" dirty="0" smtClean="0"/>
              <a:t>  def speak</a:t>
            </a:r>
          </a:p>
          <a:p>
            <a:pPr>
              <a:buNone/>
            </a:pPr>
            <a:r>
              <a:rPr lang="en-US" sz="2000" dirty="0" smtClean="0"/>
              <a:t>    puts "Meow"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my_pet</a:t>
            </a:r>
            <a:r>
              <a:rPr lang="en-US" sz="2000" dirty="0" smtClean="0"/>
              <a:t>  = </a:t>
            </a:r>
            <a:r>
              <a:rPr lang="en-US" sz="2000" dirty="0" err="1" smtClean="0"/>
              <a:t>Cat.new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my_pet.breathe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my_pet.speak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ex8.rb (continued)</a:t>
            </a:r>
          </a:p>
          <a:p>
            <a:pPr>
              <a:buNone/>
            </a:pPr>
            <a:r>
              <a:rPr lang="en-US" sz="2000" dirty="0" smtClean="0"/>
              <a:t>$ruby ex8.rb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inhale and exhale</a:t>
            </a:r>
          </a:p>
          <a:p>
            <a:pPr>
              <a:buNone/>
            </a:pPr>
            <a:r>
              <a:rPr lang="en-US" sz="2000" dirty="0" smtClean="0"/>
              <a:t>Meow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/>
              <a:t>Ex9.rb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Bird</a:t>
            </a:r>
          </a:p>
          <a:p>
            <a:pPr>
              <a:buNone/>
            </a:pPr>
            <a:r>
              <a:rPr lang="en-US" sz="2000" dirty="0" smtClean="0"/>
              <a:t>  def preen</a:t>
            </a:r>
          </a:p>
          <a:p>
            <a:pPr>
              <a:buNone/>
            </a:pPr>
            <a:r>
              <a:rPr lang="en-US" sz="2000" dirty="0" smtClean="0"/>
              <a:t>    puts "I am cleaning my feathers."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  def fly</a:t>
            </a:r>
          </a:p>
          <a:p>
            <a:pPr>
              <a:buNone/>
            </a:pPr>
            <a:r>
              <a:rPr lang="en-US" sz="2000" dirty="0" smtClean="0"/>
              <a:t>    puts "I am flying."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Penguin &lt; Bird</a:t>
            </a:r>
          </a:p>
          <a:p>
            <a:pPr>
              <a:buNone/>
            </a:pPr>
            <a:r>
              <a:rPr lang="en-US" sz="2000" dirty="0" smtClean="0"/>
              <a:t>  def fly</a:t>
            </a:r>
          </a:p>
          <a:p>
            <a:pPr>
              <a:buNone/>
            </a:pPr>
            <a:r>
              <a:rPr lang="en-US" sz="2000" dirty="0" smtClean="0"/>
              <a:t>    puts "Sorry. I'd rather swim."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</a:t>
            </a:r>
            <a:r>
              <a:rPr lang="en-US" sz="2000" dirty="0" smtClean="0"/>
              <a:t> = </a:t>
            </a:r>
            <a:r>
              <a:rPr lang="en-US" sz="2000" dirty="0" err="1" smtClean="0"/>
              <a:t>Penguin.new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p.preen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p.fly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Ex9.rb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ex9.rb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 am cleaning my feathers.</a:t>
            </a:r>
          </a:p>
          <a:p>
            <a:pPr>
              <a:buNone/>
            </a:pPr>
            <a:r>
              <a:rPr lang="en-US" sz="2000" dirty="0" smtClean="0"/>
              <a:t>Sorry. I'd rather swim.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x10.rb</a:t>
            </a:r>
          </a:p>
          <a:p>
            <a:pPr>
              <a:buNone/>
            </a:pPr>
            <a:r>
              <a:rPr lang="en-US" sz="2000" dirty="0" smtClean="0"/>
              <a:t>class Dog</a:t>
            </a:r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initialize(breed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@breed = breed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to_s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"(#@breed, #@name)"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Lab &lt; Dog</a:t>
            </a:r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initialize(breed</a:t>
            </a:r>
            <a:r>
              <a:rPr lang="en-US" sz="2000" dirty="0" smtClean="0"/>
              <a:t>, name)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super(breed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@name = name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</a:t>
            </a:r>
            <a:r>
              <a:rPr lang="en-US" sz="2000" dirty="0" err="1" smtClean="0"/>
              <a:t>Dog.new("Labrador").to_s</a:t>
            </a:r>
            <a:r>
              <a:rPr lang="en-US" sz="2000" dirty="0" smtClean="0"/>
              <a:t> # .</a:t>
            </a:r>
            <a:r>
              <a:rPr lang="en-US" sz="2000" dirty="0" err="1" smtClean="0"/>
              <a:t>to_s</a:t>
            </a:r>
            <a:r>
              <a:rPr lang="en-US" sz="2000" dirty="0" smtClean="0"/>
              <a:t> is called implicitly with any puts or print or </a:t>
            </a:r>
            <a:r>
              <a:rPr lang="en-US" sz="2000" dirty="0" err="1" smtClean="0"/>
              <a:t>p</a:t>
            </a:r>
            <a:r>
              <a:rPr lang="en-US" sz="2000" dirty="0" smtClean="0"/>
              <a:t> method call</a:t>
            </a:r>
          </a:p>
          <a:p>
            <a:pPr>
              <a:buNone/>
            </a:pPr>
            <a:r>
              <a:rPr lang="en-US" sz="2000" dirty="0" smtClean="0"/>
              <a:t>puts </a:t>
            </a:r>
            <a:r>
              <a:rPr lang="en-US" sz="2000" dirty="0" err="1" smtClean="0"/>
              <a:t>Lab.new("Labrador</a:t>
            </a:r>
            <a:r>
              <a:rPr lang="en-US" sz="2000" dirty="0" smtClean="0"/>
              <a:t>", "</a:t>
            </a:r>
            <a:r>
              <a:rPr lang="en-US" sz="2000" dirty="0" err="1" smtClean="0"/>
              <a:t>Benzy").to_s</a:t>
            </a:r>
            <a:r>
              <a:rPr lang="en-US" sz="2000" dirty="0" smtClean="0"/>
              <a:t> # .</a:t>
            </a:r>
            <a:r>
              <a:rPr lang="en-US" sz="2000" dirty="0" err="1" smtClean="0"/>
              <a:t>to_s</a:t>
            </a:r>
            <a:r>
              <a:rPr lang="en-US" sz="2000" dirty="0" smtClean="0"/>
              <a:t> is called implicitly with any puts or print or </a:t>
            </a:r>
            <a:r>
              <a:rPr lang="en-US" sz="2000" dirty="0" err="1" smtClean="0"/>
              <a:t>p</a:t>
            </a:r>
            <a:r>
              <a:rPr lang="en-US" sz="2000" dirty="0" smtClean="0"/>
              <a:t> method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x10.rb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ex10.rb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(Labrador, )</a:t>
            </a:r>
          </a:p>
          <a:p>
            <a:pPr>
              <a:buNone/>
            </a:pPr>
            <a:r>
              <a:rPr lang="en-US" sz="2000" dirty="0" smtClean="0"/>
              <a:t>(Labrador, </a:t>
            </a:r>
            <a:r>
              <a:rPr lang="en-US" sz="2000" dirty="0" err="1" smtClean="0"/>
              <a:t>Benzy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x11.rb</a:t>
            </a:r>
          </a:p>
          <a:p>
            <a:pPr>
              <a:buNone/>
            </a:pPr>
            <a:r>
              <a:rPr lang="en-US" sz="2000" dirty="0" smtClean="0"/>
              <a:t>module A</a:t>
            </a:r>
          </a:p>
          <a:p>
            <a:pPr>
              <a:buNone/>
            </a:pPr>
            <a:r>
              <a:rPr lang="en-US" sz="2000" dirty="0" smtClean="0"/>
              <a:t>   def a1</a:t>
            </a:r>
          </a:p>
          <a:p>
            <a:pPr>
              <a:buNone/>
            </a:pPr>
            <a:r>
              <a:rPr lang="en-US" sz="2000" dirty="0" smtClean="0"/>
              <a:t>      puts "a1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   def a2</a:t>
            </a:r>
          </a:p>
          <a:p>
            <a:pPr>
              <a:buNone/>
            </a:pPr>
            <a:r>
              <a:rPr lang="en-US" sz="2000" dirty="0" smtClean="0"/>
              <a:t>      puts "a2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smtClean="0"/>
              <a:t>module B</a:t>
            </a:r>
          </a:p>
          <a:p>
            <a:pPr>
              <a:buNone/>
            </a:pPr>
            <a:r>
              <a:rPr lang="en-US" sz="2000" dirty="0" smtClean="0"/>
              <a:t>   def b1</a:t>
            </a:r>
          </a:p>
          <a:p>
            <a:pPr>
              <a:buNone/>
            </a:pPr>
            <a:r>
              <a:rPr lang="en-US" sz="2000" dirty="0" smtClean="0"/>
              <a:t>      puts "b1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   def b2</a:t>
            </a:r>
          </a:p>
          <a:p>
            <a:pPr>
              <a:buNone/>
            </a:pPr>
            <a:r>
              <a:rPr lang="en-US" sz="2000" dirty="0" smtClean="0"/>
              <a:t>      puts "b2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Sample</a:t>
            </a:r>
          </a:p>
          <a:p>
            <a:pPr>
              <a:buNone/>
            </a:pPr>
            <a:r>
              <a:rPr lang="en-US" sz="2000" dirty="0" smtClean="0"/>
              <a:t>include A</a:t>
            </a:r>
          </a:p>
          <a:p>
            <a:pPr>
              <a:buNone/>
            </a:pPr>
            <a:r>
              <a:rPr lang="en-US" sz="2000" dirty="0" smtClean="0"/>
              <a:t>include B</a:t>
            </a:r>
          </a:p>
          <a:p>
            <a:pPr>
              <a:buNone/>
            </a:pPr>
            <a:r>
              <a:rPr lang="en-US" sz="2000" dirty="0" smtClean="0"/>
              <a:t>   def s1</a:t>
            </a:r>
          </a:p>
          <a:p>
            <a:pPr>
              <a:buNone/>
            </a:pPr>
            <a:r>
              <a:rPr lang="en-US" sz="2000" dirty="0" smtClean="0"/>
              <a:t>      puts "s1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x11.rb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samp</a:t>
            </a:r>
            <a:r>
              <a:rPr lang="en-US" sz="2000" dirty="0" smtClean="0"/>
              <a:t>=</a:t>
            </a:r>
            <a:r>
              <a:rPr lang="en-US" sz="2000" dirty="0" err="1" smtClean="0"/>
              <a:t>Sample.new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samp.a1</a:t>
            </a:r>
          </a:p>
          <a:p>
            <a:pPr>
              <a:buNone/>
            </a:pPr>
            <a:r>
              <a:rPr lang="en-US" sz="2000" dirty="0" smtClean="0"/>
              <a:t>samp.a2</a:t>
            </a:r>
          </a:p>
          <a:p>
            <a:pPr>
              <a:buNone/>
            </a:pPr>
            <a:r>
              <a:rPr lang="en-US" sz="2000" dirty="0" smtClean="0"/>
              <a:t>samp.b1</a:t>
            </a:r>
          </a:p>
          <a:p>
            <a:pPr>
              <a:buNone/>
            </a:pPr>
            <a:r>
              <a:rPr lang="en-US" sz="2000" dirty="0" smtClean="0"/>
              <a:t>samp.b2</a:t>
            </a:r>
          </a:p>
          <a:p>
            <a:pPr>
              <a:buNone/>
            </a:pPr>
            <a:r>
              <a:rPr lang="en-US" sz="2000" dirty="0" smtClean="0"/>
              <a:t>samp.s1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x11.rb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ex11.rb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a1 called</a:t>
            </a:r>
          </a:p>
          <a:p>
            <a:pPr>
              <a:buNone/>
            </a:pPr>
            <a:r>
              <a:rPr lang="en-US" sz="2000" dirty="0" smtClean="0"/>
              <a:t>a2 called</a:t>
            </a:r>
          </a:p>
          <a:p>
            <a:pPr>
              <a:buNone/>
            </a:pPr>
            <a:r>
              <a:rPr lang="en-US" sz="2000" dirty="0" smtClean="0"/>
              <a:t>b1 called</a:t>
            </a:r>
          </a:p>
          <a:p>
            <a:pPr>
              <a:buNone/>
            </a:pPr>
            <a:r>
              <a:rPr lang="en-US" sz="2000" dirty="0" smtClean="0"/>
              <a:t>b2 called</a:t>
            </a:r>
          </a:p>
          <a:p>
            <a:pPr>
              <a:buNone/>
            </a:pPr>
            <a:r>
              <a:rPr lang="en-US" sz="2000" dirty="0" smtClean="0"/>
              <a:t>s1 called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ex12.rb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today = :good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if(today</a:t>
            </a:r>
            <a:r>
              <a:rPr lang="en-US" sz="2000" dirty="0" smtClean="0"/>
              <a:t> == :good)</a:t>
            </a:r>
          </a:p>
          <a:p>
            <a:pPr>
              <a:buNone/>
            </a:pPr>
            <a:r>
              <a:rPr lang="en-US" sz="2000" dirty="0" smtClean="0"/>
              <a:t>   puts 'Today is pretty good!’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ex12.rb </a:t>
            </a:r>
          </a:p>
          <a:p>
            <a:pPr>
              <a:buNone/>
            </a:pPr>
            <a:r>
              <a:rPr lang="en-US" sz="2000" dirty="0" smtClean="0"/>
              <a:t>Today is pretty good!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– 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 Ruby code interactively</a:t>
            </a:r>
          </a:p>
          <a:p>
            <a:pPr lvl="1"/>
            <a:r>
              <a:rPr lang="en-US" dirty="0" err="1" smtClean="0"/>
              <a:t>irb</a:t>
            </a:r>
            <a:r>
              <a:rPr lang="en-US" dirty="0" smtClean="0"/>
              <a:t>&gt; puts ‘Hello World!’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Run Ruby from a file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</a:t>
            </a:r>
            <a:r>
              <a:rPr lang="en-US" dirty="0" smtClean="0"/>
              <a:t>x1</a:t>
            </a:r>
            <a:r>
              <a:rPr lang="en-US" dirty="0" smtClean="0"/>
              <a:t>.rb </a:t>
            </a:r>
            <a:r>
              <a:rPr lang="en-US" dirty="0" smtClean="0"/>
              <a:t>contains</a:t>
            </a:r>
          </a:p>
          <a:p>
            <a:pPr lvl="2">
              <a:buNone/>
            </a:pPr>
            <a:r>
              <a:rPr lang="en-US" dirty="0" smtClean="0"/>
              <a:t>puts 'Hello World!'</a:t>
            </a:r>
          </a:p>
          <a:p>
            <a:pPr lvl="2">
              <a:buNone/>
            </a:pPr>
            <a:r>
              <a:rPr lang="en-US" dirty="0" smtClean="0"/>
              <a:t>3.times { puts 'I love Ruby!’}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x13.rb</a:t>
            </a:r>
          </a:p>
          <a:p>
            <a:pPr>
              <a:buNone/>
            </a:pPr>
            <a:r>
              <a:rPr lang="en-US" sz="2000" dirty="0" smtClean="0"/>
              <a:t>today = :bad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if(today</a:t>
            </a:r>
            <a:r>
              <a:rPr lang="en-US" sz="2000" dirty="0" smtClean="0"/>
              <a:t> == :good)</a:t>
            </a:r>
          </a:p>
          <a:p>
            <a:pPr>
              <a:buNone/>
            </a:pPr>
            <a:r>
              <a:rPr lang="en-US" sz="2000" dirty="0" smtClean="0"/>
              <a:t>  puts 'Today is pretty good!'</a:t>
            </a:r>
          </a:p>
          <a:p>
            <a:pPr>
              <a:buNone/>
            </a:pPr>
            <a:r>
              <a:rPr lang="en-US" sz="2000" dirty="0" err="1" smtClean="0"/>
              <a:t>elsif(today</a:t>
            </a:r>
            <a:r>
              <a:rPr lang="en-US" sz="2000" dirty="0" smtClean="0"/>
              <a:t> == :bad)</a:t>
            </a:r>
          </a:p>
          <a:p>
            <a:pPr>
              <a:buNone/>
            </a:pPr>
            <a:r>
              <a:rPr lang="en-US" sz="2000" dirty="0" smtClean="0"/>
              <a:t>  puts 'Today is actually </a:t>
            </a:r>
            <a:r>
              <a:rPr lang="en-US" sz="2000" dirty="0" err="1" smtClean="0"/>
              <a:t>kinda</a:t>
            </a:r>
            <a:r>
              <a:rPr lang="en-US" sz="2000" dirty="0" smtClean="0"/>
              <a:t> bad’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ex13.rb</a:t>
            </a:r>
          </a:p>
          <a:p>
            <a:pPr>
              <a:buNone/>
            </a:pPr>
            <a:r>
              <a:rPr lang="en-US" sz="2000" dirty="0" smtClean="0"/>
              <a:t>Today is actually </a:t>
            </a:r>
            <a:r>
              <a:rPr lang="en-US" sz="2000" dirty="0" err="1" smtClean="0"/>
              <a:t>kinda</a:t>
            </a:r>
            <a:r>
              <a:rPr lang="en-US" sz="2000" dirty="0" smtClean="0"/>
              <a:t> bad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x14.rb</a:t>
            </a:r>
          </a:p>
          <a:p>
            <a:pPr>
              <a:buNone/>
            </a:pPr>
            <a:r>
              <a:rPr lang="en-US" sz="2000" dirty="0" smtClean="0"/>
              <a:t>today = :okay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today == :good</a:t>
            </a:r>
          </a:p>
          <a:p>
            <a:pPr>
              <a:buNone/>
            </a:pPr>
            <a:r>
              <a:rPr lang="en-US" sz="2000" dirty="0" smtClean="0"/>
              <a:t>   puts 'Today is pretty good!'</a:t>
            </a:r>
          </a:p>
          <a:p>
            <a:pPr>
              <a:buNone/>
            </a:pPr>
            <a:r>
              <a:rPr lang="en-US" sz="2000" dirty="0" err="1" smtClean="0"/>
              <a:t>elsif</a:t>
            </a:r>
            <a:r>
              <a:rPr lang="en-US" sz="2000" dirty="0" smtClean="0"/>
              <a:t> today == :bad</a:t>
            </a:r>
          </a:p>
          <a:p>
            <a:pPr>
              <a:buNone/>
            </a:pPr>
            <a:r>
              <a:rPr lang="en-US" sz="2000" dirty="0" smtClean="0"/>
              <a:t>   puts 'Today is actually </a:t>
            </a:r>
            <a:r>
              <a:rPr lang="en-US" sz="2000" dirty="0" err="1" smtClean="0"/>
              <a:t>kinda</a:t>
            </a:r>
            <a:r>
              <a:rPr lang="en-US" sz="2000" dirty="0" smtClean="0"/>
              <a:t> bad'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   puts 'I have no idea how today is going..</a:t>
            </a:r>
            <a:r>
              <a:rPr lang="en-US" sz="2000" dirty="0" smtClean="0"/>
              <a:t>.’</a:t>
            </a:r>
          </a:p>
          <a:p>
            <a:pPr>
              <a:buNone/>
            </a:pPr>
            <a:r>
              <a:rPr lang="en-US" sz="2000" dirty="0" smtClean="0"/>
              <a:t>e</a:t>
            </a:r>
            <a:r>
              <a:rPr lang="en-US" sz="2000" dirty="0" smtClean="0"/>
              <a:t>nd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ex14.rb</a:t>
            </a:r>
          </a:p>
          <a:p>
            <a:pPr>
              <a:buNone/>
            </a:pPr>
            <a:r>
              <a:rPr lang="en-US" sz="2000" dirty="0" smtClean="0"/>
              <a:t>I have no idea how today is going...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x15.rb</a:t>
            </a:r>
          </a:p>
          <a:p>
            <a:pPr>
              <a:buNone/>
            </a:pPr>
            <a:r>
              <a:rPr lang="en-US" sz="2000" dirty="0" err="1" smtClean="0"/>
              <a:t>ate_too_much</a:t>
            </a:r>
            <a:r>
              <a:rPr lang="en-US" sz="2000" dirty="0" smtClean="0"/>
              <a:t> = true</a:t>
            </a:r>
          </a:p>
          <a:p>
            <a:pPr>
              <a:buNone/>
            </a:pPr>
            <a:r>
              <a:rPr lang="en-US" sz="2000" dirty="0" err="1" smtClean="0"/>
              <a:t>great_idea</a:t>
            </a:r>
            <a:r>
              <a:rPr lang="en-US" sz="2000" dirty="0" smtClean="0"/>
              <a:t> = false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'I am too full' if </a:t>
            </a:r>
            <a:r>
              <a:rPr lang="en-US" sz="2000" dirty="0" err="1" smtClean="0"/>
              <a:t>ate_too_much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'Let\'</a:t>
            </a:r>
            <a:r>
              <a:rPr lang="en-US" sz="2000" dirty="0" err="1" smtClean="0"/>
              <a:t>s</a:t>
            </a:r>
            <a:r>
              <a:rPr lang="en-US" sz="2000" dirty="0" smtClean="0"/>
              <a:t> try again' unless </a:t>
            </a:r>
            <a:r>
              <a:rPr lang="en-US" sz="2000" dirty="0" err="1" smtClean="0"/>
              <a:t>great_idea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ex15.rb</a:t>
            </a:r>
          </a:p>
          <a:p>
            <a:pPr>
              <a:buNone/>
            </a:pPr>
            <a:r>
              <a:rPr lang="en-US" sz="2000" dirty="0" smtClean="0"/>
              <a:t>I am too full</a:t>
            </a:r>
          </a:p>
          <a:p>
            <a:pPr>
              <a:buNone/>
            </a:pPr>
            <a:r>
              <a:rPr lang="en-US" sz="2000" dirty="0" smtClean="0"/>
              <a:t>Let's try again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x16.rb</a:t>
            </a:r>
          </a:p>
          <a:p>
            <a:pPr>
              <a:buNone/>
            </a:pPr>
            <a:r>
              <a:rPr lang="en-US" sz="2000" dirty="0" err="1" smtClean="0"/>
              <a:t>arr</a:t>
            </a:r>
            <a:r>
              <a:rPr lang="en-US" sz="2000" dirty="0" smtClean="0"/>
              <a:t> = %</a:t>
            </a:r>
            <a:r>
              <a:rPr lang="en-US" sz="2000" dirty="0" err="1" smtClean="0"/>
              <a:t>w[Fred</a:t>
            </a:r>
            <a:r>
              <a:rPr lang="en-US" sz="2000" dirty="0" smtClean="0"/>
              <a:t> Bob Wilma]</a:t>
            </a:r>
          </a:p>
          <a:p>
            <a:pPr>
              <a:buNone/>
            </a:pPr>
            <a:r>
              <a:rPr lang="en-US" sz="2000" dirty="0" smtClean="0"/>
              <a:t># same as</a:t>
            </a:r>
          </a:p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arr</a:t>
            </a:r>
            <a:r>
              <a:rPr lang="en-US" sz="2000" dirty="0" smtClean="0"/>
              <a:t> = ["Fred", "Bob", "Wilma"]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"Using for/in statement .. "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x</a:t>
            </a:r>
            <a:r>
              <a:rPr lang="en-US" sz="2000" dirty="0" smtClean="0"/>
              <a:t> in </a:t>
            </a:r>
            <a:r>
              <a:rPr lang="en-US" sz="2000" dirty="0" err="1" smtClean="0"/>
              <a:t>arr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puts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puts "Using Functional programming”</a:t>
            </a:r>
          </a:p>
          <a:p>
            <a:pPr>
              <a:buNone/>
            </a:pPr>
            <a:r>
              <a:rPr lang="en-US" sz="2000" dirty="0" err="1" smtClean="0"/>
              <a:t>arr.each</a:t>
            </a:r>
            <a:r>
              <a:rPr lang="en-US" sz="2000" dirty="0" smtClean="0"/>
              <a:t> {|</a:t>
            </a:r>
            <a:r>
              <a:rPr lang="en-US" sz="2000" dirty="0" err="1" smtClean="0"/>
              <a:t>x</a:t>
            </a:r>
            <a:r>
              <a:rPr lang="en-US" sz="2000" dirty="0" smtClean="0"/>
              <a:t>| puts </a:t>
            </a:r>
            <a:r>
              <a:rPr lang="en-US" sz="2000" dirty="0" err="1" smtClean="0"/>
              <a:t>x</a:t>
            </a: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x16.rb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ex16.rb</a:t>
            </a:r>
          </a:p>
          <a:p>
            <a:pPr>
              <a:buNone/>
            </a:pPr>
            <a:r>
              <a:rPr lang="en-US" sz="2000" dirty="0" smtClean="0"/>
              <a:t>Using for/in statement .. </a:t>
            </a:r>
          </a:p>
          <a:p>
            <a:pPr>
              <a:buNone/>
            </a:pPr>
            <a:r>
              <a:rPr lang="en-US" sz="2000" dirty="0" smtClean="0"/>
              <a:t>Fred</a:t>
            </a:r>
          </a:p>
          <a:p>
            <a:pPr>
              <a:buNone/>
            </a:pPr>
            <a:r>
              <a:rPr lang="en-US" sz="2000" dirty="0" smtClean="0"/>
              <a:t>Bob</a:t>
            </a:r>
          </a:p>
          <a:p>
            <a:pPr>
              <a:buNone/>
            </a:pPr>
            <a:r>
              <a:rPr lang="en-US" sz="2000" dirty="0" smtClean="0"/>
              <a:t>Wilma</a:t>
            </a:r>
          </a:p>
          <a:p>
            <a:pPr>
              <a:buNone/>
            </a:pPr>
            <a:r>
              <a:rPr lang="en-US" sz="2000" dirty="0" smtClean="0"/>
              <a:t>Using Functional programming</a:t>
            </a:r>
          </a:p>
          <a:p>
            <a:pPr>
              <a:buNone/>
            </a:pPr>
            <a:r>
              <a:rPr lang="en-US" sz="2000" dirty="0" smtClean="0"/>
              <a:t>Fred</a:t>
            </a:r>
          </a:p>
          <a:p>
            <a:pPr>
              <a:buNone/>
            </a:pPr>
            <a:r>
              <a:rPr lang="en-US" sz="2000" dirty="0" smtClean="0"/>
              <a:t>Bob</a:t>
            </a:r>
          </a:p>
          <a:p>
            <a:pPr>
              <a:buNone/>
            </a:pPr>
            <a:r>
              <a:rPr lang="en-US" sz="2000" dirty="0" smtClean="0"/>
              <a:t>Wilma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–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x17.rb</a:t>
            </a:r>
          </a:p>
          <a:p>
            <a:pPr>
              <a:buNone/>
            </a:pPr>
            <a:r>
              <a:rPr lang="en-US" sz="2000" dirty="0" smtClean="0"/>
              <a:t>H = {:a =&gt; 100, :</a:t>
            </a:r>
            <a:r>
              <a:rPr lang="en-US" sz="2000" dirty="0" err="1" smtClean="0"/>
              <a:t>b</a:t>
            </a:r>
            <a:r>
              <a:rPr lang="en-US" sz="2000" dirty="0" smtClean="0"/>
              <a:t> =&gt; 200, :</a:t>
            </a:r>
            <a:r>
              <a:rPr lang="en-US" sz="2000" dirty="0" err="1" smtClean="0"/>
              <a:t>c</a:t>
            </a:r>
            <a:r>
              <a:rPr lang="en-US" sz="2000" dirty="0" smtClean="0"/>
              <a:t> =&gt; 300, :</a:t>
            </a:r>
            <a:r>
              <a:rPr lang="en-US" sz="2000" dirty="0" err="1" smtClean="0"/>
              <a:t>d</a:t>
            </a:r>
            <a:r>
              <a:rPr lang="en-US" sz="2000" dirty="0" smtClean="0"/>
              <a:t> =&gt; "Bob"}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H.each</a:t>
            </a:r>
            <a:r>
              <a:rPr lang="en-US" sz="2000" dirty="0" smtClean="0"/>
              <a:t> {|key, value| puts "#{key} = #{value}"}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ex17.rb</a:t>
            </a:r>
          </a:p>
          <a:p>
            <a:pPr>
              <a:buNone/>
            </a:pPr>
            <a:r>
              <a:rPr lang="en-US" sz="2000" dirty="0" smtClean="0"/>
              <a:t>a = 100</a:t>
            </a:r>
          </a:p>
          <a:p>
            <a:pPr>
              <a:buNone/>
            </a:pPr>
            <a:r>
              <a:rPr lang="en-US" sz="2000" dirty="0" err="1" smtClean="0"/>
              <a:t>b</a:t>
            </a:r>
            <a:r>
              <a:rPr lang="en-US" sz="2000" dirty="0" smtClean="0"/>
              <a:t> = 200</a:t>
            </a:r>
          </a:p>
          <a:p>
            <a:pPr>
              <a:buNone/>
            </a:pPr>
            <a:r>
              <a:rPr lang="en-US" sz="2000" dirty="0" err="1" smtClean="0"/>
              <a:t>c</a:t>
            </a:r>
            <a:r>
              <a:rPr lang="en-US" sz="2000" dirty="0" smtClean="0"/>
              <a:t> = 300</a:t>
            </a:r>
          </a:p>
          <a:p>
            <a:pPr>
              <a:buNone/>
            </a:pPr>
            <a:r>
              <a:rPr lang="en-US" sz="2000" dirty="0" err="1" smtClean="0"/>
              <a:t>d</a:t>
            </a:r>
            <a:r>
              <a:rPr lang="en-US" sz="2000" dirty="0" smtClean="0"/>
              <a:t> = Bob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-yield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x18.rb</a:t>
            </a:r>
          </a:p>
          <a:p>
            <a:pPr>
              <a:buNone/>
            </a:pPr>
            <a:r>
              <a:rPr lang="en-US" sz="2000" dirty="0" smtClean="0"/>
              <a:t>def test</a:t>
            </a:r>
          </a:p>
          <a:p>
            <a:pPr>
              <a:buNone/>
            </a:pPr>
            <a:r>
              <a:rPr lang="en-US" sz="2000" dirty="0" smtClean="0"/>
              <a:t>  yield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test{ puts "Hello world"}</a:t>
            </a:r>
          </a:p>
          <a:p>
            <a:pPr>
              <a:buNone/>
            </a:pPr>
            <a:r>
              <a:rPr lang="en-US" sz="2000" dirty="0" smtClean="0"/>
              <a:t>def test2(&amp;block)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block.call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smtClean="0"/>
              <a:t>test2 { puts "Hello World again!"}</a:t>
            </a:r>
          </a:p>
          <a:p>
            <a:pPr>
              <a:buNone/>
            </a:pPr>
            <a:r>
              <a:rPr lang="en-US" sz="2000" dirty="0" smtClean="0"/>
              <a:t>$ruby ex18.rb</a:t>
            </a:r>
          </a:p>
          <a:p>
            <a:pPr>
              <a:buNone/>
            </a:pPr>
            <a:r>
              <a:rPr lang="en-US" sz="2000" dirty="0" smtClean="0"/>
              <a:t>Hello world</a:t>
            </a:r>
          </a:p>
          <a:p>
            <a:pPr>
              <a:buNone/>
            </a:pPr>
            <a:r>
              <a:rPr lang="en-US" sz="2000" dirty="0" smtClean="0"/>
              <a:t>Hello World again!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- 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x19.rb</a:t>
            </a:r>
          </a:p>
          <a:p>
            <a:pPr>
              <a:buNone/>
            </a:pPr>
            <a:r>
              <a:rPr lang="en-US" sz="2000" dirty="0" smtClean="0"/>
              <a:t>def test</a:t>
            </a:r>
          </a:p>
          <a:p>
            <a:pPr>
              <a:buNone/>
            </a:pPr>
            <a:r>
              <a:rPr lang="en-US" sz="2000" dirty="0" smtClean="0"/>
              <a:t>   puts "You are in the method"</a:t>
            </a:r>
          </a:p>
          <a:p>
            <a:pPr>
              <a:buNone/>
            </a:pPr>
            <a:r>
              <a:rPr lang="en-US" sz="2000" dirty="0" smtClean="0"/>
              <a:t>   yield</a:t>
            </a:r>
          </a:p>
          <a:p>
            <a:pPr>
              <a:buNone/>
            </a:pPr>
            <a:r>
              <a:rPr lang="en-US" sz="2000" dirty="0" smtClean="0"/>
              <a:t>   puts "You are again back to the method"</a:t>
            </a:r>
          </a:p>
          <a:p>
            <a:pPr>
              <a:buNone/>
            </a:pPr>
            <a:r>
              <a:rPr lang="en-US" sz="2000" dirty="0" smtClean="0"/>
              <a:t>   yield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test {puts "You are in the block"}</a:t>
            </a:r>
          </a:p>
          <a:p>
            <a:pPr>
              <a:buNone/>
            </a:pPr>
            <a:r>
              <a:rPr lang="en-US" sz="2000" dirty="0" smtClean="0"/>
              <a:t>$ruby ex19.rb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– passing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x20.rb</a:t>
            </a:r>
          </a:p>
          <a:p>
            <a:pPr>
              <a:buNone/>
            </a:pPr>
            <a:r>
              <a:rPr lang="en-US" sz="2000" dirty="0" smtClean="0"/>
              <a:t>def test</a:t>
            </a:r>
          </a:p>
          <a:p>
            <a:pPr>
              <a:buNone/>
            </a:pPr>
            <a:r>
              <a:rPr lang="en-US" sz="2000" dirty="0" smtClean="0"/>
              <a:t>   yield 5</a:t>
            </a:r>
          </a:p>
          <a:p>
            <a:pPr>
              <a:buNone/>
            </a:pPr>
            <a:r>
              <a:rPr lang="en-US" sz="2000" dirty="0" smtClean="0"/>
              <a:t>   puts "You are in the method test"</a:t>
            </a:r>
          </a:p>
          <a:p>
            <a:pPr>
              <a:buNone/>
            </a:pPr>
            <a:r>
              <a:rPr lang="en-US" sz="2000" dirty="0" smtClean="0"/>
              <a:t>   yield 100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test {|</a:t>
            </a:r>
            <a:r>
              <a:rPr lang="en-US" sz="2000" dirty="0" err="1" smtClean="0"/>
              <a:t>i</a:t>
            </a:r>
            <a:r>
              <a:rPr lang="en-US" sz="2000" dirty="0" smtClean="0"/>
              <a:t>| puts "You are in the block #{</a:t>
            </a:r>
            <a:r>
              <a:rPr lang="en-US" sz="2000" dirty="0" err="1" smtClean="0"/>
              <a:t>i</a:t>
            </a:r>
            <a:r>
              <a:rPr lang="en-US" sz="2000" dirty="0" smtClean="0"/>
              <a:t>}"}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ex20.rb</a:t>
            </a:r>
          </a:p>
          <a:p>
            <a:pPr>
              <a:buNone/>
            </a:pPr>
            <a:r>
              <a:rPr lang="en-US" sz="2000" dirty="0" smtClean="0"/>
              <a:t>You are in the block 5</a:t>
            </a:r>
          </a:p>
          <a:p>
            <a:pPr>
              <a:buNone/>
            </a:pPr>
            <a:r>
              <a:rPr lang="en-US" sz="2000" dirty="0" smtClean="0"/>
              <a:t>You are in the method test</a:t>
            </a:r>
          </a:p>
          <a:p>
            <a:pPr>
              <a:buNone/>
            </a:pPr>
            <a:r>
              <a:rPr lang="en-US" sz="2000" dirty="0" smtClean="0"/>
              <a:t>You are in the block 100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– 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None/>
            </a:pPr>
            <a:r>
              <a:rPr lang="en-US" dirty="0" smtClean="0"/>
              <a:t>$ ruby</a:t>
            </a:r>
            <a:r>
              <a:rPr lang="en-US" dirty="0" smtClean="0"/>
              <a:t> ex1</a:t>
            </a:r>
            <a:r>
              <a:rPr lang="en-US" dirty="0" smtClean="0"/>
              <a:t>.rb</a:t>
            </a: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Hello World!</a:t>
            </a:r>
          </a:p>
          <a:p>
            <a:pPr>
              <a:buNone/>
            </a:pPr>
            <a:r>
              <a:rPr lang="en-US" sz="2000" dirty="0" smtClean="0"/>
              <a:t>I love Ruby!</a:t>
            </a:r>
          </a:p>
          <a:p>
            <a:pPr>
              <a:buNone/>
            </a:pPr>
            <a:r>
              <a:rPr lang="en-US" sz="2000" dirty="0" smtClean="0"/>
              <a:t>I love Ruby!</a:t>
            </a:r>
          </a:p>
          <a:p>
            <a:pPr>
              <a:buNone/>
            </a:pPr>
            <a:r>
              <a:rPr lang="en-US" sz="2000" dirty="0" smtClean="0"/>
              <a:t>I love Ruby!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local       </a:t>
            </a:r>
            <a:r>
              <a:rPr lang="en-US" sz="2000" dirty="0" smtClean="0"/>
              <a:t>=  </a:t>
            </a:r>
            <a:r>
              <a:rPr lang="en-US" sz="2000" dirty="0"/>
              <a:t>'I</a:t>
            </a:r>
            <a:r>
              <a:rPr lang="en-US" sz="2000" dirty="0" smtClean="0"/>
              <a:t> am a local variable’</a:t>
            </a:r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/>
              <a:t>instance   </a:t>
            </a:r>
            <a:r>
              <a:rPr lang="en-US" sz="2000" dirty="0" smtClean="0"/>
              <a:t>=  </a:t>
            </a:r>
            <a:r>
              <a:rPr lang="en-US" sz="2000" dirty="0"/>
              <a:t>'</a:t>
            </a:r>
            <a:r>
              <a:rPr lang="en-US" sz="2000" dirty="0" smtClean="0"/>
              <a:t>I always </a:t>
            </a:r>
            <a:r>
              <a:rPr lang="en-US" sz="2000" dirty="0"/>
              <a:t>live in a instance of a </a:t>
            </a:r>
            <a:r>
              <a:rPr lang="en-US" sz="2000" dirty="0" smtClean="0"/>
              <a:t>class’</a:t>
            </a:r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/>
              <a:t>@class     =</a:t>
            </a:r>
            <a:r>
              <a:rPr lang="en-US" sz="2000" dirty="0" smtClean="0"/>
              <a:t>  '</a:t>
            </a:r>
            <a:r>
              <a:rPr lang="en-US" sz="2000" dirty="0"/>
              <a:t>I</a:t>
            </a:r>
            <a:r>
              <a:rPr lang="en-US" sz="2000" dirty="0" smtClean="0"/>
              <a:t> exist </a:t>
            </a:r>
            <a:r>
              <a:rPr lang="en-US" sz="2000" dirty="0"/>
              <a:t>only in a </a:t>
            </a:r>
            <a:r>
              <a:rPr lang="en-US" sz="2000" dirty="0" smtClean="0"/>
              <a:t>class’</a:t>
            </a:r>
          </a:p>
          <a:p>
            <a:pPr>
              <a:buNone/>
            </a:pPr>
            <a:r>
              <a:rPr lang="en-US" sz="2000" b="1" dirty="0" smtClean="0"/>
              <a:t>CONSTANT    =  ’People call me  </a:t>
            </a:r>
            <a:r>
              <a:rPr lang="en-US" sz="2000" b="1" dirty="0"/>
              <a:t>a </a:t>
            </a:r>
            <a:r>
              <a:rPr lang="en-US" sz="2000" b="1" dirty="0" smtClean="0"/>
              <a:t>constant’</a:t>
            </a:r>
          </a:p>
          <a:p>
            <a:pPr>
              <a:buNone/>
            </a:pPr>
            <a:r>
              <a:rPr lang="en-US" sz="2000" b="1" dirty="0" smtClean="0"/>
              <a:t>$</a:t>
            </a:r>
            <a:r>
              <a:rPr lang="en-US" sz="2000" b="1" dirty="0"/>
              <a:t>global     =</a:t>
            </a:r>
            <a:r>
              <a:rPr lang="en-US" sz="2000" b="1" dirty="0" smtClean="0"/>
              <a:t>  '</a:t>
            </a:r>
            <a:r>
              <a:rPr lang="en-US" sz="2000" b="1" dirty="0"/>
              <a:t>I am a </a:t>
            </a:r>
            <a:r>
              <a:rPr lang="en-US" sz="2000" b="1" dirty="0" smtClean="0"/>
              <a:t>global variable'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x2.rb</a:t>
            </a:r>
          </a:p>
          <a:p>
            <a:pPr>
              <a:buNone/>
            </a:pPr>
            <a:r>
              <a:rPr lang="en-US" sz="2000" b="1" dirty="0" smtClean="0"/>
              <a:t>def </a:t>
            </a:r>
            <a:r>
              <a:rPr lang="en-US" sz="2000" b="1" dirty="0" err="1" smtClean="0"/>
              <a:t>multiply_by_three(</a:t>
            </a:r>
            <a:r>
              <a:rPr lang="en-US" sz="2000" b="1" dirty="0" err="1"/>
              <a:t>num</a:t>
            </a:r>
            <a:r>
              <a:rPr lang="en-US" sz="2000" b="1" dirty="0"/>
              <a:t>)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	return </a:t>
            </a:r>
            <a:r>
              <a:rPr lang="en-US" sz="2000" b="1" dirty="0"/>
              <a:t>num *</a:t>
            </a:r>
            <a:r>
              <a:rPr lang="en-US" sz="2000" b="1" dirty="0" smtClean="0"/>
              <a:t> </a:t>
            </a:r>
            <a:r>
              <a:rPr lang="en-US" sz="2000" b="1" dirty="0"/>
              <a:t>3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nd</a:t>
            </a:r>
          </a:p>
          <a:p>
            <a:pPr>
              <a:buNone/>
            </a:pPr>
            <a:r>
              <a:rPr lang="en-US" sz="2000" b="1" dirty="0"/>
              <a:t>p</a:t>
            </a:r>
            <a:r>
              <a:rPr lang="en-US" sz="2000" b="1" dirty="0" smtClean="0"/>
              <a:t>uts multiply_by_three(10)</a:t>
            </a:r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800" b="1" dirty="0" smtClean="0"/>
              <a:t>Parenthesis and return are optional</a:t>
            </a:r>
          </a:p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x3.rb</a:t>
            </a:r>
            <a:endParaRPr lang="en-US" sz="2162" b="1" dirty="0" smtClean="0"/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 smtClean="0"/>
              <a:t>ef </a:t>
            </a:r>
            <a:r>
              <a:rPr lang="en-US" sz="2000" b="1" dirty="0" err="1" smtClean="0"/>
              <a:t>multiply_by_three</a:t>
            </a:r>
            <a:r>
              <a:rPr lang="en-US" sz="2000" b="1" dirty="0" smtClean="0"/>
              <a:t> </a:t>
            </a:r>
            <a:r>
              <a:rPr lang="en-US" sz="2000" b="1" dirty="0"/>
              <a:t>num</a:t>
            </a:r>
            <a:r>
              <a:rPr lang="en-US" sz="2000" b="1" dirty="0" smtClean="0"/>
              <a:t>   </a:t>
            </a:r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b="1" dirty="0"/>
              <a:t>num *</a:t>
            </a:r>
            <a:r>
              <a:rPr lang="en-US" sz="2000" b="1" dirty="0" smtClean="0"/>
              <a:t> </a:t>
            </a:r>
            <a:r>
              <a:rPr lang="en-US" sz="2000" b="1" dirty="0"/>
              <a:t>3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nd</a:t>
            </a:r>
          </a:p>
          <a:p>
            <a:pPr>
              <a:buNone/>
            </a:pPr>
            <a:r>
              <a:rPr lang="en-US" sz="2000" b="1" dirty="0"/>
              <a:t>p</a:t>
            </a:r>
            <a:r>
              <a:rPr lang="en-US" sz="2000" b="1" dirty="0" smtClean="0"/>
              <a:t>uts </a:t>
            </a:r>
            <a:r>
              <a:rPr lang="en-US" sz="2000" b="1" dirty="0" err="1" smtClean="0"/>
              <a:t>multiply_by_three</a:t>
            </a:r>
            <a:r>
              <a:rPr lang="en-US" sz="2000" b="1" dirty="0" smtClean="0"/>
              <a:t> 10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all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x4.rb</a:t>
            </a:r>
          </a:p>
          <a:p>
            <a:pPr>
              <a:buNone/>
            </a:pPr>
            <a:r>
              <a:rPr lang="en-US" sz="2000" dirty="0" smtClean="0"/>
              <a:t>puts 'I love </a:t>
            </a:r>
            <a:r>
              <a:rPr lang="en-US" sz="2000" dirty="0" err="1" smtClean="0"/>
              <a:t>Ruby!'.class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2.class</a:t>
            </a:r>
          </a:p>
          <a:p>
            <a:pPr>
              <a:buNone/>
            </a:pPr>
            <a:r>
              <a:rPr lang="en-US" sz="2000" dirty="0" smtClean="0"/>
              <a:t>puts </a:t>
            </a:r>
            <a:r>
              <a:rPr lang="en-US" sz="2000" dirty="0" err="1" smtClean="0"/>
              <a:t>nil.class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ex4.rb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o</a:t>
            </a:r>
            <a:r>
              <a:rPr lang="en-US" sz="2000" dirty="0" smtClean="0"/>
              <a:t>utput: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String</a:t>
            </a:r>
          </a:p>
          <a:p>
            <a:pPr>
              <a:buNone/>
            </a:pPr>
            <a:r>
              <a:rPr lang="en-US" sz="2000" dirty="0" err="1" smtClean="0"/>
              <a:t>Fixnum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NilClass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x5.rb</a:t>
            </a:r>
          </a:p>
          <a:p>
            <a:pPr>
              <a:buNone/>
            </a:pPr>
            <a:r>
              <a:rPr lang="en-US" sz="2000" dirty="0" smtClean="0"/>
              <a:t>class Car</a:t>
            </a:r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paint_me(color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puts "I am now #{color}"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car = </a:t>
            </a:r>
            <a:r>
              <a:rPr lang="en-US" sz="2000" dirty="0" err="1" smtClean="0"/>
              <a:t>Car.new</a:t>
            </a:r>
            <a:endParaRPr lang="en-US" sz="2000" dirty="0"/>
          </a:p>
          <a:p>
            <a:pPr>
              <a:buNone/>
            </a:pPr>
            <a:r>
              <a:rPr lang="en-US" sz="2000" dirty="0" err="1" smtClean="0"/>
              <a:t>car.paint_me("blue</a:t>
            </a:r>
            <a:r>
              <a:rPr lang="en-US" sz="2000" dirty="0" smtClean="0"/>
              <a:t>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o</a:t>
            </a:r>
            <a:r>
              <a:rPr lang="en-US" sz="2000" dirty="0" smtClean="0"/>
              <a:t>utput:</a:t>
            </a:r>
          </a:p>
          <a:p>
            <a:pPr>
              <a:buNone/>
            </a:pPr>
            <a:r>
              <a:rPr lang="en-US" sz="2000" dirty="0" smtClean="0"/>
              <a:t>I am now blue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class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Ex6.rb</a:t>
            </a:r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SedanCar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self.count_wheels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puts 'Each of us has 4 wheels'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err="1" smtClean="0"/>
              <a:t>SedanCar.count_wheels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Each of us has 4 wheels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x7.rb</a:t>
            </a:r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SedanCar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self.count_wheels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puts 'Each of us has 4 wheels'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car = </a:t>
            </a:r>
            <a:r>
              <a:rPr lang="en-US" sz="2000" dirty="0" err="1" smtClean="0"/>
              <a:t>SedanCar.new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car.count_wheels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ex7.rb:8:in `&lt;main&gt;': undefined method `</a:t>
            </a:r>
            <a:r>
              <a:rPr lang="en-US" sz="2000" dirty="0" err="1" smtClean="0"/>
              <a:t>count_wheels</a:t>
            </a:r>
            <a:r>
              <a:rPr lang="en-US" sz="2000" dirty="0" smtClean="0"/>
              <a:t>' for #&lt;SedanCar:0x007fcff4059918&gt; (</a:t>
            </a:r>
            <a:r>
              <a:rPr lang="en-US" sz="2000" dirty="0" err="1" smtClean="0"/>
              <a:t>NoMethodError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1275</Words>
  <Application>Microsoft Macintosh PowerPoint</Application>
  <PresentationFormat>On-screen Show (4:3)</PresentationFormat>
  <Paragraphs>331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Ruby Basics</vt:lpstr>
      <vt:lpstr>Ruby – How to run</vt:lpstr>
      <vt:lpstr>Ruby – How to run</vt:lpstr>
      <vt:lpstr>Variables</vt:lpstr>
      <vt:lpstr>Method</vt:lpstr>
      <vt:lpstr>We all are objects</vt:lpstr>
      <vt:lpstr>Class – instance method</vt:lpstr>
      <vt:lpstr>Class – class method</vt:lpstr>
      <vt:lpstr>Class – class methods</vt:lpstr>
      <vt:lpstr>Class inheritance</vt:lpstr>
      <vt:lpstr>Class inheritance</vt:lpstr>
      <vt:lpstr>Class inheritance </vt:lpstr>
      <vt:lpstr>Class inheritance</vt:lpstr>
      <vt:lpstr>Class inheritance</vt:lpstr>
      <vt:lpstr>Class inheritance</vt:lpstr>
      <vt:lpstr>Module - mixin</vt:lpstr>
      <vt:lpstr>Module - mixin</vt:lpstr>
      <vt:lpstr>Module - mixin</vt:lpstr>
      <vt:lpstr>Control Flow</vt:lpstr>
      <vt:lpstr>Control Flow</vt:lpstr>
      <vt:lpstr>Control Flow</vt:lpstr>
      <vt:lpstr>Control Flow</vt:lpstr>
      <vt:lpstr>Collections - Array</vt:lpstr>
      <vt:lpstr>Functional Programming</vt:lpstr>
      <vt:lpstr>Hash – Functional Programming</vt:lpstr>
      <vt:lpstr>Block -yield</vt:lpstr>
      <vt:lpstr>Blocks - yield</vt:lpstr>
      <vt:lpstr>Black – passing parameter</vt:lpstr>
    </vt:vector>
  </TitlesOfParts>
  <Company>Motorola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– Ruby &amp; Git</dc:title>
  <dc:creator>Anjan Das</dc:creator>
  <cp:lastModifiedBy>Anjan Das</cp:lastModifiedBy>
  <cp:revision>38</cp:revision>
  <dcterms:created xsi:type="dcterms:W3CDTF">2013-10-12T04:36:46Z</dcterms:created>
  <dcterms:modified xsi:type="dcterms:W3CDTF">2013-10-12T04:44:10Z</dcterms:modified>
</cp:coreProperties>
</file>