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1" r:id="rId10"/>
    <p:sldId id="266" r:id="rId11"/>
    <p:sldId id="268" r:id="rId12"/>
    <p:sldId id="262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C754-89A2-494F-9ECA-E004862BD5FB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9915-9EA9-4045-BE31-7724468BF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C754-89A2-494F-9ECA-E004862BD5FB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9915-9EA9-4045-BE31-7724468BF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C754-89A2-494F-9ECA-E004862BD5FB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9915-9EA9-4045-BE31-7724468BF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C754-89A2-494F-9ECA-E004862BD5FB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9915-9EA9-4045-BE31-7724468BF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C754-89A2-494F-9ECA-E004862BD5FB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9915-9EA9-4045-BE31-7724468BF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C754-89A2-494F-9ECA-E004862BD5FB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9915-9EA9-4045-BE31-7724468BF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C754-89A2-494F-9ECA-E004862BD5FB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9915-9EA9-4045-BE31-7724468BF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C754-89A2-494F-9ECA-E004862BD5FB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9915-9EA9-4045-BE31-7724468BF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C754-89A2-494F-9ECA-E004862BD5FB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9915-9EA9-4045-BE31-7724468BF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C754-89A2-494F-9ECA-E004862BD5FB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9915-9EA9-4045-BE31-7724468BF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C754-89A2-494F-9ECA-E004862BD5FB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29915-9EA9-4045-BE31-7724468BF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FC754-89A2-494F-9ECA-E004862BD5FB}" type="datetimeFigureOut">
              <a:rPr lang="en-US" smtClean="0"/>
              <a:pPr/>
              <a:t>2/17/14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29915-9EA9-4045-BE31-7724468BF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Ruby on Rails Tutorial</a:t>
            </a:r>
            <a:br>
              <a:rPr lang="en-US" dirty="0" smtClean="0"/>
            </a:br>
            <a:r>
              <a:rPr lang="en-US" dirty="0" smtClean="0"/>
              <a:t>Chapter 8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Sign in, Sign out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Anjan Das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Signin</a:t>
            </a:r>
            <a:r>
              <a:rPr lang="en-US" dirty="0" smtClean="0"/>
              <a:t>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Check for error message for failed login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&lt;div class=“alert alert-error”&gt;Invalid …&lt;/div&gt;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sign in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</a:t>
            </a:r>
            <a:r>
              <a:rPr lang="en-US" dirty="0" smtClean="0"/>
              <a:t>ser = </a:t>
            </a:r>
            <a:r>
              <a:rPr lang="en-US" dirty="0" err="1" smtClean="0"/>
              <a:t>User.find_by(email</a:t>
            </a:r>
            <a:r>
              <a:rPr lang="en-US" dirty="0" smtClean="0"/>
              <a:t>: </a:t>
            </a:r>
            <a:r>
              <a:rPr lang="en-US" dirty="0" err="1" smtClean="0"/>
              <a:t>params[:session][:email].downcase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If user &amp;&amp; </a:t>
            </a:r>
            <a:r>
              <a:rPr lang="en-US" dirty="0" err="1" smtClean="0"/>
              <a:t>user.authenticate(params[:session][:password</a:t>
            </a:r>
            <a:r>
              <a:rPr lang="en-US" dirty="0" smtClean="0"/>
              <a:t>])</a:t>
            </a:r>
          </a:p>
          <a:p>
            <a:pPr>
              <a:buNone/>
            </a:pPr>
            <a:r>
              <a:rPr lang="en-US" dirty="0" smtClean="0"/>
              <a:t>    #success</a:t>
            </a:r>
          </a:p>
          <a:p>
            <a:pPr>
              <a:buNone/>
            </a:pPr>
            <a:r>
              <a:rPr lang="en-US" dirty="0" smtClean="0"/>
              <a:t>e</a:t>
            </a:r>
            <a:r>
              <a:rPr lang="en-US" dirty="0" smtClean="0"/>
              <a:t>lse</a:t>
            </a:r>
          </a:p>
          <a:p>
            <a:pPr>
              <a:buNone/>
            </a:pPr>
            <a:r>
              <a:rPr lang="en-US" dirty="0" smtClean="0"/>
              <a:t>    #failure</a:t>
            </a:r>
          </a:p>
          <a:p>
            <a:pPr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Profile after successful </a:t>
            </a:r>
            <a:r>
              <a:rPr lang="en-US" dirty="0" err="1" smtClean="0"/>
              <a:t>signin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904" y="1892972"/>
            <a:ext cx="4626172" cy="39652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successful sign-in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Look for existence of </a:t>
            </a:r>
          </a:p>
          <a:p>
            <a:pPr>
              <a:buNone/>
            </a:pPr>
            <a:r>
              <a:rPr lang="en-US" dirty="0" smtClean="0"/>
              <a:t>	Profile link</a:t>
            </a:r>
          </a:p>
          <a:p>
            <a:pPr>
              <a:buNone/>
            </a:pPr>
            <a:r>
              <a:rPr lang="en-US" dirty="0" smtClean="0"/>
              <a:t>	Sign out link</a:t>
            </a:r>
          </a:p>
          <a:p>
            <a:pPr>
              <a:buNone/>
            </a:pPr>
            <a:r>
              <a:rPr lang="en-US" dirty="0" smtClean="0"/>
              <a:t>Look for disappearance of</a:t>
            </a:r>
          </a:p>
          <a:p>
            <a:pPr>
              <a:buNone/>
            </a:pPr>
            <a:r>
              <a:rPr lang="en-US" dirty="0" smtClean="0"/>
              <a:t>	Disappearance of sign in link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Signin</a:t>
            </a:r>
            <a:r>
              <a:rPr lang="en-US" dirty="0" smtClean="0"/>
              <a:t> process</a:t>
            </a:r>
          </a:p>
          <a:p>
            <a:endParaRPr lang="en-US" dirty="0" smtClean="0"/>
          </a:p>
          <a:p>
            <a:r>
              <a:rPr lang="en-US" dirty="0" smtClean="0"/>
              <a:t>How to use sessions</a:t>
            </a:r>
          </a:p>
          <a:p>
            <a:endParaRPr lang="en-US" dirty="0" smtClean="0"/>
          </a:p>
          <a:p>
            <a:r>
              <a:rPr lang="en-US" dirty="0" err="1" smtClean="0"/>
              <a:t>Signout</a:t>
            </a:r>
            <a:r>
              <a:rPr lang="en-US" smtClean="0"/>
              <a:t> process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 and </a:t>
            </a:r>
            <a:r>
              <a:rPr lang="en-US" dirty="0" err="1" smtClean="0"/>
              <a:t>Signin</a:t>
            </a:r>
            <a:r>
              <a:rPr lang="en-US" dirty="0" smtClean="0"/>
              <a:t>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55" y="1783271"/>
            <a:ext cx="4399236" cy="37707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 A Semi permanent connection between computers.</a:t>
            </a:r>
          </a:p>
          <a:p>
            <a:pPr lvl="1"/>
            <a:r>
              <a:rPr lang="en-US" dirty="0" smtClean="0"/>
              <a:t>Between computer running client we browser</a:t>
            </a:r>
          </a:p>
          <a:p>
            <a:pPr lvl="1"/>
            <a:r>
              <a:rPr lang="en-US" dirty="0" smtClean="0"/>
              <a:t>and computer server running rails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will implement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remember user’s </a:t>
            </a:r>
            <a:r>
              <a:rPr lang="en-US" dirty="0" err="1" smtClean="0"/>
              <a:t>signin</a:t>
            </a:r>
            <a:r>
              <a:rPr lang="en-US" dirty="0" smtClean="0"/>
              <a:t> status till user explicitly signs out</a:t>
            </a:r>
          </a:p>
          <a:p>
            <a:r>
              <a:rPr lang="en-US" dirty="0" smtClean="0"/>
              <a:t>Use session as a </a:t>
            </a:r>
            <a:r>
              <a:rPr lang="en-US" dirty="0" err="1" smtClean="0"/>
              <a:t>RESTful</a:t>
            </a:r>
            <a:r>
              <a:rPr lang="en-US" dirty="0" smtClean="0"/>
              <a:t> resource</a:t>
            </a:r>
          </a:p>
          <a:p>
            <a:r>
              <a:rPr lang="en-US" dirty="0" err="1" smtClean="0"/>
              <a:t>Signin</a:t>
            </a:r>
            <a:r>
              <a:rPr lang="en-US" dirty="0" smtClean="0"/>
              <a:t> will create a session</a:t>
            </a:r>
          </a:p>
          <a:p>
            <a:r>
              <a:rPr lang="en-US" dirty="0" err="1" smtClean="0"/>
              <a:t>Signout</a:t>
            </a:r>
            <a:r>
              <a:rPr lang="en-US" dirty="0" smtClean="0"/>
              <a:t> will destroy a session</a:t>
            </a:r>
          </a:p>
          <a:p>
            <a:r>
              <a:rPr lang="en-US" dirty="0" smtClean="0"/>
              <a:t>No model behind – will use a cookie to persist data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to implement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Controller</a:t>
            </a:r>
          </a:p>
          <a:p>
            <a:r>
              <a:rPr lang="en-US" dirty="0" err="1" smtClean="0"/>
              <a:t>Signin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Relevant controller actions</a:t>
            </a:r>
          </a:p>
          <a:p>
            <a:r>
              <a:rPr lang="en-US" dirty="0" smtClean="0"/>
              <a:t>Cookie-manipulation code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Controller</a:t>
            </a:r>
          </a:p>
          <a:p>
            <a:endParaRPr lang="en-US" dirty="0" smtClean="0"/>
          </a:p>
          <a:p>
            <a:pPr>
              <a:buFont typeface="Lucida Grande"/>
              <a:buChar char="$"/>
            </a:pPr>
            <a:r>
              <a:rPr lang="en-US" dirty="0" smtClean="0"/>
              <a:t>rails generate controller Sessions –no-test-framework</a:t>
            </a:r>
          </a:p>
          <a:p>
            <a:pPr>
              <a:buFont typeface="Lucida Grande"/>
              <a:buChar char="$"/>
            </a:pPr>
            <a:r>
              <a:rPr lang="en-US" dirty="0" smtClean="0"/>
              <a:t>rails generate </a:t>
            </a:r>
            <a:r>
              <a:rPr lang="en-US" dirty="0" err="1" smtClean="0"/>
              <a:t>integration_test</a:t>
            </a:r>
            <a:r>
              <a:rPr lang="en-US" dirty="0" smtClean="0"/>
              <a:t> </a:t>
            </a:r>
            <a:r>
              <a:rPr lang="en-US" dirty="0" err="1" smtClean="0"/>
              <a:t>authentication_pages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routes for the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routes only for new, create and destroy</a:t>
            </a:r>
          </a:p>
          <a:p>
            <a:endParaRPr lang="en-US" dirty="0" smtClean="0"/>
          </a:p>
          <a:p>
            <a:r>
              <a:rPr lang="en-US" dirty="0" smtClean="0"/>
              <a:t>Update </a:t>
            </a:r>
            <a:r>
              <a:rPr lang="en-US" dirty="0" err="1" smtClean="0"/>
              <a:t>config/route.rb</a:t>
            </a:r>
            <a:r>
              <a:rPr lang="en-US" dirty="0" smtClean="0"/>
              <a:t> with</a:t>
            </a:r>
          </a:p>
          <a:p>
            <a:pPr lvl="1"/>
            <a:r>
              <a:rPr lang="en-US" dirty="0" smtClean="0"/>
              <a:t>r</a:t>
            </a:r>
            <a:r>
              <a:rPr lang="en-US" dirty="0" smtClean="0"/>
              <a:t>esources :sessions, only: [:new, :create, :destroy]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- Check routes with rake routes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Signin</a:t>
            </a:r>
            <a:r>
              <a:rPr lang="en-US" dirty="0" smtClean="0"/>
              <a:t>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12" y="1747795"/>
            <a:ext cx="4753586" cy="40745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275</Words>
  <Application>Microsoft Macintosh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Ruby on Rails Tutorial Chapter 8 </vt:lpstr>
      <vt:lpstr>Agenda</vt:lpstr>
      <vt:lpstr>Sessions and Signin Failure</vt:lpstr>
      <vt:lpstr>Session</vt:lpstr>
      <vt:lpstr>How we will implement session</vt:lpstr>
      <vt:lpstr>Components to implement Session</vt:lpstr>
      <vt:lpstr>Implementing Session</vt:lpstr>
      <vt:lpstr>Creating routes for the session</vt:lpstr>
      <vt:lpstr>Signin Failure</vt:lpstr>
      <vt:lpstr>Signin Failure</vt:lpstr>
      <vt:lpstr>Check for sign in failure</vt:lpstr>
      <vt:lpstr>User Profile after successful signin</vt:lpstr>
      <vt:lpstr>Testing successful sign-in</vt:lpstr>
    </vt:vector>
  </TitlesOfParts>
  <Company>Motorola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 Tutorial Chapter 7 </dc:title>
  <dc:creator>Anjan Das</dc:creator>
  <cp:lastModifiedBy>Anjan Das</cp:lastModifiedBy>
  <cp:revision>24</cp:revision>
  <dcterms:created xsi:type="dcterms:W3CDTF">2014-02-18T02:25:23Z</dcterms:created>
  <dcterms:modified xsi:type="dcterms:W3CDTF">2014-02-18T03:05:29Z</dcterms:modified>
</cp:coreProperties>
</file>