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561A-7EC6-234F-B86E-68404BF7DD63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194C-63C2-D946-8179-FB067DE44B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Ruby on Rails Tutorial</a:t>
            </a:r>
            <a:br>
              <a:rPr lang="en-US" dirty="0" smtClean="0"/>
            </a:br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 Sign Up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Anjan Das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88" y="2171748"/>
            <a:ext cx="7288502" cy="3604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TDD (user signup)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Let’s Do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form_for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/>
              <a:t>&lt;% </a:t>
            </a:r>
            <a:r>
              <a:rPr lang="en-US" sz="1400" dirty="0" err="1"/>
              <a:t>provide(:title</a:t>
            </a:r>
            <a:r>
              <a:rPr lang="en-US" sz="1400" dirty="0"/>
              <a:t>, 'Sign up') %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b="1" dirty="0" smtClean="0"/>
              <a:t>&lt;</a:t>
            </a:r>
            <a:r>
              <a:rPr lang="en-US" sz="1400" b="1" dirty="0"/>
              <a:t>h1&gt;Sign up&lt;/h1</a:t>
            </a:r>
            <a:r>
              <a:rPr lang="en-US" sz="1400" b="1" dirty="0" smtClean="0"/>
              <a:t>&gt;</a:t>
            </a:r>
          </a:p>
          <a:p>
            <a:pPr>
              <a:buNone/>
            </a:pPr>
            <a:r>
              <a:rPr lang="en-US" sz="1400" b="1" dirty="0" smtClean="0"/>
              <a:t>&lt;</a:t>
            </a:r>
            <a:r>
              <a:rPr lang="en-US" sz="1400" b="1" dirty="0"/>
              <a:t>div class="row"&gt;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&lt;</a:t>
            </a:r>
            <a:r>
              <a:rPr lang="en-US" sz="1400" b="1" dirty="0"/>
              <a:t>div class="span6 offset3"&gt; 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 </a:t>
            </a:r>
            <a:r>
              <a:rPr lang="en-US" sz="1400" b="1" dirty="0"/>
              <a:t>&lt;%= </a:t>
            </a:r>
            <a:r>
              <a:rPr lang="en-US" sz="1400" b="1" dirty="0" err="1"/>
              <a:t>form_for(@user</a:t>
            </a:r>
            <a:r>
              <a:rPr lang="en-US" sz="1400" b="1" dirty="0"/>
              <a:t>) do |</a:t>
            </a:r>
            <a:r>
              <a:rPr lang="en-US" sz="1400" b="1" dirty="0" err="1"/>
              <a:t>f</a:t>
            </a:r>
            <a:r>
              <a:rPr lang="en-US" sz="1400" b="1" dirty="0"/>
              <a:t>| %&gt;    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	&lt;</a:t>
            </a:r>
            <a:r>
              <a:rPr lang="en-US" sz="1400" b="1" dirty="0"/>
              <a:t>%= </a:t>
            </a:r>
            <a:r>
              <a:rPr lang="en-US" sz="1400" b="1" dirty="0" err="1"/>
              <a:t>f.label</a:t>
            </a:r>
            <a:r>
              <a:rPr lang="en-US" sz="1400" b="1" dirty="0"/>
              <a:t> :name %&gt;   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	 </a:t>
            </a:r>
            <a:r>
              <a:rPr lang="en-US" sz="1400" b="1" dirty="0"/>
              <a:t>&lt;%= </a:t>
            </a:r>
            <a:r>
              <a:rPr lang="en-US" sz="1400" b="1" dirty="0" err="1"/>
              <a:t>f.text_field</a:t>
            </a:r>
            <a:r>
              <a:rPr lang="en-US" sz="1400" b="1" dirty="0"/>
              <a:t> :name %&gt;   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	 </a:t>
            </a:r>
            <a:r>
              <a:rPr lang="en-US" sz="1400" b="1" dirty="0"/>
              <a:t>&lt;%= </a:t>
            </a:r>
            <a:r>
              <a:rPr lang="en-US" sz="1400" b="1" dirty="0" err="1"/>
              <a:t>f.label</a:t>
            </a:r>
            <a:r>
              <a:rPr lang="en-US" sz="1400" b="1" dirty="0"/>
              <a:t> :email %&gt;    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	&lt;</a:t>
            </a:r>
            <a:r>
              <a:rPr lang="en-US" sz="1400" b="1" dirty="0"/>
              <a:t>%= </a:t>
            </a:r>
            <a:r>
              <a:rPr lang="en-US" sz="1400" b="1" dirty="0" err="1"/>
              <a:t>f.text_field</a:t>
            </a:r>
            <a:r>
              <a:rPr lang="en-US" sz="1400" b="1" dirty="0"/>
              <a:t> :email %&gt;   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	 </a:t>
            </a:r>
            <a:r>
              <a:rPr lang="en-US" sz="1400" b="1" dirty="0"/>
              <a:t>&lt;%= </a:t>
            </a:r>
            <a:r>
              <a:rPr lang="en-US" sz="1400" b="1" dirty="0" err="1"/>
              <a:t>f.label</a:t>
            </a:r>
            <a:r>
              <a:rPr lang="en-US" sz="1400" b="1" dirty="0"/>
              <a:t> :password %&gt;    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	&lt;</a:t>
            </a:r>
            <a:r>
              <a:rPr lang="en-US" sz="1400" b="1" dirty="0"/>
              <a:t>%= </a:t>
            </a:r>
            <a:r>
              <a:rPr lang="en-US" sz="1400" b="1" dirty="0" err="1"/>
              <a:t>f.password_field</a:t>
            </a:r>
            <a:r>
              <a:rPr lang="en-US" sz="1400" b="1" dirty="0"/>
              <a:t> :password %&gt;    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	&lt;</a:t>
            </a:r>
            <a:r>
              <a:rPr lang="en-US" sz="1400" b="1" dirty="0"/>
              <a:t>%= </a:t>
            </a:r>
            <a:r>
              <a:rPr lang="en-US" sz="1400" b="1" dirty="0" err="1"/>
              <a:t>f.label</a:t>
            </a:r>
            <a:r>
              <a:rPr lang="en-US" sz="1400" b="1" dirty="0"/>
              <a:t> :</a:t>
            </a:r>
            <a:r>
              <a:rPr lang="en-US" sz="1400" b="1" dirty="0" err="1"/>
              <a:t>password_confirmation</a:t>
            </a:r>
            <a:r>
              <a:rPr lang="en-US" sz="1400" b="1" dirty="0"/>
              <a:t>, "Confirmation" %&gt;    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	&lt;</a:t>
            </a:r>
            <a:r>
              <a:rPr lang="en-US" sz="1400" b="1" dirty="0"/>
              <a:t>%= </a:t>
            </a:r>
            <a:r>
              <a:rPr lang="en-US" sz="1400" b="1" dirty="0" err="1"/>
              <a:t>f.password_field</a:t>
            </a:r>
            <a:r>
              <a:rPr lang="en-US" sz="1400" b="1" dirty="0"/>
              <a:t> :</a:t>
            </a:r>
            <a:r>
              <a:rPr lang="en-US" sz="1400" b="1" dirty="0" err="1"/>
              <a:t>password_confirmation</a:t>
            </a:r>
            <a:r>
              <a:rPr lang="en-US" sz="1400" b="1" dirty="0"/>
              <a:t> %&gt;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    </a:t>
            </a:r>
          </a:p>
          <a:p>
            <a:pPr>
              <a:buNone/>
            </a:pPr>
            <a:r>
              <a:rPr lang="en-US" sz="1400" b="1" dirty="0" smtClean="0"/>
              <a:t>			 </a:t>
            </a:r>
            <a:r>
              <a:rPr lang="en-US" sz="1400" b="1" dirty="0"/>
              <a:t>&lt;%= </a:t>
            </a:r>
            <a:r>
              <a:rPr lang="en-US" sz="1400" b="1" dirty="0" err="1"/>
              <a:t>f.submit</a:t>
            </a:r>
            <a:r>
              <a:rPr lang="en-US" sz="1400" b="1" dirty="0"/>
              <a:t> "Create my account", class: "</a:t>
            </a:r>
            <a:r>
              <a:rPr lang="en-US" sz="1400" b="1" dirty="0" err="1"/>
              <a:t>btn</a:t>
            </a:r>
            <a:r>
              <a:rPr lang="en-US" sz="1400" b="1" dirty="0"/>
              <a:t> </a:t>
            </a:r>
            <a:r>
              <a:rPr lang="en-US" sz="1400" b="1" dirty="0" err="1"/>
              <a:t>btn</a:t>
            </a:r>
            <a:r>
              <a:rPr lang="en-US" sz="1400" b="1" dirty="0"/>
              <a:t>-large </a:t>
            </a:r>
            <a:r>
              <a:rPr lang="en-US" sz="1400" b="1" dirty="0" err="1"/>
              <a:t>btn</a:t>
            </a:r>
            <a:r>
              <a:rPr lang="en-US" sz="1400" b="1" dirty="0"/>
              <a:t>-primary" %&gt;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 smtClean="0"/>
              <a:t>		  </a:t>
            </a:r>
            <a:r>
              <a:rPr lang="en-US" sz="1400" b="1" dirty="0"/>
              <a:t>&lt;% end %&gt; </a:t>
            </a:r>
            <a:r>
              <a:rPr lang="en-US" sz="1400" b="1" dirty="0" smtClean="0"/>
              <a:t> </a:t>
            </a:r>
          </a:p>
          <a:p>
            <a:pPr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&lt;</a:t>
            </a:r>
            <a:r>
              <a:rPr lang="en-US" sz="1400" b="1" dirty="0"/>
              <a:t>/div</a:t>
            </a:r>
            <a:r>
              <a:rPr lang="en-US" sz="1400" b="1" dirty="0" smtClean="0"/>
              <a:t>&gt;</a:t>
            </a:r>
          </a:p>
          <a:p>
            <a:pPr>
              <a:buNone/>
            </a:pPr>
            <a:r>
              <a:rPr lang="en-US" sz="1400" b="1" dirty="0" smtClean="0"/>
              <a:t>&lt;</a:t>
            </a:r>
            <a:r>
              <a:rPr lang="en-US" sz="1400" b="1" dirty="0"/>
              <a:t>/div&gt;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41" y="2227588"/>
            <a:ext cx="6307968" cy="389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&lt;form accept-</a:t>
            </a:r>
            <a:r>
              <a:rPr lang="en-US" sz="1600" b="1" dirty="0" err="1"/>
              <a:t>charset</a:t>
            </a:r>
            <a:r>
              <a:rPr lang="en-US" sz="1600" b="1" dirty="0"/>
              <a:t>="UTF-8" action="/users" class="</a:t>
            </a:r>
            <a:r>
              <a:rPr lang="en-US" sz="1600" b="1" dirty="0" err="1"/>
              <a:t>new_user</a:t>
            </a:r>
            <a:r>
              <a:rPr lang="en-US" sz="1600" b="1" dirty="0"/>
              <a:t>"      id="</a:t>
            </a:r>
            <a:r>
              <a:rPr lang="en-US" sz="1600" b="1" dirty="0" err="1"/>
              <a:t>new_user</a:t>
            </a:r>
            <a:r>
              <a:rPr lang="en-US" sz="1600" b="1" dirty="0"/>
              <a:t>" method="post"&gt; </a:t>
            </a: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&lt;</a:t>
            </a:r>
            <a:r>
              <a:rPr lang="en-US" sz="1600" b="1" dirty="0"/>
              <a:t>label for="</a:t>
            </a:r>
            <a:r>
              <a:rPr lang="en-US" sz="1600" b="1" dirty="0" err="1"/>
              <a:t>user_name</a:t>
            </a:r>
            <a:r>
              <a:rPr lang="en-US" sz="1600" b="1" dirty="0"/>
              <a:t>"&gt;Name&lt;/label&gt; </a:t>
            </a: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&lt;</a:t>
            </a:r>
            <a:r>
              <a:rPr lang="en-US" sz="1600" b="1" dirty="0"/>
              <a:t>input id="</a:t>
            </a:r>
            <a:r>
              <a:rPr lang="en-US" sz="1600" b="1" dirty="0" err="1"/>
              <a:t>user_name</a:t>
            </a:r>
            <a:r>
              <a:rPr lang="en-US" sz="1600" b="1" dirty="0"/>
              <a:t>" name="</a:t>
            </a:r>
            <a:r>
              <a:rPr lang="en-US" sz="1600" b="1" dirty="0" err="1"/>
              <a:t>user[name</a:t>
            </a:r>
            <a:r>
              <a:rPr lang="en-US" sz="1600" b="1" dirty="0"/>
              <a:t>]" type="text" /&gt; </a:t>
            </a: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&lt;</a:t>
            </a:r>
            <a:r>
              <a:rPr lang="en-US" sz="1600" b="1" dirty="0"/>
              <a:t>label for="</a:t>
            </a:r>
            <a:r>
              <a:rPr lang="en-US" sz="1600" b="1" dirty="0" err="1"/>
              <a:t>user_email</a:t>
            </a:r>
            <a:r>
              <a:rPr lang="en-US" sz="1600" b="1" dirty="0"/>
              <a:t>"&gt;Email&lt;/label&gt; </a:t>
            </a: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&lt;</a:t>
            </a:r>
            <a:r>
              <a:rPr lang="en-US" sz="1600" b="1" dirty="0"/>
              <a:t>input id="</a:t>
            </a:r>
            <a:r>
              <a:rPr lang="en-US" sz="1600" b="1" dirty="0" err="1"/>
              <a:t>user_email</a:t>
            </a:r>
            <a:r>
              <a:rPr lang="en-US" sz="1600" b="1" dirty="0"/>
              <a:t>" name="</a:t>
            </a:r>
            <a:r>
              <a:rPr lang="en-US" sz="1600" b="1" dirty="0" err="1"/>
              <a:t>user[email</a:t>
            </a:r>
            <a:r>
              <a:rPr lang="en-US" sz="1600" b="1" dirty="0"/>
              <a:t>]" type="text" /&gt;</a:t>
            </a: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b="1" dirty="0"/>
              <a:t>&lt;label for="</a:t>
            </a:r>
            <a:r>
              <a:rPr lang="en-US" sz="1600" b="1" dirty="0" err="1"/>
              <a:t>user_password</a:t>
            </a:r>
            <a:r>
              <a:rPr lang="en-US" sz="1600" b="1" dirty="0"/>
              <a:t>"&gt;Password&lt;/label&gt; </a:t>
            </a: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&lt;</a:t>
            </a:r>
            <a:r>
              <a:rPr lang="en-US" sz="1600" b="1" dirty="0"/>
              <a:t>input id="</a:t>
            </a:r>
            <a:r>
              <a:rPr lang="en-US" sz="1600" b="1" dirty="0" err="1"/>
              <a:t>user_password</a:t>
            </a:r>
            <a:r>
              <a:rPr lang="en-US" sz="1600" b="1" dirty="0"/>
              <a:t>" name="</a:t>
            </a:r>
            <a:r>
              <a:rPr lang="en-US" sz="1600" b="1" dirty="0" err="1"/>
              <a:t>user[password</a:t>
            </a:r>
            <a:r>
              <a:rPr lang="en-US" sz="1600" b="1" dirty="0"/>
              <a:t>]"         type="password" /&gt; </a:t>
            </a: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&lt;</a:t>
            </a:r>
            <a:r>
              <a:rPr lang="en-US" sz="1600" b="1" dirty="0"/>
              <a:t>label for="</a:t>
            </a:r>
            <a:r>
              <a:rPr lang="en-US" sz="1600" b="1" dirty="0" err="1"/>
              <a:t>user_password_confirmation</a:t>
            </a:r>
            <a:r>
              <a:rPr lang="en-US" sz="1600" b="1" dirty="0"/>
              <a:t>"&gt;Confirmation&lt;/label&gt; </a:t>
            </a: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&lt;</a:t>
            </a:r>
            <a:r>
              <a:rPr lang="en-US" sz="1600" b="1" dirty="0"/>
              <a:t>input id="</a:t>
            </a:r>
            <a:r>
              <a:rPr lang="en-US" sz="1600" b="1" dirty="0" err="1"/>
              <a:t>user_password_confirmation</a:t>
            </a:r>
            <a:r>
              <a:rPr lang="en-US" sz="1600" b="1" dirty="0"/>
              <a:t>"         name="</a:t>
            </a:r>
            <a:r>
              <a:rPr lang="en-US" sz="1600" b="1" dirty="0" err="1"/>
              <a:t>user[password_confirmation</a:t>
            </a:r>
            <a:r>
              <a:rPr lang="en-US" sz="1600" b="1" dirty="0"/>
              <a:t>]" type="password" /&gt; </a:t>
            </a:r>
            <a:r>
              <a:rPr lang="en-US" sz="1600" b="1" dirty="0" smtClean="0"/>
              <a:t>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&lt;</a:t>
            </a:r>
            <a:r>
              <a:rPr lang="en-US" sz="1600" b="1" dirty="0"/>
              <a:t>input class="</a:t>
            </a:r>
            <a:r>
              <a:rPr lang="en-US" sz="1600" b="1" dirty="0" err="1"/>
              <a:t>btn</a:t>
            </a:r>
            <a:r>
              <a:rPr lang="en-US" sz="1600" b="1" dirty="0"/>
              <a:t> </a:t>
            </a:r>
            <a:r>
              <a:rPr lang="en-US" sz="1600" b="1" dirty="0" err="1"/>
              <a:t>btn</a:t>
            </a:r>
            <a:r>
              <a:rPr lang="en-US" sz="1600" b="1" dirty="0"/>
              <a:t>-large </a:t>
            </a:r>
            <a:r>
              <a:rPr lang="en-US" sz="1600" b="1" dirty="0" err="1"/>
              <a:t>btn</a:t>
            </a:r>
            <a:r>
              <a:rPr lang="en-US" sz="1600" b="1" dirty="0"/>
              <a:t>-primary" name="commit" type="submit"         value="Create my account" /</a:t>
            </a:r>
            <a:r>
              <a:rPr lang="en-US" sz="1600" b="1" dirty="0" smtClean="0"/>
              <a:t>&gt;</a:t>
            </a:r>
          </a:p>
          <a:p>
            <a:pPr>
              <a:buNone/>
            </a:pPr>
            <a:r>
              <a:rPr lang="en-US" sz="1600" b="1" dirty="0" smtClean="0"/>
              <a:t>&lt;</a:t>
            </a:r>
            <a:r>
              <a:rPr lang="en-US" sz="1600" b="1" dirty="0"/>
              <a:t>/form&gt;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67" y="1958255"/>
            <a:ext cx="5689431" cy="3768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@user = </a:t>
            </a:r>
            <a:r>
              <a:rPr lang="en-US" sz="2400" dirty="0" err="1"/>
              <a:t>User.new(params[:user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/>
              <a:t>e</a:t>
            </a:r>
            <a:r>
              <a:rPr lang="en-US" sz="2400" dirty="0" smtClean="0"/>
              <a:t>quivalent to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/>
              <a:t>@user = </a:t>
            </a:r>
            <a:r>
              <a:rPr lang="en-US" sz="2400" dirty="0" err="1"/>
              <a:t>User.new(name</a:t>
            </a:r>
            <a:r>
              <a:rPr lang="en-US" sz="2400" dirty="0"/>
              <a:t>: "</a:t>
            </a:r>
            <a:r>
              <a:rPr lang="en-US" sz="2400" dirty="0" err="1"/>
              <a:t>Foo</a:t>
            </a:r>
            <a:r>
              <a:rPr lang="en-US" sz="2400" dirty="0"/>
              <a:t> Bar", email: "</a:t>
            </a:r>
            <a:r>
              <a:rPr lang="en-US" sz="2400" dirty="0" err="1"/>
              <a:t>foo@invalid</a:t>
            </a:r>
            <a:r>
              <a:rPr lang="en-US" sz="2400" dirty="0"/>
              <a:t>",                 password: "</a:t>
            </a:r>
            <a:r>
              <a:rPr lang="en-US" sz="2400" dirty="0" err="1"/>
              <a:t>foo</a:t>
            </a:r>
            <a:r>
              <a:rPr lang="en-US" sz="2400" dirty="0"/>
              <a:t>", </a:t>
            </a:r>
            <a:r>
              <a:rPr lang="en-US" sz="2400" dirty="0" err="1"/>
              <a:t>password_confirmation</a:t>
            </a:r>
            <a:r>
              <a:rPr lang="en-US" sz="2400" dirty="0"/>
              <a:t>: "bar"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Also possible to pass more parameters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with Strong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err="1"/>
              <a:t>params.require(:user).permit(:name</a:t>
            </a:r>
            <a:r>
              <a:rPr lang="en-US" sz="1800" dirty="0"/>
              <a:t>, :email, :password, :</a:t>
            </a:r>
            <a:r>
              <a:rPr lang="en-US" sz="1800" dirty="0" err="1"/>
              <a:t>password_confirmation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Let’s look at them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2" y="2096796"/>
            <a:ext cx="7628658" cy="4281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Showing Users (Profile Page)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Debug and Rails Environments</a:t>
            </a:r>
          </a:p>
          <a:p>
            <a:endParaRPr lang="en-US" dirty="0" smtClean="0"/>
          </a:p>
          <a:p>
            <a:r>
              <a:rPr lang="en-US" dirty="0" smtClean="0"/>
              <a:t>Signup Form</a:t>
            </a:r>
          </a:p>
          <a:p>
            <a:endParaRPr lang="en-US" dirty="0" smtClean="0"/>
          </a:p>
          <a:p>
            <a:r>
              <a:rPr lang="en-US" dirty="0" smtClean="0"/>
              <a:t>Handling Signup Failure and Success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Users (Profile 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Mockup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75" y="2860737"/>
            <a:ext cx="6681480" cy="2914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Comes with three environments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Production</a:t>
            </a:r>
          </a:p>
          <a:p>
            <a:endParaRPr lang="en-US" dirty="0" smtClean="0"/>
          </a:p>
          <a:p>
            <a:r>
              <a:rPr lang="en-US" dirty="0" smtClean="0"/>
              <a:t>Default Environment is Development</a:t>
            </a:r>
          </a:p>
          <a:p>
            <a:pPr lvl="1">
              <a:buNone/>
            </a:pPr>
            <a:r>
              <a:rPr lang="en-US" sz="2400" dirty="0" smtClean="0"/>
              <a:t>$ rails console</a:t>
            </a:r>
          </a:p>
          <a:p>
            <a:pPr lvl="1">
              <a:buNone/>
            </a:pPr>
            <a:r>
              <a:rPr lang="en-US" sz="2400" dirty="0" smtClean="0"/>
              <a:t>&gt;&gt; </a:t>
            </a:r>
            <a:r>
              <a:rPr lang="en-US" sz="2400" dirty="0" err="1" smtClean="0"/>
              <a:t>Rails.env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=&gt; “development”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sz="2000" dirty="0" smtClean="0"/>
          </a:p>
          <a:p>
            <a:pPr lvl="1">
              <a:buNone/>
            </a:pPr>
            <a:r>
              <a:rPr lang="en-US" dirty="0" smtClean="0"/>
              <a:t>rails console test</a:t>
            </a:r>
          </a:p>
          <a:p>
            <a:endParaRPr lang="en-US" dirty="0" smtClean="0"/>
          </a:p>
          <a:p>
            <a:r>
              <a:rPr lang="en-US" dirty="0" smtClean="0"/>
              <a:t>Server</a:t>
            </a:r>
          </a:p>
          <a:p>
            <a:pPr lvl="1">
              <a:buNone/>
            </a:pPr>
            <a:r>
              <a:rPr lang="en-US" sz="2400" dirty="0" smtClean="0"/>
              <a:t>rails server --environment production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dirty="0" smtClean="0"/>
              <a:t>Rake Task</a:t>
            </a:r>
          </a:p>
          <a:p>
            <a:pPr lvl="1">
              <a:buNone/>
            </a:pPr>
            <a:r>
              <a:rPr lang="en-US" sz="2400" dirty="0"/>
              <a:t>b</a:t>
            </a:r>
            <a:r>
              <a:rPr lang="en-US" sz="2400" dirty="0" smtClean="0"/>
              <a:t>undle exec rake </a:t>
            </a:r>
            <a:r>
              <a:rPr lang="en-US" sz="2400" dirty="0" err="1" smtClean="0"/>
              <a:t>db:migrate</a:t>
            </a:r>
            <a:r>
              <a:rPr lang="en-US" sz="2400" dirty="0" smtClean="0"/>
              <a:t> RAILS_ENV=production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user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in routes File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resources :users</a:t>
            </a:r>
          </a:p>
          <a:p>
            <a:pPr>
              <a:buNone/>
            </a:pPr>
            <a:r>
              <a:rPr lang="en-US" sz="2000" b="1" dirty="0" err="1"/>
              <a:t>config/</a:t>
            </a:r>
            <a:r>
              <a:rPr lang="en-US" sz="2000" b="1" dirty="0" err="1" smtClean="0"/>
              <a:t>routes.rb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SampleApp</a:t>
            </a:r>
            <a:r>
              <a:rPr lang="en-US" sz="2000" b="1" dirty="0" err="1"/>
              <a:t>::Application.routes.draw</a:t>
            </a:r>
            <a:r>
              <a:rPr lang="en-US" sz="2000" b="1" dirty="0"/>
              <a:t> do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resources </a:t>
            </a:r>
            <a:r>
              <a:rPr lang="en-US" sz="2000" b="1" dirty="0"/>
              <a:t>:users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root  </a:t>
            </a:r>
            <a:r>
              <a:rPr lang="en-US" sz="2000" b="1" dirty="0"/>
              <a:t>'</a:t>
            </a:r>
            <a:r>
              <a:rPr lang="en-US" sz="2000" b="1" dirty="0" err="1"/>
              <a:t>static_pages#home</a:t>
            </a:r>
            <a:r>
              <a:rPr lang="en-US" sz="2000" b="1" dirty="0"/>
              <a:t>'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match </a:t>
            </a:r>
            <a:r>
              <a:rPr lang="en-US" sz="2000" b="1" dirty="0"/>
              <a:t>'/signup',  to: '</a:t>
            </a:r>
            <a:r>
              <a:rPr lang="en-US" sz="2000" b="1" dirty="0" err="1"/>
              <a:t>users#new</a:t>
            </a:r>
            <a:r>
              <a:rPr lang="en-US" sz="2000" b="1" dirty="0"/>
              <a:t>',            via: '</a:t>
            </a:r>
            <a:r>
              <a:rPr lang="en-US" sz="2000" b="1" dirty="0" smtClean="0"/>
              <a:t>get’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/>
              <a:t>.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  .  </a:t>
            </a:r>
          </a:p>
          <a:p>
            <a:pPr>
              <a:buNone/>
            </a:pPr>
            <a:r>
              <a:rPr lang="en-US" sz="2000" b="1" dirty="0" smtClean="0"/>
              <a:t>End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app/views/users/</a:t>
            </a:r>
            <a:r>
              <a:rPr lang="en-US" dirty="0" err="1" smtClean="0"/>
              <a:t>show.html.erb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show action in app/controllers/</a:t>
            </a:r>
            <a:r>
              <a:rPr lang="en-US" dirty="0" err="1" smtClean="0"/>
              <a:t>users_controller.rb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User Page (with Factories)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factory_girl_rails</a:t>
            </a:r>
            <a:r>
              <a:rPr lang="en-US" dirty="0" smtClean="0"/>
              <a:t> gem</a:t>
            </a:r>
          </a:p>
          <a:p>
            <a:pPr lvl="1">
              <a:buNone/>
            </a:pPr>
            <a:r>
              <a:rPr lang="en-US" sz="2400" dirty="0"/>
              <a:t>group :test </a:t>
            </a:r>
            <a:r>
              <a:rPr lang="en-US" sz="2400" b="1" dirty="0" smtClean="0"/>
              <a:t>do</a:t>
            </a:r>
          </a:p>
          <a:p>
            <a:pPr lvl="1">
              <a:buNone/>
            </a:pPr>
            <a:r>
              <a:rPr lang="en-US" sz="2400" b="1" dirty="0" smtClean="0"/>
              <a:t>  </a:t>
            </a:r>
            <a:r>
              <a:rPr lang="en-US" sz="2400" b="1" dirty="0"/>
              <a:t>. </a:t>
            </a:r>
            <a:r>
              <a:rPr lang="en-US" sz="2400" b="1" dirty="0" smtClean="0"/>
              <a:t> </a:t>
            </a:r>
          </a:p>
          <a:p>
            <a:pPr lvl="1">
              <a:buNone/>
            </a:pPr>
            <a:r>
              <a:rPr lang="en-US" sz="2400" b="1" dirty="0" smtClean="0"/>
              <a:t>  .  </a:t>
            </a:r>
          </a:p>
          <a:p>
            <a:pPr lvl="1">
              <a:buNone/>
            </a:pPr>
            <a:r>
              <a:rPr lang="en-US" sz="2400" b="1" dirty="0" smtClean="0"/>
              <a:t>  .  </a:t>
            </a:r>
          </a:p>
          <a:p>
            <a:pPr lvl="1">
              <a:buNone/>
            </a:pPr>
            <a:r>
              <a:rPr lang="en-US" sz="2400" b="1" dirty="0" smtClean="0"/>
              <a:t>gem </a:t>
            </a:r>
            <a:r>
              <a:rPr lang="en-US" sz="2400" b="1" dirty="0"/>
              <a:t>'</a:t>
            </a:r>
            <a:r>
              <a:rPr lang="en-US" sz="2400" b="1" dirty="0" err="1"/>
              <a:t>factory_girl_rails</a:t>
            </a:r>
            <a:r>
              <a:rPr lang="en-US" sz="2400" b="1" dirty="0"/>
              <a:t>', '</a:t>
            </a:r>
            <a:r>
              <a:rPr lang="en-US" sz="2400" b="1" dirty="0" smtClean="0"/>
              <a:t>4.2.1’</a:t>
            </a:r>
          </a:p>
          <a:p>
            <a:pPr lvl="1">
              <a:buNone/>
            </a:pPr>
            <a:r>
              <a:rPr lang="en-US" sz="2400" b="1" dirty="0" smtClean="0"/>
              <a:t>end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FactoryGirl.define</a:t>
            </a:r>
            <a:r>
              <a:rPr lang="en-US" sz="2000" dirty="0"/>
              <a:t> </a:t>
            </a:r>
            <a:r>
              <a:rPr lang="en-US" sz="2000" b="1" dirty="0"/>
              <a:t>do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factory </a:t>
            </a:r>
            <a:r>
              <a:rPr lang="en-US" sz="2000" b="1" dirty="0"/>
              <a:t>:user do  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			name     </a:t>
            </a:r>
            <a:r>
              <a:rPr lang="en-US" sz="2000" b="1" dirty="0"/>
              <a:t>"Michael </a:t>
            </a:r>
            <a:r>
              <a:rPr lang="en-US" sz="2000" b="1" dirty="0" err="1"/>
              <a:t>Hartl</a:t>
            </a:r>
            <a:r>
              <a:rPr lang="en-US" sz="2000" b="1" dirty="0"/>
              <a:t>" 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			email    </a:t>
            </a:r>
            <a:r>
              <a:rPr lang="en-US" sz="2000" b="1" dirty="0"/>
              <a:t>"</a:t>
            </a:r>
            <a:r>
              <a:rPr lang="en-US" sz="2000" b="1" dirty="0" err="1"/>
              <a:t>michael@example.com</a:t>
            </a:r>
            <a:r>
              <a:rPr lang="en-US" sz="2000" b="1" dirty="0"/>
              <a:t>"  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			password </a:t>
            </a:r>
            <a:r>
              <a:rPr lang="en-US" sz="2000" b="1" dirty="0"/>
              <a:t>"</a:t>
            </a:r>
            <a:r>
              <a:rPr lang="en-US" sz="2000" b="1" dirty="0" err="1"/>
              <a:t>foobar</a:t>
            </a:r>
            <a:r>
              <a:rPr lang="en-US" sz="2000" b="1" dirty="0"/>
              <a:t>"  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r>
              <a:rPr lang="en-US" sz="2000" b="1" dirty="0" err="1" smtClean="0"/>
              <a:t>password_confirmation</a:t>
            </a:r>
            <a:r>
              <a:rPr lang="en-US" sz="2000" b="1" dirty="0" smtClean="0"/>
              <a:t> </a:t>
            </a:r>
            <a:r>
              <a:rPr lang="en-US" sz="2000" b="1" dirty="0"/>
              <a:t>"</a:t>
            </a:r>
            <a:r>
              <a:rPr lang="en-US" sz="2000" b="1" dirty="0" err="1"/>
              <a:t>foobar</a:t>
            </a:r>
            <a:r>
              <a:rPr lang="en-US" sz="2000" b="1" dirty="0"/>
              <a:t>"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end</a:t>
            </a:r>
          </a:p>
          <a:p>
            <a:pPr>
              <a:buNone/>
            </a:pPr>
            <a:r>
              <a:rPr lang="en-US" sz="2000" b="1" dirty="0" smtClean="0"/>
              <a:t>End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800" b="1" dirty="0" smtClean="0"/>
              <a:t>Creating a User Factory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000" b="1" dirty="0" err="1" smtClean="0"/>
              <a:t>let(:user</a:t>
            </a:r>
            <a:r>
              <a:rPr lang="en-US" sz="2000" b="1" dirty="0" smtClean="0"/>
              <a:t>) { </a:t>
            </a:r>
            <a:r>
              <a:rPr lang="en-US" sz="2000" b="1" dirty="0" err="1" smtClean="0"/>
              <a:t>FactoryGirl.create(:user</a:t>
            </a:r>
            <a:r>
              <a:rPr lang="en-US" sz="2000" b="1" dirty="0" smtClean="0"/>
              <a:t>) }</a:t>
            </a:r>
            <a:endParaRPr lang="en-US" sz="2800" b="1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771</Words>
  <Application>Microsoft Macintosh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Ruby on Rails Tutorial Chapter 7</vt:lpstr>
      <vt:lpstr>Agenda</vt:lpstr>
      <vt:lpstr>Showing Users (Profile Page)</vt:lpstr>
      <vt:lpstr>Rails Environments</vt:lpstr>
      <vt:lpstr>Invoking Environments</vt:lpstr>
      <vt:lpstr>Creating a user resource</vt:lpstr>
      <vt:lpstr>Creating user resource</vt:lpstr>
      <vt:lpstr>Testing User Page (with Factories)</vt:lpstr>
      <vt:lpstr>Define a Factory</vt:lpstr>
      <vt:lpstr>Signup form</vt:lpstr>
      <vt:lpstr>Using TDD (user signup)</vt:lpstr>
      <vt:lpstr>Using form_for</vt:lpstr>
      <vt:lpstr>Generated Form</vt:lpstr>
      <vt:lpstr>HTML</vt:lpstr>
      <vt:lpstr>Signup Failure</vt:lpstr>
      <vt:lpstr>Problems with Parameters</vt:lpstr>
      <vt:lpstr>Protect with Strong Parameters</vt:lpstr>
      <vt:lpstr>Error Messages </vt:lpstr>
      <vt:lpstr>Signup Success</vt:lpstr>
    </vt:vector>
  </TitlesOfParts>
  <Company>Motorola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Tutorial Chapter 7</dc:title>
  <dc:creator>Anjan Das</dc:creator>
  <cp:lastModifiedBy>Anjan Das</cp:lastModifiedBy>
  <cp:revision>24</cp:revision>
  <dcterms:created xsi:type="dcterms:W3CDTF">2014-01-31T22:09:02Z</dcterms:created>
  <dcterms:modified xsi:type="dcterms:W3CDTF">2014-01-31T23:33:16Z</dcterms:modified>
</cp:coreProperties>
</file>