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30" Type="http://schemas.openxmlformats.org/officeDocument/2006/relationships/slide" Target="slides/slide13.xml"/><Relationship Id="rId31" Type="http://schemas.openxmlformats.org/officeDocument/2006/relationships/slide" Target="slides/slide14.xml"/><Relationship Id="rId32" Type="http://schemas.openxmlformats.org/officeDocument/2006/relationships/slide" Target="slides/slide15.xml"/><Relationship Id="rId33" Type="http://schemas.openxmlformats.org/officeDocument/2006/relationships/slide" Target="slides/slide16.xml"/><Relationship Id="rId34" Type="http://schemas.openxmlformats.org/officeDocument/2006/relationships/slide" Target="slides/slide17.xml"/><Relationship Id="rId35" Type="http://schemas.openxmlformats.org/officeDocument/2006/relationships/slide" Target="slides/slide18.xml"/><Relationship Id="rId36" Type="http://schemas.openxmlformats.org/officeDocument/2006/relationships/slide" Target="slides/slide19.xml"/><Relationship Id="rId37" Type="http://schemas.openxmlformats.org/officeDocument/2006/relationships/slide" Target="slides/slide20.xml"/><Relationship Id="rId38" Type="http://schemas.openxmlformats.org/officeDocument/2006/relationships/slide" Target="slides/slide21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7BB594-50E6-4145-90E0-39F33FE5DE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3A3E290-5483-4532-B72B-7FAE0A271D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E8B7027-0263-4000-BF4A-69F97542E3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70BAD6B-9962-48A0-AEA4-4888273CF5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F54C788-B779-4028-8E3C-ED6380DEAA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29EA2662-669B-490D-A98A-0D540AB8FE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C11F683F-E274-4F29-A26B-F5DC9BA5D3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DC982002-029C-499F-A9F8-FFEC72C184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2C2A33-943B-41C4-BE02-F3A63BE46C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2EAFF6-872C-4EFF-B51E-7F17AB4B78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9B1A621-0188-4D0F-A24D-CFA6001092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A6EE7C5-FD46-4A6E-9610-FA54EB6D4B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CF88594-FBFB-4287-9EFF-79AC357EAD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8824B27-142C-4352-B567-D6792CD21B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CF97E67-D48D-4FF0-B08B-20C2C12D01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9AED85F-C1DF-4F56-B498-514AE134CE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A2F859-CB89-47E3-A887-AC57CAA8C1F9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21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FDF7C9-9E1D-4559-B033-01382A426665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6BC75A-83C6-4FDC-9109-8A2F0E5AC902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ftr" idx="34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818C31-F87D-4F76-B740-1D25C8DA7874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6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ftr" idx="37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38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ABE4BF-9985-4222-977A-CB5D2B08EE52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39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ftr" idx="40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41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175E7C-CE0E-442C-BC21-517D770B0C6B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42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ftr" idx="43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Num" idx="44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DD254C0-8C20-4FDA-BAFA-9A86F47AA4DD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45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ftr" idx="46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Num" idx="47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201A69-A514-454C-8B7E-6F1B5CFA1275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8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8C74B57-0820-4051-912C-9310AB080BDF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7D0BAE5-CE2F-4795-910F-99E123173932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8255F1F-7E2D-4873-9653-BA0524F86E6C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8D42E7-1690-4C41-B8E8-C088659DD5A6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3D580DA-2AEB-49E1-8B0A-F4BA41FAB417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1D4279E-0011-45CD-8B08-0B1036A82666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A1E459-07A9-4AF4-87EC-3FDF24A71538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A1AA98-1695-4803-B2D0-0B0272E7F27F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1412640"/>
            <a:ext cx="7768440" cy="218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dk1"/>
                </a:solidFill>
                <a:latin typeface="Times New Roman"/>
              </a:rPr>
              <a:t>Варнавский Антон Максимович ИСП-31</a:t>
            </a:r>
            <a:br>
              <a:rPr sz="4400"/>
            </a:br>
            <a:r>
              <a:rPr b="0" lang="ru-RU" sz="4400" spc="-1" strike="noStrike">
                <a:solidFill>
                  <a:schemeClr val="dk1"/>
                </a:solidFill>
                <a:latin typeface="Times New Roman"/>
              </a:rPr>
              <a:t>ПП.05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6840" cy="174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/>
                </a:solidFill>
                <a:latin typeface="Times New Roman"/>
              </a:rPr>
              <a:t>Тема «Отдел кадров»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Диаграмма действий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900000" y="1260000"/>
            <a:ext cx="7557840" cy="46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Диаграмма последовательности действий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62600" y="1260000"/>
            <a:ext cx="8268840" cy="491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Диаграмма классов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40000" y="1260000"/>
            <a:ext cx="8097840" cy="455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Диаграмма состояния объекта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440000" y="1440000"/>
            <a:ext cx="6054840" cy="46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Диаграмма компонентов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580120" y="1406160"/>
            <a:ext cx="4977720" cy="471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Диаграмма размещения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20000" y="1604160"/>
            <a:ext cx="7737840" cy="397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WPF. Страница авторизации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40000" y="1352880"/>
            <a:ext cx="8253720" cy="40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WPF. Окно ошибки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46280" y="1596600"/>
            <a:ext cx="7713720" cy="434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WPF. Страница с выбором сотрудников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900000" y="1440000"/>
            <a:ext cx="8089920" cy="474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WPF. Карточка сотрудника 1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72920" y="1260000"/>
            <a:ext cx="7909920" cy="480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981360" y="1470600"/>
            <a:ext cx="7295760" cy="467712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Организационно-управленческая структура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WPF. Карточка сотрудника 2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910080" y="1270080"/>
            <a:ext cx="7909920" cy="466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WPF. Карточка сотрудника 3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720000" y="1370520"/>
            <a:ext cx="8089920" cy="474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Контекстная диаграмма «как было»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80360" y="1422720"/>
            <a:ext cx="8637120" cy="469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Calibri"/>
              </a:rPr>
              <a:t>Декомпозиция контекстной диаграммы «как было»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80000" y="1440000"/>
            <a:ext cx="8780760" cy="495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Декомпозиция блока «подбор персонала»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8420760" cy="499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Контекстная диаграмма «как должно быть»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080000" y="1620000"/>
            <a:ext cx="7197120" cy="45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Декомпозиция контекстной диаграммы «как должно быть»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40000" y="1620000"/>
            <a:ext cx="7880760" cy="445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Декомпозиция блока «рекрутинг и отбор персонала»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76360" y="1620000"/>
            <a:ext cx="7880760" cy="467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5640" cy="12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Диаграмма прецедентов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76360" y="1419480"/>
            <a:ext cx="8242560" cy="433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LibreOffice/24.2.7.2$Windows_X86_64 LibreOffice_project/ee3885777aa7032db5a9b65deec9457448a91162</Application>
  <AppVersion>15.0000</AppVersion>
  <Words>12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2025-06-03T04:43:51Z</dcterms:created>
  <dc:creator>PC-2</dc:creator>
  <dc:description/>
  <dc:language>ru-RU</dc:language>
  <cp:lastModifiedBy/>
  <dcterms:modified xsi:type="dcterms:W3CDTF">2025-06-25T07:39:08Z</dcterms:modified>
  <cp:revision>28</cp:revision>
  <dc:subject/>
  <dc:title>Варнавский Антон Максимович ИСП-31 ПП.05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</vt:i4>
  </property>
</Properties>
</file>