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0182-6755-4A02-A3A1-18A1F7AF36D7}" type="datetimeFigureOut">
              <a:rPr lang="ru-RU" smtClean="0"/>
              <a:t>27.01.2016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E580-D40A-4DD6-BBBA-C274CC54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65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0182-6755-4A02-A3A1-18A1F7AF36D7}" type="datetimeFigureOut">
              <a:rPr lang="ru-RU" smtClean="0"/>
              <a:t>27.01.2016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E580-D40A-4DD6-BBBA-C274CC54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4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0182-6755-4A02-A3A1-18A1F7AF36D7}" type="datetimeFigureOut">
              <a:rPr lang="ru-RU" smtClean="0"/>
              <a:t>27.01.2016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E580-D40A-4DD6-BBBA-C274CC54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5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0182-6755-4A02-A3A1-18A1F7AF36D7}" type="datetimeFigureOut">
              <a:rPr lang="ru-RU" smtClean="0"/>
              <a:t>27.01.2016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E580-D40A-4DD6-BBBA-C274CC54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92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0182-6755-4A02-A3A1-18A1F7AF36D7}" type="datetimeFigureOut">
              <a:rPr lang="ru-RU" smtClean="0"/>
              <a:t>27.01.2016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E580-D40A-4DD6-BBBA-C274CC54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14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0182-6755-4A02-A3A1-18A1F7AF36D7}" type="datetimeFigureOut">
              <a:rPr lang="ru-RU" smtClean="0"/>
              <a:t>27.01.2016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E580-D40A-4DD6-BBBA-C274CC54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6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0182-6755-4A02-A3A1-18A1F7AF36D7}" type="datetimeFigureOut">
              <a:rPr lang="ru-RU" smtClean="0"/>
              <a:t>27.01.2016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E580-D40A-4DD6-BBBA-C274CC54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0182-6755-4A02-A3A1-18A1F7AF36D7}" type="datetimeFigureOut">
              <a:rPr lang="ru-RU" smtClean="0"/>
              <a:t>27.01.2016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E580-D40A-4DD6-BBBA-C274CC54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53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0182-6755-4A02-A3A1-18A1F7AF36D7}" type="datetimeFigureOut">
              <a:rPr lang="ru-RU" smtClean="0"/>
              <a:t>27.01.2016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E580-D40A-4DD6-BBBA-C274CC54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0182-6755-4A02-A3A1-18A1F7AF36D7}" type="datetimeFigureOut">
              <a:rPr lang="ru-RU" smtClean="0"/>
              <a:t>27.01.2016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E580-D40A-4DD6-BBBA-C274CC54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8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0182-6755-4A02-A3A1-18A1F7AF36D7}" type="datetimeFigureOut">
              <a:rPr lang="ru-RU" smtClean="0"/>
              <a:t>27.01.2016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E580-D40A-4DD6-BBBA-C274CC54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8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0182-6755-4A02-A3A1-18A1F7AF36D7}" type="datetimeFigureOut">
              <a:rPr lang="ru-RU" smtClean="0"/>
              <a:t>27.01.2016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E580-D40A-4DD6-BBBA-C274CC54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53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837127" y="412124"/>
            <a:ext cx="1365160" cy="592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начало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7127" y="1506828"/>
            <a:ext cx="1365160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x:=15</a:t>
            </a:r>
            <a:endParaRPr lang="ru-RU" dirty="0"/>
          </a:p>
        </p:txBody>
      </p:sp>
      <p:sp>
        <p:nvSpPr>
          <p:cNvPr id="6" name="Параллелограмм 5"/>
          <p:cNvSpPr/>
          <p:nvPr/>
        </p:nvSpPr>
        <p:spPr>
          <a:xfrm>
            <a:off x="837127" y="2588654"/>
            <a:ext cx="1365160" cy="6954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7" name="Блок-схема: документ 6"/>
          <p:cNvSpPr/>
          <p:nvPr/>
        </p:nvSpPr>
        <p:spPr>
          <a:xfrm>
            <a:off x="965915" y="3696237"/>
            <a:ext cx="1081826" cy="721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ru-RU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3889420" y="515154"/>
            <a:ext cx="2459865" cy="785612"/>
            <a:chOff x="3889420" y="515154"/>
            <a:chExt cx="2459865" cy="785612"/>
          </a:xfrm>
        </p:grpSpPr>
        <p:sp>
          <p:nvSpPr>
            <p:cNvPr id="8" name="Блок-схема: решение 7"/>
            <p:cNvSpPr/>
            <p:nvPr/>
          </p:nvSpPr>
          <p:spPr>
            <a:xfrm>
              <a:off x="4404575" y="528034"/>
              <a:ext cx="1429555" cy="77273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V2=0</a:t>
              </a:r>
              <a:endParaRPr lang="ru-RU" dirty="0"/>
            </a:p>
          </p:txBody>
        </p:sp>
        <p:cxnSp>
          <p:nvCxnSpPr>
            <p:cNvPr id="13" name="Прямая соединительная линия 12"/>
            <p:cNvCxnSpPr>
              <a:stCxn id="8" idx="3"/>
            </p:cNvCxnSpPr>
            <p:nvPr/>
          </p:nvCxnSpPr>
          <p:spPr>
            <a:xfrm>
              <a:off x="5834130" y="914400"/>
              <a:ext cx="489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15178" y="914400"/>
              <a:ext cx="489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3902299" y="914400"/>
              <a:ext cx="12878" cy="386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6310649" y="914400"/>
              <a:ext cx="12878" cy="386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5795494" y="560231"/>
              <a:ext cx="553791" cy="2962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нет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889420" y="515154"/>
              <a:ext cx="553791" cy="2962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да</a:t>
              </a:r>
              <a:endParaRPr lang="ru-RU" dirty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4166315" y="1886752"/>
            <a:ext cx="2182970" cy="1397360"/>
            <a:chOff x="4166315" y="1886752"/>
            <a:chExt cx="2182970" cy="1397360"/>
          </a:xfrm>
        </p:grpSpPr>
        <p:sp>
          <p:nvSpPr>
            <p:cNvPr id="20" name="Блок-схема: подготовка 19"/>
            <p:cNvSpPr/>
            <p:nvPr/>
          </p:nvSpPr>
          <p:spPr>
            <a:xfrm>
              <a:off x="4443211" y="2240924"/>
              <a:ext cx="1596981" cy="772732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i:=1..10</a:t>
              </a:r>
              <a:endParaRPr lang="ru-RU" dirty="0"/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>
              <a:off x="5228823" y="1886752"/>
              <a:ext cx="12878" cy="386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20" idx="2"/>
            </p:cNvCxnSpPr>
            <p:nvPr/>
          </p:nvCxnSpPr>
          <p:spPr>
            <a:xfrm flipH="1">
              <a:off x="5241701" y="3013656"/>
              <a:ext cx="1" cy="270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H="1">
              <a:off x="4166315" y="3284112"/>
              <a:ext cx="10753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4166315" y="2627290"/>
              <a:ext cx="0" cy="656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endCxn id="20" idx="1"/>
            </p:cNvCxnSpPr>
            <p:nvPr/>
          </p:nvCxnSpPr>
          <p:spPr>
            <a:xfrm>
              <a:off x="4166315" y="2627289"/>
              <a:ext cx="2768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20" idx="3"/>
            </p:cNvCxnSpPr>
            <p:nvPr/>
          </p:nvCxnSpPr>
          <p:spPr>
            <a:xfrm flipV="1">
              <a:off x="6040192" y="2627289"/>
              <a:ext cx="30909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41251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14</Words>
  <Application>Microsoft Office PowerPoint</Application>
  <PresentationFormat>Экран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Nick Gurezkiy</dc:creator>
  <cp:lastModifiedBy>Nick Gurezkiy</cp:lastModifiedBy>
  <cp:revision>2</cp:revision>
  <dcterms:created xsi:type="dcterms:W3CDTF">2016-01-27T17:35:58Z</dcterms:created>
  <dcterms:modified xsi:type="dcterms:W3CDTF">2016-01-27T17:46:01Z</dcterms:modified>
</cp:coreProperties>
</file>