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4" r:id="rId7"/>
    <p:sldId id="265" r:id="rId8"/>
    <p:sldId id="270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4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5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9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7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5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2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0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us-air-carrier-safety-dat" TargetMode="External"/><Relationship Id="rId2" Type="http://schemas.openxmlformats.org/officeDocument/2006/relationships/hyperlink" Target="https://www.iihs.org/topics/fatality-stat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chelONelson/airline-safety" TargetMode="External"/><Relationship Id="rId5" Type="http://schemas.openxmlformats.org/officeDocument/2006/relationships/hyperlink" Target="http://www.baaa-acro.com/statistics" TargetMode="External"/><Relationship Id="rId4" Type="http://schemas.openxmlformats.org/officeDocument/2006/relationships/hyperlink" Target="http://web.mit.edu/airlinedata/www/2019%2012%20Month%20Documents/Traffic%20and%20Capacity/System%20Total/Passenger%20Revenue%20--%20Total%20System%20Operatio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lane on tarmac">
            <a:extLst>
              <a:ext uri="{FF2B5EF4-FFF2-40B4-BE49-F238E27FC236}">
                <a16:creationId xmlns:a16="http://schemas.microsoft.com/office/drawing/2014/main" id="{EAFB45FF-CFEC-4B3A-9C49-F7F4F6AE18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584" r="-2" b="100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/>
              <a:t>An Analytic Overview</a:t>
            </a:r>
          </a:p>
          <a:p>
            <a:r>
              <a:rPr lang="en-US" sz="2000" i="1" dirty="0"/>
              <a:t>Presented by: Rachel Nelson</a:t>
            </a:r>
          </a:p>
          <a:p>
            <a:r>
              <a:rPr lang="en-US" sz="1200" b="1" dirty="0">
                <a:ea typeface="+mn-lt"/>
                <a:cs typeface="+mn-lt"/>
              </a:rPr>
              <a:t>Assignment: 6.3 </a:t>
            </a:r>
            <a:r>
              <a:rPr lang="en-US" sz="1200" b="1">
                <a:ea typeface="+mn-lt"/>
                <a:cs typeface="+mn-lt"/>
              </a:rPr>
              <a:t>Final Presentation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C9A0E-D292-414E-944D-10B1A1A8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Airline Safety -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0E46-1670-42E6-81DF-63F4C1D3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Accident and Fatality rates show a decrease trend year over year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ea typeface="+mn-lt"/>
                <a:cs typeface="+mn-lt"/>
              </a:rPr>
              <a:t>Passenger Revenue are showing an upward trend year over year and are forecasted to continue to show a positive increase</a:t>
            </a:r>
          </a:p>
          <a:p>
            <a:pPr>
              <a:buClr>
                <a:srgbClr val="1287C3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sz="2000" dirty="0"/>
          </a:p>
          <a:p>
            <a:pPr>
              <a:buClr>
                <a:srgbClr val="1287C3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506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79744-2FAF-45FF-8A68-2CC99C11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Accident Rates Per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B7EA-20F7-41A1-A6EC-451C907BB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1742" y="3996267"/>
            <a:ext cx="3461281" cy="188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/>
              <a:t>Accident Rates have significantly decreased year over year since 1985. 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A718DA-C14C-40CE-946C-BC50D6227E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457" b="-227"/>
          <a:stretch/>
        </p:blipFill>
        <p:spPr>
          <a:xfrm>
            <a:off x="1254897" y="1011765"/>
            <a:ext cx="5565786" cy="4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10D580-D920-46A1-B29E-9448AFBD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Fatality Rates Per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A3C92-2CBC-44C5-9532-58F8E4D2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We also see a sharp decline in fatality rates year over year. These indicate that airline safety has increased despite small rises in 2014 and 2018.</a:t>
            </a:r>
            <a:endParaRPr lang="en-US"/>
          </a:p>
        </p:txBody>
      </p: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489B7BC-3927-499D-908B-CA3A933131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41202" y="1647813"/>
            <a:ext cx="6237359" cy="32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DEBABB-CE9B-4BC9-A5F5-5B5B8CC5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Crashes and Fatality Comparison</a:t>
            </a:r>
            <a:br>
              <a:rPr lang="en-US" sz="3000"/>
            </a:br>
            <a:r>
              <a:rPr lang="en-US" sz="3000"/>
              <a:t>1985-2018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49BB-855D-430F-8947-5B829EFEF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84311" y="2666999"/>
            <a:ext cx="281238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7,700 crashes resulting in 51,012 fatalities during the testing period (1985-2018). Crashes are strongly correlated with fatalities.</a:t>
            </a:r>
            <a:endParaRPr lang="en-US"/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2A71599-1C5F-417F-AB45-FA08EDBD7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07108" y="984608"/>
            <a:ext cx="4570130" cy="457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1C203AA2-20C1-4446-A087-FE5013E91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072" y="3072639"/>
            <a:ext cx="2449298" cy="2134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131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7CFA5F55-89BB-4F7D-9926-31529170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Air vs. Motor Crashes and Fatalities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5BA0E1-E987-4D56-A10E-5EF5B828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Looking at pure numbers, air crashes occur far less frequent than motor vehicle crashes</a:t>
            </a:r>
          </a:p>
        </p:txBody>
      </p: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1262096-CB52-4753-A906-150063ABE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725779"/>
            <a:ext cx="6237359" cy="31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83F0-3B90-4F28-B798-0C90B37A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A2F1-2B43-490F-AC13-D06B7EF7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Because airplane accidents are rare, media coverage of such occasions are high.  Everyone’s eyes are on the television when these events happen, which may lead to a misperception that airplane travel is less safe. However, data shows that airplane fatalities are less common than motor fatalities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2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2C43-9C2D-43D5-8A57-44F67DD7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CC3A-C5D8-4D04-8732-DA4EE894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Source: 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 dirty="0"/>
              <a:t>airline-safety - Downloaded from: Aviation Safety Network                                                                           </a:t>
            </a:r>
          </a:p>
          <a:p>
            <a:pPr>
              <a:buClr>
                <a:srgbClr val="1287C3"/>
              </a:buClr>
            </a:pPr>
            <a:r>
              <a:rPr lang="en-US" dirty="0"/>
              <a:t>Supplemental Data Sources: 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Motor Crashes - Downloaded from: </a:t>
            </a:r>
            <a:r>
              <a:rPr lang="en-US" dirty="0">
                <a:hlinkClick r:id="rId2"/>
              </a:rPr>
              <a:t>https://www.iihs.org/topics/fatality-statistics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/>
              <a:t>U.S. Air Carrier Safety Data - Downloaded from: </a:t>
            </a:r>
            <a:r>
              <a:rPr lang="en-US" dirty="0">
                <a:hlinkClick r:id="rId3"/>
              </a:rPr>
              <a:t>https://www.bts.gov/content/us-air-carrier-safety-dat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Passenger Revenue -- Total System Operations - Downloaded from: </a:t>
            </a:r>
            <a:r>
              <a:rPr lang="en-US" u="sng" dirty="0">
                <a:ea typeface="+mn-lt"/>
                <a:cs typeface="+mn-lt"/>
                <a:hlinkClick r:id="rId4"/>
              </a:rPr>
              <a:t>MIT </a:t>
            </a:r>
            <a:endParaRPr lang="en-US"/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Crashes Per Year/Fatalities Per Year - Downloaded from: </a:t>
            </a:r>
            <a:r>
              <a:rPr lang="en-US" u="sng" dirty="0">
                <a:ea typeface="+mn-lt"/>
                <a:cs typeface="+mn-lt"/>
                <a:hlinkClick r:id="rId5"/>
              </a:rPr>
              <a:t>Statistics</a:t>
            </a:r>
            <a:r>
              <a:rPr lang="en-US" dirty="0">
                <a:ea typeface="+mn-lt"/>
                <a:cs typeface="+mn-lt"/>
              </a:rPr>
              <a:t>, Bureau of Aircraft Accident Archives</a:t>
            </a:r>
            <a:endParaRPr lang="en-US" dirty="0"/>
          </a:p>
          <a:p>
            <a:pPr lvl="1"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GitHub Repository: 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hlinkClick r:id="rId6"/>
              </a:rPr>
              <a:t>https://github.com/RachelONelson/airline-safety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229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</TotalTime>
  <Words>295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Airline Safety</vt:lpstr>
      <vt:lpstr>Airline Safety - Overview</vt:lpstr>
      <vt:lpstr>Accident Rates Per Year</vt:lpstr>
      <vt:lpstr>Fatality Rates Per Year</vt:lpstr>
      <vt:lpstr>Crashes and Fatality Comparison 1985-2018</vt:lpstr>
      <vt:lpstr>Air vs. Motor Crashes and Fatalities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Rachel Nelson</cp:lastModifiedBy>
  <cp:revision>215</cp:revision>
  <dcterms:created xsi:type="dcterms:W3CDTF">2021-10-10T01:20:20Z</dcterms:created>
  <dcterms:modified xsi:type="dcterms:W3CDTF">2021-11-20T17:49:45Z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