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7" r:id="rId20"/>
    <p:sldId id="275" r:id="rId21"/>
    <p:sldId id="278" r:id="rId22"/>
    <p:sldId id="279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84FD8-4064-411B-8B03-B807826737D6}" v="425" dt="2025-09-09T21:58:22.363"/>
    <p1510:client id="{788588DE-347B-40FB-AC85-CBD15BFFA0E8}" v="436" dt="2025-09-09T21:53:32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O RODRIGO DE SOUZA XAVIER" userId="f9cf5f1c-956d-4d93-ace8-3cacdda48433" providerId="ADAL" clId="{870A51F5-CE6F-49DE-BE36-CC66496AC2F7}"/>
    <pc:docChg chg="undo custSel addSld delSld modSld sldOrd">
      <pc:chgData name="GUTO RODRIGO DE SOUZA XAVIER" userId="f9cf5f1c-956d-4d93-ace8-3cacdda48433" providerId="ADAL" clId="{870A51F5-CE6F-49DE-BE36-CC66496AC2F7}" dt="2025-09-09T23:14:58.597" v="553" actId="47"/>
      <pc:docMkLst>
        <pc:docMk/>
      </pc:docMkLst>
      <pc:sldChg chg="del">
        <pc:chgData name="GUTO RODRIGO DE SOUZA XAVIER" userId="f9cf5f1c-956d-4d93-ace8-3cacdda48433" providerId="ADAL" clId="{870A51F5-CE6F-49DE-BE36-CC66496AC2F7}" dt="2025-09-09T21:42:11.150" v="378" actId="47"/>
        <pc:sldMkLst>
          <pc:docMk/>
          <pc:sldMk cId="1042297655" sldId="259"/>
        </pc:sldMkLst>
      </pc:sldChg>
      <pc:sldChg chg="addSp delSp modSp add mod">
        <pc:chgData name="GUTO RODRIGO DE SOUZA XAVIER" userId="f9cf5f1c-956d-4d93-ace8-3cacdda48433" providerId="ADAL" clId="{870A51F5-CE6F-49DE-BE36-CC66496AC2F7}" dt="2025-09-09T21:21:03.654" v="65" actId="20577"/>
        <pc:sldMkLst>
          <pc:docMk/>
          <pc:sldMk cId="3914728673" sldId="265"/>
        </pc:sldMkLst>
        <pc:spChg chg="mod">
          <ac:chgData name="GUTO RODRIGO DE SOUZA XAVIER" userId="f9cf5f1c-956d-4d93-ace8-3cacdda48433" providerId="ADAL" clId="{870A51F5-CE6F-49DE-BE36-CC66496AC2F7}" dt="2025-09-09T21:21:03.654" v="65" actId="20577"/>
          <ac:spMkLst>
            <pc:docMk/>
            <pc:sldMk cId="3914728673" sldId="265"/>
            <ac:spMk id="6" creationId="{1EF4DA39-0A2E-469E-FC7E-7C6DBF3D4488}"/>
          </ac:spMkLst>
        </pc:spChg>
        <pc:spChg chg="add mod">
          <ac:chgData name="GUTO RODRIGO DE SOUZA XAVIER" userId="f9cf5f1c-956d-4d93-ace8-3cacdda48433" providerId="ADAL" clId="{870A51F5-CE6F-49DE-BE36-CC66496AC2F7}" dt="2025-09-09T21:20:41.124" v="11" actId="14100"/>
          <ac:spMkLst>
            <pc:docMk/>
            <pc:sldMk cId="3914728673" sldId="265"/>
            <ac:spMk id="7" creationId="{8C849392-4B3E-B443-49D7-58A767F9153C}"/>
          </ac:spMkLst>
        </pc:spChg>
        <pc:spChg chg="mod">
          <ac:chgData name="GUTO RODRIGO DE SOUZA XAVIER" userId="f9cf5f1c-956d-4d93-ace8-3cacdda48433" providerId="ADAL" clId="{870A51F5-CE6F-49DE-BE36-CC66496AC2F7}" dt="2025-09-09T21:20:35.262" v="8" actId="1076"/>
          <ac:spMkLst>
            <pc:docMk/>
            <pc:sldMk cId="3914728673" sldId="265"/>
            <ac:spMk id="8" creationId="{9EB52E36-2C35-542F-D47B-8A8B7A554CC6}"/>
          </ac:spMkLst>
        </pc:spChg>
        <pc:spChg chg="del">
          <ac:chgData name="GUTO RODRIGO DE SOUZA XAVIER" userId="f9cf5f1c-956d-4d93-ace8-3cacdda48433" providerId="ADAL" clId="{870A51F5-CE6F-49DE-BE36-CC66496AC2F7}" dt="2025-09-09T21:20:25.271" v="2" actId="478"/>
          <ac:spMkLst>
            <pc:docMk/>
            <pc:sldMk cId="3914728673" sldId="265"/>
            <ac:spMk id="12" creationId="{E1D59344-F814-3F4C-46C7-5AD90BC0FC6A}"/>
          </ac:spMkLst>
        </pc:spChg>
        <pc:picChg chg="add mod ord">
          <ac:chgData name="GUTO RODRIGO DE SOUZA XAVIER" userId="f9cf5f1c-956d-4d93-ace8-3cacdda48433" providerId="ADAL" clId="{870A51F5-CE6F-49DE-BE36-CC66496AC2F7}" dt="2025-09-09T21:20:31.789" v="7" actId="1076"/>
          <ac:picMkLst>
            <pc:docMk/>
            <pc:sldMk cId="3914728673" sldId="265"/>
            <ac:picMk id="3" creationId="{2A83826A-A5F0-6E16-6B55-43F631450B7B}"/>
          </ac:picMkLst>
        </pc:picChg>
        <pc:picChg chg="del">
          <ac:chgData name="GUTO RODRIGO DE SOUZA XAVIER" userId="f9cf5f1c-956d-4d93-ace8-3cacdda48433" providerId="ADAL" clId="{870A51F5-CE6F-49DE-BE36-CC66496AC2F7}" dt="2025-09-09T21:20:25.780" v="3" actId="478"/>
          <ac:picMkLst>
            <pc:docMk/>
            <pc:sldMk cId="3914728673" sldId="265"/>
            <ac:picMk id="5" creationId="{B1F489BD-5398-4F3C-AD95-ABBB43BF9B28}"/>
          </ac:picMkLst>
        </pc:picChg>
        <pc:picChg chg="del">
          <ac:chgData name="GUTO RODRIGO DE SOUZA XAVIER" userId="f9cf5f1c-956d-4d93-ace8-3cacdda48433" providerId="ADAL" clId="{870A51F5-CE6F-49DE-BE36-CC66496AC2F7}" dt="2025-09-09T21:20:24.289" v="1" actId="478"/>
          <ac:picMkLst>
            <pc:docMk/>
            <pc:sldMk cId="3914728673" sldId="265"/>
            <ac:picMk id="11" creationId="{5A1A2CED-06D7-8F2B-40E3-D43A358F2910}"/>
          </ac:picMkLst>
        </pc:picChg>
      </pc:sldChg>
      <pc:sldChg chg="addSp delSp modSp add mod">
        <pc:chgData name="GUTO RODRIGO DE SOUZA XAVIER" userId="f9cf5f1c-956d-4d93-ace8-3cacdda48433" providerId="ADAL" clId="{870A51F5-CE6F-49DE-BE36-CC66496AC2F7}" dt="2025-09-09T21:22:02.237" v="115" actId="1076"/>
        <pc:sldMkLst>
          <pc:docMk/>
          <pc:sldMk cId="548257783" sldId="266"/>
        </pc:sldMkLst>
        <pc:spChg chg="mod">
          <ac:chgData name="GUTO RODRIGO DE SOUZA XAVIER" userId="f9cf5f1c-956d-4d93-ace8-3cacdda48433" providerId="ADAL" clId="{870A51F5-CE6F-49DE-BE36-CC66496AC2F7}" dt="2025-09-09T21:21:43.620" v="108" actId="20577"/>
          <ac:spMkLst>
            <pc:docMk/>
            <pc:sldMk cId="548257783" sldId="266"/>
            <ac:spMk id="6" creationId="{436A197B-D34D-7F11-3DFA-79E14201F93C}"/>
          </ac:spMkLst>
        </pc:spChg>
        <pc:spChg chg="mod">
          <ac:chgData name="GUTO RODRIGO DE SOUZA XAVIER" userId="f9cf5f1c-956d-4d93-ace8-3cacdda48433" providerId="ADAL" clId="{870A51F5-CE6F-49DE-BE36-CC66496AC2F7}" dt="2025-09-09T21:22:02.237" v="115" actId="1076"/>
          <ac:spMkLst>
            <pc:docMk/>
            <pc:sldMk cId="548257783" sldId="266"/>
            <ac:spMk id="7" creationId="{38AED600-7533-B1D3-26DA-D08BDCE65DC6}"/>
          </ac:spMkLst>
        </pc:spChg>
        <pc:spChg chg="mod">
          <ac:chgData name="GUTO RODRIGO DE SOUZA XAVIER" userId="f9cf5f1c-956d-4d93-ace8-3cacdda48433" providerId="ADAL" clId="{870A51F5-CE6F-49DE-BE36-CC66496AC2F7}" dt="2025-09-09T21:21:59.092" v="114" actId="1076"/>
          <ac:spMkLst>
            <pc:docMk/>
            <pc:sldMk cId="548257783" sldId="266"/>
            <ac:spMk id="8" creationId="{87CFF612-68DD-0D50-288B-C088188E257A}"/>
          </ac:spMkLst>
        </pc:spChg>
        <pc:picChg chg="del">
          <ac:chgData name="GUTO RODRIGO DE SOUZA XAVIER" userId="f9cf5f1c-956d-4d93-ace8-3cacdda48433" providerId="ADAL" clId="{870A51F5-CE6F-49DE-BE36-CC66496AC2F7}" dt="2025-09-09T21:21:45.956" v="109" actId="478"/>
          <ac:picMkLst>
            <pc:docMk/>
            <pc:sldMk cId="548257783" sldId="266"/>
            <ac:picMk id="3" creationId="{2D15C675-AA38-8041-E54D-F9F186287547}"/>
          </ac:picMkLst>
        </pc:picChg>
        <pc:picChg chg="add mod ord">
          <ac:chgData name="GUTO RODRIGO DE SOUZA XAVIER" userId="f9cf5f1c-956d-4d93-ace8-3cacdda48433" providerId="ADAL" clId="{870A51F5-CE6F-49DE-BE36-CC66496AC2F7}" dt="2025-09-09T21:21:55.135" v="113" actId="167"/>
          <ac:picMkLst>
            <pc:docMk/>
            <pc:sldMk cId="548257783" sldId="266"/>
            <ac:picMk id="5" creationId="{46F96EA5-6D99-0DBF-3A32-BFD2367889C2}"/>
          </ac:picMkLst>
        </pc:picChg>
      </pc:sldChg>
      <pc:sldChg chg="addSp delSp modSp add mod">
        <pc:chgData name="GUTO RODRIGO DE SOUZA XAVIER" userId="f9cf5f1c-956d-4d93-ace8-3cacdda48433" providerId="ADAL" clId="{870A51F5-CE6F-49DE-BE36-CC66496AC2F7}" dt="2025-09-09T21:30:33.267" v="159" actId="14100"/>
        <pc:sldMkLst>
          <pc:docMk/>
          <pc:sldMk cId="4199795835" sldId="267"/>
        </pc:sldMkLst>
        <pc:spChg chg="mod">
          <ac:chgData name="GUTO RODRIGO DE SOUZA XAVIER" userId="f9cf5f1c-956d-4d93-ace8-3cacdda48433" providerId="ADAL" clId="{870A51F5-CE6F-49DE-BE36-CC66496AC2F7}" dt="2025-09-09T21:30:33.267" v="159" actId="14100"/>
          <ac:spMkLst>
            <pc:docMk/>
            <pc:sldMk cId="4199795835" sldId="267"/>
            <ac:spMk id="6" creationId="{623A4B06-686E-4A3A-7B04-42BD08F1CC68}"/>
          </ac:spMkLst>
        </pc:spChg>
        <pc:spChg chg="mod">
          <ac:chgData name="GUTO RODRIGO DE SOUZA XAVIER" userId="f9cf5f1c-956d-4d93-ace8-3cacdda48433" providerId="ADAL" clId="{870A51F5-CE6F-49DE-BE36-CC66496AC2F7}" dt="2025-09-09T21:29:46.444" v="158" actId="1076"/>
          <ac:spMkLst>
            <pc:docMk/>
            <pc:sldMk cId="4199795835" sldId="267"/>
            <ac:spMk id="7" creationId="{703E9674-49B6-106F-3E8E-F7E53E81746B}"/>
          </ac:spMkLst>
        </pc:spChg>
        <pc:spChg chg="del">
          <ac:chgData name="GUTO RODRIGO DE SOUZA XAVIER" userId="f9cf5f1c-956d-4d93-ace8-3cacdda48433" providerId="ADAL" clId="{870A51F5-CE6F-49DE-BE36-CC66496AC2F7}" dt="2025-09-09T21:29:42.054" v="156" actId="478"/>
          <ac:spMkLst>
            <pc:docMk/>
            <pc:sldMk cId="4199795835" sldId="267"/>
            <ac:spMk id="8" creationId="{2612E45B-EBD3-BC4F-8539-71BA2F57A319}"/>
          </ac:spMkLst>
        </pc:spChg>
        <pc:picChg chg="add mod ord">
          <ac:chgData name="GUTO RODRIGO DE SOUZA XAVIER" userId="f9cf5f1c-956d-4d93-ace8-3cacdda48433" providerId="ADAL" clId="{870A51F5-CE6F-49DE-BE36-CC66496AC2F7}" dt="2025-09-09T21:29:43.908" v="157" actId="1076"/>
          <ac:picMkLst>
            <pc:docMk/>
            <pc:sldMk cId="4199795835" sldId="267"/>
            <ac:picMk id="3" creationId="{E5074B30-374D-4657-422C-BA35AD6C9B09}"/>
          </ac:picMkLst>
        </pc:picChg>
        <pc:picChg chg="del">
          <ac:chgData name="GUTO RODRIGO DE SOUZA XAVIER" userId="f9cf5f1c-956d-4d93-ace8-3cacdda48433" providerId="ADAL" clId="{870A51F5-CE6F-49DE-BE36-CC66496AC2F7}" dt="2025-09-09T21:28:46.420" v="147" actId="478"/>
          <ac:picMkLst>
            <pc:docMk/>
            <pc:sldMk cId="4199795835" sldId="267"/>
            <ac:picMk id="5" creationId="{A58ECEBE-2FE9-9967-826A-D07A51CD8994}"/>
          </ac:picMkLst>
        </pc:picChg>
      </pc:sldChg>
      <pc:sldChg chg="addSp delSp modSp add mod">
        <pc:chgData name="GUTO RODRIGO DE SOUZA XAVIER" userId="f9cf5f1c-956d-4d93-ace8-3cacdda48433" providerId="ADAL" clId="{870A51F5-CE6F-49DE-BE36-CC66496AC2F7}" dt="2025-09-09T21:32:56.889" v="274" actId="1076"/>
        <pc:sldMkLst>
          <pc:docMk/>
          <pc:sldMk cId="1555348908" sldId="268"/>
        </pc:sldMkLst>
        <pc:spChg chg="mod">
          <ac:chgData name="GUTO RODRIGO DE SOUZA XAVIER" userId="f9cf5f1c-956d-4d93-ace8-3cacdda48433" providerId="ADAL" clId="{870A51F5-CE6F-49DE-BE36-CC66496AC2F7}" dt="2025-09-09T21:32:01.326" v="267" actId="20577"/>
          <ac:spMkLst>
            <pc:docMk/>
            <pc:sldMk cId="1555348908" sldId="268"/>
            <ac:spMk id="6" creationId="{E10C7090-38AB-CB12-84C2-C727751DAE23}"/>
          </ac:spMkLst>
        </pc:spChg>
        <pc:spChg chg="mod">
          <ac:chgData name="GUTO RODRIGO DE SOUZA XAVIER" userId="f9cf5f1c-956d-4d93-ace8-3cacdda48433" providerId="ADAL" clId="{870A51F5-CE6F-49DE-BE36-CC66496AC2F7}" dt="2025-09-09T21:32:48.747" v="270" actId="1076"/>
          <ac:spMkLst>
            <pc:docMk/>
            <pc:sldMk cId="1555348908" sldId="268"/>
            <ac:spMk id="7" creationId="{4E4BC309-E868-A8B6-7DE2-10773363166A}"/>
          </ac:spMkLst>
        </pc:spChg>
        <pc:spChg chg="add mod">
          <ac:chgData name="GUTO RODRIGO DE SOUZA XAVIER" userId="f9cf5f1c-956d-4d93-ace8-3cacdda48433" providerId="ADAL" clId="{870A51F5-CE6F-49DE-BE36-CC66496AC2F7}" dt="2025-09-09T21:32:52.546" v="272" actId="1076"/>
          <ac:spMkLst>
            <pc:docMk/>
            <pc:sldMk cId="1555348908" sldId="268"/>
            <ac:spMk id="8" creationId="{B0706FF2-EA82-F13E-BF83-3796A5C82CFA}"/>
          </ac:spMkLst>
        </pc:spChg>
        <pc:spChg chg="add mod">
          <ac:chgData name="GUTO RODRIGO DE SOUZA XAVIER" userId="f9cf5f1c-956d-4d93-ace8-3cacdda48433" providerId="ADAL" clId="{870A51F5-CE6F-49DE-BE36-CC66496AC2F7}" dt="2025-09-09T21:32:56.889" v="274" actId="1076"/>
          <ac:spMkLst>
            <pc:docMk/>
            <pc:sldMk cId="1555348908" sldId="268"/>
            <ac:spMk id="9" creationId="{1F4BC856-8057-2DDA-95EB-A9F17E101259}"/>
          </ac:spMkLst>
        </pc:spChg>
        <pc:picChg chg="del">
          <ac:chgData name="GUTO RODRIGO DE SOUZA XAVIER" userId="f9cf5f1c-956d-4d93-ace8-3cacdda48433" providerId="ADAL" clId="{870A51F5-CE6F-49DE-BE36-CC66496AC2F7}" dt="2025-09-09T21:31:16.229" v="181" actId="478"/>
          <ac:picMkLst>
            <pc:docMk/>
            <pc:sldMk cId="1555348908" sldId="268"/>
            <ac:picMk id="3" creationId="{BFACF74D-B126-6E89-7188-8B04DBF9B2AE}"/>
          </ac:picMkLst>
        </pc:picChg>
        <pc:picChg chg="add mod ord">
          <ac:chgData name="GUTO RODRIGO DE SOUZA XAVIER" userId="f9cf5f1c-956d-4d93-ace8-3cacdda48433" providerId="ADAL" clId="{870A51F5-CE6F-49DE-BE36-CC66496AC2F7}" dt="2025-09-09T21:32:44.196" v="269" actId="1076"/>
          <ac:picMkLst>
            <pc:docMk/>
            <pc:sldMk cId="1555348908" sldId="268"/>
            <ac:picMk id="5" creationId="{E9A0E12C-C454-52EC-05C7-D2C2273038C4}"/>
          </ac:picMkLst>
        </pc:picChg>
      </pc:sldChg>
      <pc:sldChg chg="add">
        <pc:chgData name="GUTO RODRIGO DE SOUZA XAVIER" userId="f9cf5f1c-956d-4d93-ace8-3cacdda48433" providerId="ADAL" clId="{870A51F5-CE6F-49DE-BE36-CC66496AC2F7}" dt="2025-09-09T21:32:58.661" v="275" actId="2890"/>
        <pc:sldMkLst>
          <pc:docMk/>
          <pc:sldMk cId="2054433729" sldId="269"/>
        </pc:sldMkLst>
      </pc:sldChg>
      <pc:sldChg chg="addSp delSp modSp add mod ord">
        <pc:chgData name="GUTO RODRIGO DE SOUZA XAVIER" userId="f9cf5f1c-956d-4d93-ace8-3cacdda48433" providerId="ADAL" clId="{870A51F5-CE6F-49DE-BE36-CC66496AC2F7}" dt="2025-09-09T21:40:44.853" v="374" actId="14100"/>
        <pc:sldMkLst>
          <pc:docMk/>
          <pc:sldMk cId="1177320078" sldId="274"/>
        </pc:sldMkLst>
        <pc:spChg chg="mod">
          <ac:chgData name="GUTO RODRIGO DE SOUZA XAVIER" userId="f9cf5f1c-956d-4d93-ace8-3cacdda48433" providerId="ADAL" clId="{870A51F5-CE6F-49DE-BE36-CC66496AC2F7}" dt="2025-09-09T21:40:17.465" v="364" actId="20577"/>
          <ac:spMkLst>
            <pc:docMk/>
            <pc:sldMk cId="1177320078" sldId="274"/>
            <ac:spMk id="6" creationId="{7061AEDE-B01E-3BF5-DE95-0C31AD2B8403}"/>
          </ac:spMkLst>
        </pc:spChg>
        <pc:spChg chg="del">
          <ac:chgData name="GUTO RODRIGO DE SOUZA XAVIER" userId="f9cf5f1c-956d-4d93-ace8-3cacdda48433" providerId="ADAL" clId="{870A51F5-CE6F-49DE-BE36-CC66496AC2F7}" dt="2025-09-09T21:40:21.101" v="365" actId="478"/>
          <ac:spMkLst>
            <pc:docMk/>
            <pc:sldMk cId="1177320078" sldId="274"/>
            <ac:spMk id="7" creationId="{48BC92DA-18C6-F0AE-A46A-A6F80C9F63A3}"/>
          </ac:spMkLst>
        </pc:spChg>
        <pc:spChg chg="mod">
          <ac:chgData name="GUTO RODRIGO DE SOUZA XAVIER" userId="f9cf5f1c-956d-4d93-ace8-3cacdda48433" providerId="ADAL" clId="{870A51F5-CE6F-49DE-BE36-CC66496AC2F7}" dt="2025-09-09T21:40:44.853" v="374" actId="14100"/>
          <ac:spMkLst>
            <pc:docMk/>
            <pc:sldMk cId="1177320078" sldId="274"/>
            <ac:spMk id="8" creationId="{07ED03DB-7DAD-9625-EE61-F9B1A049CFEF}"/>
          </ac:spMkLst>
        </pc:spChg>
        <pc:spChg chg="del">
          <ac:chgData name="GUTO RODRIGO DE SOUZA XAVIER" userId="f9cf5f1c-956d-4d93-ace8-3cacdda48433" providerId="ADAL" clId="{870A51F5-CE6F-49DE-BE36-CC66496AC2F7}" dt="2025-09-09T21:40:38.649" v="372" actId="478"/>
          <ac:spMkLst>
            <pc:docMk/>
            <pc:sldMk cId="1177320078" sldId="274"/>
            <ac:spMk id="9" creationId="{8BC67B54-DCC6-2AFB-04D3-620B960E2215}"/>
          </ac:spMkLst>
        </pc:spChg>
        <pc:picChg chg="add mod ord modCrop">
          <ac:chgData name="GUTO RODRIGO DE SOUZA XAVIER" userId="f9cf5f1c-956d-4d93-ace8-3cacdda48433" providerId="ADAL" clId="{870A51F5-CE6F-49DE-BE36-CC66496AC2F7}" dt="2025-09-09T21:40:32.777" v="370" actId="1076"/>
          <ac:picMkLst>
            <pc:docMk/>
            <pc:sldMk cId="1177320078" sldId="274"/>
            <ac:picMk id="3" creationId="{1F37735F-470B-F9D8-1FD9-23168A71C860}"/>
          </ac:picMkLst>
        </pc:picChg>
        <pc:picChg chg="del">
          <ac:chgData name="GUTO RODRIGO DE SOUZA XAVIER" userId="f9cf5f1c-956d-4d93-ace8-3cacdda48433" providerId="ADAL" clId="{870A51F5-CE6F-49DE-BE36-CC66496AC2F7}" dt="2025-09-09T21:40:06.556" v="325" actId="478"/>
          <ac:picMkLst>
            <pc:docMk/>
            <pc:sldMk cId="1177320078" sldId="274"/>
            <ac:picMk id="5" creationId="{6E6C5DD5-CAEE-F3EF-300C-A750CCB8A48C}"/>
          </ac:picMkLst>
        </pc:picChg>
      </pc:sldChg>
      <pc:sldChg chg="addSp delSp modSp add mod ord">
        <pc:chgData name="GUTO RODRIGO DE SOUZA XAVIER" userId="f9cf5f1c-956d-4d93-ace8-3cacdda48433" providerId="ADAL" clId="{870A51F5-CE6F-49DE-BE36-CC66496AC2F7}" dt="2025-09-09T21:49:27.824" v="508" actId="6549"/>
        <pc:sldMkLst>
          <pc:docMk/>
          <pc:sldMk cId="2239962962" sldId="275"/>
        </pc:sldMkLst>
        <pc:spChg chg="add">
          <ac:chgData name="GUTO RODRIGO DE SOUZA XAVIER" userId="f9cf5f1c-956d-4d93-ace8-3cacdda48433" providerId="ADAL" clId="{870A51F5-CE6F-49DE-BE36-CC66496AC2F7}" dt="2025-09-09T21:43:21.849" v="434"/>
          <ac:spMkLst>
            <pc:docMk/>
            <pc:sldMk cId="2239962962" sldId="275"/>
            <ac:spMk id="2" creationId="{B33CA248-07C5-236E-901B-402A758DBB43}"/>
          </ac:spMkLst>
        </pc:spChg>
        <pc:spChg chg="add mod">
          <ac:chgData name="GUTO RODRIGO DE SOUZA XAVIER" userId="f9cf5f1c-956d-4d93-ace8-3cacdda48433" providerId="ADAL" clId="{870A51F5-CE6F-49DE-BE36-CC66496AC2F7}" dt="2025-09-09T21:49:27.824" v="508" actId="6549"/>
          <ac:spMkLst>
            <pc:docMk/>
            <pc:sldMk cId="2239962962" sldId="275"/>
            <ac:spMk id="5" creationId="{72CAE2EA-C591-1DCD-178F-CD32128A2692}"/>
          </ac:spMkLst>
        </pc:spChg>
        <pc:spChg chg="del mod">
          <ac:chgData name="GUTO RODRIGO DE SOUZA XAVIER" userId="f9cf5f1c-956d-4d93-ace8-3cacdda48433" providerId="ADAL" clId="{870A51F5-CE6F-49DE-BE36-CC66496AC2F7}" dt="2025-09-09T21:43:46.635" v="445" actId="478"/>
          <ac:spMkLst>
            <pc:docMk/>
            <pc:sldMk cId="2239962962" sldId="275"/>
            <ac:spMk id="6" creationId="{969F30D6-799B-1015-6871-5186CEC7A422}"/>
          </ac:spMkLst>
        </pc:spChg>
        <pc:spChg chg="del">
          <ac:chgData name="GUTO RODRIGO DE SOUZA XAVIER" userId="f9cf5f1c-956d-4d93-ace8-3cacdda48433" providerId="ADAL" clId="{870A51F5-CE6F-49DE-BE36-CC66496AC2F7}" dt="2025-09-09T21:43:09.231" v="431" actId="478"/>
          <ac:spMkLst>
            <pc:docMk/>
            <pc:sldMk cId="2239962962" sldId="275"/>
            <ac:spMk id="8" creationId="{332DFB50-01A7-5BEC-6C52-06A848D3F288}"/>
          </ac:spMkLst>
        </pc:spChg>
        <pc:spChg chg="add del mod">
          <ac:chgData name="GUTO RODRIGO DE SOUZA XAVIER" userId="f9cf5f1c-956d-4d93-ace8-3cacdda48433" providerId="ADAL" clId="{870A51F5-CE6F-49DE-BE36-CC66496AC2F7}" dt="2025-09-09T21:43:48.589" v="446" actId="478"/>
          <ac:spMkLst>
            <pc:docMk/>
            <pc:sldMk cId="2239962962" sldId="275"/>
            <ac:spMk id="9" creationId="{120E6D36-B37C-7BCC-61D9-D2A0E76917AC}"/>
          </ac:spMkLst>
        </pc:spChg>
        <pc:spChg chg="add">
          <ac:chgData name="GUTO RODRIGO DE SOUZA XAVIER" userId="f9cf5f1c-956d-4d93-ace8-3cacdda48433" providerId="ADAL" clId="{870A51F5-CE6F-49DE-BE36-CC66496AC2F7}" dt="2025-09-09T21:44:11.170" v="462"/>
          <ac:spMkLst>
            <pc:docMk/>
            <pc:sldMk cId="2239962962" sldId="275"/>
            <ac:spMk id="10" creationId="{10C22826-C35B-D7EA-328F-D3C3563A7C45}"/>
          </ac:spMkLst>
        </pc:spChg>
        <pc:picChg chg="del">
          <ac:chgData name="GUTO RODRIGO DE SOUZA XAVIER" userId="f9cf5f1c-956d-4d93-ace8-3cacdda48433" providerId="ADAL" clId="{870A51F5-CE6F-49DE-BE36-CC66496AC2F7}" dt="2025-09-09T21:43:06.659" v="430" actId="478"/>
          <ac:picMkLst>
            <pc:docMk/>
            <pc:sldMk cId="2239962962" sldId="275"/>
            <ac:picMk id="3" creationId="{D2C625E0-0AAB-3AA6-B27C-12175B248761}"/>
          </ac:picMkLst>
        </pc:picChg>
      </pc:sldChg>
      <pc:sldChg chg="new">
        <pc:chgData name="GUTO RODRIGO DE SOUZA XAVIER" userId="f9cf5f1c-956d-4d93-ace8-3cacdda48433" providerId="ADAL" clId="{870A51F5-CE6F-49DE-BE36-CC66496AC2F7}" dt="2025-09-09T21:43:37.843" v="442" actId="680"/>
        <pc:sldMkLst>
          <pc:docMk/>
          <pc:sldMk cId="2484385708" sldId="276"/>
        </pc:sldMkLst>
      </pc:sldChg>
      <pc:sldChg chg="addSp delSp modSp add mod">
        <pc:chgData name="GUTO RODRIGO DE SOUZA XAVIER" userId="f9cf5f1c-956d-4d93-ace8-3cacdda48433" providerId="ADAL" clId="{870A51F5-CE6F-49DE-BE36-CC66496AC2F7}" dt="2025-09-09T21:49:24.231" v="507" actId="6549"/>
        <pc:sldMkLst>
          <pc:docMk/>
          <pc:sldMk cId="295358887" sldId="277"/>
        </pc:sldMkLst>
        <pc:spChg chg="mod">
          <ac:chgData name="GUTO RODRIGO DE SOUZA XAVIER" userId="f9cf5f1c-956d-4d93-ace8-3cacdda48433" providerId="ADAL" clId="{870A51F5-CE6F-49DE-BE36-CC66496AC2F7}" dt="2025-09-09T21:49:24.231" v="507" actId="6549"/>
          <ac:spMkLst>
            <pc:docMk/>
            <pc:sldMk cId="295358887" sldId="277"/>
            <ac:spMk id="5" creationId="{ED789F06-D220-F7A0-568D-6F8702636B32}"/>
          </ac:spMkLst>
        </pc:spChg>
        <pc:spChg chg="add mod">
          <ac:chgData name="GUTO RODRIGO DE SOUZA XAVIER" userId="f9cf5f1c-956d-4d93-ace8-3cacdda48433" providerId="ADAL" clId="{870A51F5-CE6F-49DE-BE36-CC66496AC2F7}" dt="2025-09-09T21:47:07.533" v="492" actId="14100"/>
          <ac:spMkLst>
            <pc:docMk/>
            <pc:sldMk cId="295358887" sldId="277"/>
            <ac:spMk id="10" creationId="{2D51FB49-3783-D936-B43F-794ADA0E86A5}"/>
          </ac:spMkLst>
        </pc:spChg>
        <pc:spChg chg="add mod">
          <ac:chgData name="GUTO RODRIGO DE SOUZA XAVIER" userId="f9cf5f1c-956d-4d93-ace8-3cacdda48433" providerId="ADAL" clId="{870A51F5-CE6F-49DE-BE36-CC66496AC2F7}" dt="2025-09-09T21:47:16.177" v="497" actId="1076"/>
          <ac:spMkLst>
            <pc:docMk/>
            <pc:sldMk cId="295358887" sldId="277"/>
            <ac:spMk id="11" creationId="{01017948-3B13-7986-1FCF-636C25ECE237}"/>
          </ac:spMkLst>
        </pc:spChg>
        <pc:spChg chg="add mod">
          <ac:chgData name="GUTO RODRIGO DE SOUZA XAVIER" userId="f9cf5f1c-956d-4d93-ace8-3cacdda48433" providerId="ADAL" clId="{870A51F5-CE6F-49DE-BE36-CC66496AC2F7}" dt="2025-09-09T21:47:21.228" v="500" actId="14100"/>
          <ac:spMkLst>
            <pc:docMk/>
            <pc:sldMk cId="295358887" sldId="277"/>
            <ac:spMk id="12" creationId="{3B17C68A-9085-2043-C891-C6D4C52DC1CC}"/>
          </ac:spMkLst>
        </pc:spChg>
        <pc:spChg chg="add mod">
          <ac:chgData name="GUTO RODRIGO DE SOUZA XAVIER" userId="f9cf5f1c-956d-4d93-ace8-3cacdda48433" providerId="ADAL" clId="{870A51F5-CE6F-49DE-BE36-CC66496AC2F7}" dt="2025-09-09T21:47:27.353" v="503" actId="14100"/>
          <ac:spMkLst>
            <pc:docMk/>
            <pc:sldMk cId="295358887" sldId="277"/>
            <ac:spMk id="13" creationId="{A970D9DA-D71C-2654-644E-D9639DC094B7}"/>
          </ac:spMkLst>
        </pc:spChg>
        <pc:picChg chg="add mod modCrop">
          <ac:chgData name="GUTO RODRIGO DE SOUZA XAVIER" userId="f9cf5f1c-956d-4d93-ace8-3cacdda48433" providerId="ADAL" clId="{870A51F5-CE6F-49DE-BE36-CC66496AC2F7}" dt="2025-09-09T21:46:41.149" v="488" actId="1076"/>
          <ac:picMkLst>
            <pc:docMk/>
            <pc:sldMk cId="295358887" sldId="277"/>
            <ac:picMk id="3" creationId="{18708C22-5C71-B7A2-74E8-418354C8B272}"/>
          </ac:picMkLst>
        </pc:picChg>
        <pc:picChg chg="add del mod">
          <ac:chgData name="GUTO RODRIGO DE SOUZA XAVIER" userId="f9cf5f1c-956d-4d93-ace8-3cacdda48433" providerId="ADAL" clId="{870A51F5-CE6F-49DE-BE36-CC66496AC2F7}" dt="2025-09-09T21:46:20.228" v="482" actId="478"/>
          <ac:picMkLst>
            <pc:docMk/>
            <pc:sldMk cId="295358887" sldId="277"/>
            <ac:picMk id="7" creationId="{2EC8C386-8399-7B30-5469-8E79D9CE7187}"/>
          </ac:picMkLst>
        </pc:picChg>
        <pc:picChg chg="add mod">
          <ac:chgData name="GUTO RODRIGO DE SOUZA XAVIER" userId="f9cf5f1c-956d-4d93-ace8-3cacdda48433" providerId="ADAL" clId="{870A51F5-CE6F-49DE-BE36-CC66496AC2F7}" dt="2025-09-09T21:46:42.611" v="489" actId="1076"/>
          <ac:picMkLst>
            <pc:docMk/>
            <pc:sldMk cId="295358887" sldId="277"/>
            <ac:picMk id="9" creationId="{A63F6056-B4F7-5B94-6F40-E25231A09C1C}"/>
          </ac:picMkLst>
        </pc:picChg>
      </pc:sldChg>
      <pc:sldChg chg="addSp delSp modSp add mod ord">
        <pc:chgData name="GUTO RODRIGO DE SOUZA XAVIER" userId="f9cf5f1c-956d-4d93-ace8-3cacdda48433" providerId="ADAL" clId="{870A51F5-CE6F-49DE-BE36-CC66496AC2F7}" dt="2025-09-09T21:52:33.958" v="538" actId="20577"/>
        <pc:sldMkLst>
          <pc:docMk/>
          <pc:sldMk cId="3702806262" sldId="278"/>
        </pc:sldMkLst>
        <pc:spChg chg="add mod">
          <ac:chgData name="GUTO RODRIGO DE SOUZA XAVIER" userId="f9cf5f1c-956d-4d93-ace8-3cacdda48433" providerId="ADAL" clId="{870A51F5-CE6F-49DE-BE36-CC66496AC2F7}" dt="2025-09-09T21:52:33.958" v="538" actId="20577"/>
          <ac:spMkLst>
            <pc:docMk/>
            <pc:sldMk cId="3702806262" sldId="278"/>
            <ac:spMk id="2" creationId="{896F0BC1-F1BF-012A-C31A-F1C8FF166144}"/>
          </ac:spMkLst>
        </pc:spChg>
        <pc:spChg chg="add del mod">
          <ac:chgData name="GUTO RODRIGO DE SOUZA XAVIER" userId="f9cf5f1c-956d-4d93-ace8-3cacdda48433" providerId="ADAL" clId="{870A51F5-CE6F-49DE-BE36-CC66496AC2F7}" dt="2025-09-09T21:49:53.631" v="517" actId="478"/>
          <ac:spMkLst>
            <pc:docMk/>
            <pc:sldMk cId="3702806262" sldId="278"/>
            <ac:spMk id="5" creationId="{D067A597-3DDE-64E4-63F5-BAE168FBF527}"/>
          </ac:spMkLst>
        </pc:spChg>
        <pc:spChg chg="del">
          <ac:chgData name="GUTO RODRIGO DE SOUZA XAVIER" userId="f9cf5f1c-956d-4d93-ace8-3cacdda48433" providerId="ADAL" clId="{870A51F5-CE6F-49DE-BE36-CC66496AC2F7}" dt="2025-09-09T21:49:47.790" v="514" actId="478"/>
          <ac:spMkLst>
            <pc:docMk/>
            <pc:sldMk cId="3702806262" sldId="278"/>
            <ac:spMk id="6" creationId="{A4FCC247-9939-4EB3-D410-2D6677860527}"/>
          </ac:spMkLst>
        </pc:spChg>
        <pc:spChg chg="add">
          <ac:chgData name="GUTO RODRIGO DE SOUZA XAVIER" userId="f9cf5f1c-956d-4d93-ace8-3cacdda48433" providerId="ADAL" clId="{870A51F5-CE6F-49DE-BE36-CC66496AC2F7}" dt="2025-09-09T21:52:18.690" v="531"/>
          <ac:spMkLst>
            <pc:docMk/>
            <pc:sldMk cId="3702806262" sldId="278"/>
            <ac:spMk id="7" creationId="{8B1EA725-3E41-A7E1-2BD4-FF1295BEA960}"/>
          </ac:spMkLst>
        </pc:spChg>
        <pc:spChg chg="del">
          <ac:chgData name="GUTO RODRIGO DE SOUZA XAVIER" userId="f9cf5f1c-956d-4d93-ace8-3cacdda48433" providerId="ADAL" clId="{870A51F5-CE6F-49DE-BE36-CC66496AC2F7}" dt="2025-09-09T21:49:52.676" v="516" actId="478"/>
          <ac:spMkLst>
            <pc:docMk/>
            <pc:sldMk cId="3702806262" sldId="278"/>
            <ac:spMk id="9" creationId="{058F097A-1FC7-6504-7FC6-E52521E5A087}"/>
          </ac:spMkLst>
        </pc:spChg>
        <pc:picChg chg="del">
          <ac:chgData name="GUTO RODRIGO DE SOUZA XAVIER" userId="f9cf5f1c-956d-4d93-ace8-3cacdda48433" providerId="ADAL" clId="{870A51F5-CE6F-49DE-BE36-CC66496AC2F7}" dt="2025-09-09T21:49:41.803" v="512" actId="478"/>
          <ac:picMkLst>
            <pc:docMk/>
            <pc:sldMk cId="3702806262" sldId="278"/>
            <ac:picMk id="8" creationId="{079502A9-556E-C460-617E-F976D7AD4FC6}"/>
          </ac:picMkLst>
        </pc:picChg>
      </pc:sldChg>
      <pc:sldChg chg="modSp add mod">
        <pc:chgData name="GUTO RODRIGO DE SOUZA XAVIER" userId="f9cf5f1c-956d-4d93-ace8-3cacdda48433" providerId="ADAL" clId="{870A51F5-CE6F-49DE-BE36-CC66496AC2F7}" dt="2025-09-09T21:53:10.616" v="546" actId="20577"/>
        <pc:sldMkLst>
          <pc:docMk/>
          <pc:sldMk cId="2202370624" sldId="279"/>
        </pc:sldMkLst>
        <pc:spChg chg="mod">
          <ac:chgData name="GUTO RODRIGO DE SOUZA XAVIER" userId="f9cf5f1c-956d-4d93-ace8-3cacdda48433" providerId="ADAL" clId="{870A51F5-CE6F-49DE-BE36-CC66496AC2F7}" dt="2025-09-09T21:53:10.616" v="546" actId="20577"/>
          <ac:spMkLst>
            <pc:docMk/>
            <pc:sldMk cId="2202370624" sldId="279"/>
            <ac:spMk id="2" creationId="{353ED008-8225-8464-717C-E26F26DD6CE1}"/>
          </ac:spMkLst>
        </pc:spChg>
      </pc:sldChg>
      <pc:sldChg chg="modSp add mod">
        <pc:chgData name="GUTO RODRIGO DE SOUZA XAVIER" userId="f9cf5f1c-956d-4d93-ace8-3cacdda48433" providerId="ADAL" clId="{870A51F5-CE6F-49DE-BE36-CC66496AC2F7}" dt="2025-09-09T21:53:32.393" v="552" actId="20577"/>
        <pc:sldMkLst>
          <pc:docMk/>
          <pc:sldMk cId="2204399112" sldId="280"/>
        </pc:sldMkLst>
        <pc:spChg chg="mod">
          <ac:chgData name="GUTO RODRIGO DE SOUZA XAVIER" userId="f9cf5f1c-956d-4d93-ace8-3cacdda48433" providerId="ADAL" clId="{870A51F5-CE6F-49DE-BE36-CC66496AC2F7}" dt="2025-09-09T21:53:32.393" v="552" actId="20577"/>
          <ac:spMkLst>
            <pc:docMk/>
            <pc:sldMk cId="2204399112" sldId="280"/>
            <ac:spMk id="2" creationId="{A10AA11A-E565-9424-4A8C-2139AB9333B3}"/>
          </ac:spMkLst>
        </pc:spChg>
      </pc:sldChg>
      <pc:sldChg chg="del">
        <pc:chgData name="GUTO RODRIGO DE SOUZA XAVIER" userId="f9cf5f1c-956d-4d93-ace8-3cacdda48433" providerId="ADAL" clId="{870A51F5-CE6F-49DE-BE36-CC66496AC2F7}" dt="2025-09-09T23:14:58.597" v="553" actId="47"/>
        <pc:sldMkLst>
          <pc:docMk/>
          <pc:sldMk cId="2970454087" sldId="282"/>
        </pc:sldMkLst>
      </pc:sldChg>
    </pc:docChg>
  </pc:docChgLst>
  <pc:docChgLst>
    <pc:chgData name="GUTO RODRIGO DE SOUZA XAVIER" userId="f9cf5f1c-956d-4d93-ace8-3cacdda48433" providerId="ADAL" clId="{99EB1CBA-C0F5-4C22-B2BE-9F6603090B91}"/>
    <pc:docChg chg="custSel addSld delSld modSld sldOrd">
      <pc:chgData name="GUTO RODRIGO DE SOUZA XAVIER" userId="f9cf5f1c-956d-4d93-ace8-3cacdda48433" providerId="ADAL" clId="{99EB1CBA-C0F5-4C22-B2BE-9F6603090B91}" dt="2025-09-09T21:58:22.363" v="425" actId="20577"/>
      <pc:docMkLst>
        <pc:docMk/>
      </pc:docMkLst>
      <pc:sldChg chg="modSp mod">
        <pc:chgData name="GUTO RODRIGO DE SOUZA XAVIER" userId="f9cf5f1c-956d-4d93-ace8-3cacdda48433" providerId="ADAL" clId="{99EB1CBA-C0F5-4C22-B2BE-9F6603090B91}" dt="2025-09-09T21:58:22.363" v="425" actId="20577"/>
        <pc:sldMkLst>
          <pc:docMk/>
          <pc:sldMk cId="4145529308" sldId="256"/>
        </pc:sldMkLst>
        <pc:spChg chg="mod">
          <ac:chgData name="GUTO RODRIGO DE SOUZA XAVIER" userId="f9cf5f1c-956d-4d93-ace8-3cacdda48433" providerId="ADAL" clId="{99EB1CBA-C0F5-4C22-B2BE-9F6603090B91}" dt="2025-09-09T21:58:22.363" v="425" actId="20577"/>
          <ac:spMkLst>
            <pc:docMk/>
            <pc:sldMk cId="4145529308" sldId="256"/>
            <ac:spMk id="5" creationId="{CAFB1AFF-F5E8-ECBC-2FEA-130F04280A2D}"/>
          </ac:spMkLst>
        </pc:spChg>
      </pc:sldChg>
      <pc:sldChg chg="addSp delSp modSp add mod setBg">
        <pc:chgData name="GUTO RODRIGO DE SOUZA XAVIER" userId="f9cf5f1c-956d-4d93-ace8-3cacdda48433" providerId="ADAL" clId="{99EB1CBA-C0F5-4C22-B2BE-9F6603090B91}" dt="2025-09-09T21:35:00.639" v="54" actId="14100"/>
        <pc:sldMkLst>
          <pc:docMk/>
          <pc:sldMk cId="2339542887" sldId="270"/>
        </pc:sldMkLst>
        <pc:spChg chg="mod">
          <ac:chgData name="GUTO RODRIGO DE SOUZA XAVIER" userId="f9cf5f1c-956d-4d93-ace8-3cacdda48433" providerId="ADAL" clId="{99EB1CBA-C0F5-4C22-B2BE-9F6603090B91}" dt="2025-09-09T21:34:48.933" v="51" actId="14100"/>
          <ac:spMkLst>
            <pc:docMk/>
            <pc:sldMk cId="2339542887" sldId="270"/>
            <ac:spMk id="6" creationId="{0A3BBB49-189C-3D5D-FD0F-C51EA41409C2}"/>
          </ac:spMkLst>
        </pc:spChg>
        <pc:spChg chg="del">
          <ac:chgData name="GUTO RODRIGO DE SOUZA XAVIER" userId="f9cf5f1c-956d-4d93-ace8-3cacdda48433" providerId="ADAL" clId="{99EB1CBA-C0F5-4C22-B2BE-9F6603090B91}" dt="2025-09-09T21:34:43.794" v="48" actId="478"/>
          <ac:spMkLst>
            <pc:docMk/>
            <pc:sldMk cId="2339542887" sldId="270"/>
            <ac:spMk id="7" creationId="{F090765A-78C5-48F5-B8E4-18D72696A43C}"/>
          </ac:spMkLst>
        </pc:spChg>
        <pc:spChg chg="del">
          <ac:chgData name="GUTO RODRIGO DE SOUZA XAVIER" userId="f9cf5f1c-956d-4d93-ace8-3cacdda48433" providerId="ADAL" clId="{99EB1CBA-C0F5-4C22-B2BE-9F6603090B91}" dt="2025-09-09T21:34:42.162" v="46" actId="478"/>
          <ac:spMkLst>
            <pc:docMk/>
            <pc:sldMk cId="2339542887" sldId="270"/>
            <ac:spMk id="8" creationId="{D834E322-7528-0183-F109-57EF36E3319A}"/>
          </ac:spMkLst>
        </pc:spChg>
        <pc:spChg chg="del">
          <ac:chgData name="GUTO RODRIGO DE SOUZA XAVIER" userId="f9cf5f1c-956d-4d93-ace8-3cacdda48433" providerId="ADAL" clId="{99EB1CBA-C0F5-4C22-B2BE-9F6603090B91}" dt="2025-09-09T21:34:44.764" v="49" actId="478"/>
          <ac:spMkLst>
            <pc:docMk/>
            <pc:sldMk cId="2339542887" sldId="270"/>
            <ac:spMk id="9" creationId="{4C4CAA41-49DC-B661-BD1E-2ACF6DA398D6}"/>
          </ac:spMkLst>
        </pc:spChg>
        <pc:picChg chg="add mod">
          <ac:chgData name="GUTO RODRIGO DE SOUZA XAVIER" userId="f9cf5f1c-956d-4d93-ace8-3cacdda48433" providerId="ADAL" clId="{99EB1CBA-C0F5-4C22-B2BE-9F6603090B91}" dt="2025-09-09T21:35:00.639" v="54" actId="14100"/>
          <ac:picMkLst>
            <pc:docMk/>
            <pc:sldMk cId="2339542887" sldId="270"/>
            <ac:picMk id="3" creationId="{09B2B514-8D6F-7B73-B0BD-EC85B3999234}"/>
          </ac:picMkLst>
        </pc:picChg>
        <pc:picChg chg="mod">
          <ac:chgData name="GUTO RODRIGO DE SOUZA XAVIER" userId="f9cf5f1c-956d-4d93-ace8-3cacdda48433" providerId="ADAL" clId="{99EB1CBA-C0F5-4C22-B2BE-9F6603090B91}" dt="2025-09-09T21:34:15.652" v="1" actId="14826"/>
          <ac:picMkLst>
            <pc:docMk/>
            <pc:sldMk cId="2339542887" sldId="270"/>
            <ac:picMk id="4" creationId="{B029EADD-8639-02C5-B5C3-8CD864F9DDDE}"/>
          </ac:picMkLst>
        </pc:picChg>
        <pc:picChg chg="del">
          <ac:chgData name="GUTO RODRIGO DE SOUZA XAVIER" userId="f9cf5f1c-956d-4d93-ace8-3cacdda48433" providerId="ADAL" clId="{99EB1CBA-C0F5-4C22-B2BE-9F6603090B91}" dt="2025-09-09T21:34:42.784" v="47" actId="478"/>
          <ac:picMkLst>
            <pc:docMk/>
            <pc:sldMk cId="2339542887" sldId="270"/>
            <ac:picMk id="5" creationId="{EE76BE10-BC96-2A39-1FB4-C7D70339A1B0}"/>
          </ac:picMkLst>
        </pc:picChg>
      </pc:sldChg>
      <pc:sldChg chg="addSp delSp modSp add mod">
        <pc:chgData name="GUTO RODRIGO DE SOUZA XAVIER" userId="f9cf5f1c-956d-4d93-ace8-3cacdda48433" providerId="ADAL" clId="{99EB1CBA-C0F5-4C22-B2BE-9F6603090B91}" dt="2025-09-09T21:36:20.739" v="118" actId="14100"/>
        <pc:sldMkLst>
          <pc:docMk/>
          <pc:sldMk cId="2745157493" sldId="271"/>
        </pc:sldMkLst>
        <pc:spChg chg="mod">
          <ac:chgData name="GUTO RODRIGO DE SOUZA XAVIER" userId="f9cf5f1c-956d-4d93-ace8-3cacdda48433" providerId="ADAL" clId="{99EB1CBA-C0F5-4C22-B2BE-9F6603090B91}" dt="2025-09-09T21:35:17.482" v="104" actId="20577"/>
          <ac:spMkLst>
            <pc:docMk/>
            <pc:sldMk cId="2745157493" sldId="271"/>
            <ac:spMk id="6" creationId="{20892CD9-B087-2288-B3E8-8F3FF75B31D4}"/>
          </ac:spMkLst>
        </pc:spChg>
        <pc:spChg chg="add mod">
          <ac:chgData name="GUTO RODRIGO DE SOUZA XAVIER" userId="f9cf5f1c-956d-4d93-ace8-3cacdda48433" providerId="ADAL" clId="{99EB1CBA-C0F5-4C22-B2BE-9F6603090B91}" dt="2025-09-09T21:36:03.372" v="111" actId="1076"/>
          <ac:spMkLst>
            <pc:docMk/>
            <pc:sldMk cId="2745157493" sldId="271"/>
            <ac:spMk id="9" creationId="{0AEB6107-99B1-410C-626C-1E530CC93C1B}"/>
          </ac:spMkLst>
        </pc:spChg>
        <pc:spChg chg="add mod">
          <ac:chgData name="GUTO RODRIGO DE SOUZA XAVIER" userId="f9cf5f1c-956d-4d93-ace8-3cacdda48433" providerId="ADAL" clId="{99EB1CBA-C0F5-4C22-B2BE-9F6603090B91}" dt="2025-09-09T21:36:08.707" v="113" actId="1076"/>
          <ac:spMkLst>
            <pc:docMk/>
            <pc:sldMk cId="2745157493" sldId="271"/>
            <ac:spMk id="10" creationId="{C9A86FB5-1B31-DC74-ABBA-C7D5981BEC62}"/>
          </ac:spMkLst>
        </pc:spChg>
        <pc:spChg chg="add mod">
          <ac:chgData name="GUTO RODRIGO DE SOUZA XAVIER" userId="f9cf5f1c-956d-4d93-ace8-3cacdda48433" providerId="ADAL" clId="{99EB1CBA-C0F5-4C22-B2BE-9F6603090B91}" dt="2025-09-09T21:36:20.739" v="118" actId="14100"/>
          <ac:spMkLst>
            <pc:docMk/>
            <pc:sldMk cId="2745157493" sldId="271"/>
            <ac:spMk id="11" creationId="{D130ABC6-F752-2608-49FA-E120CE5E62E3}"/>
          </ac:spMkLst>
        </pc:spChg>
        <pc:picChg chg="del">
          <ac:chgData name="GUTO RODRIGO DE SOUZA XAVIER" userId="f9cf5f1c-956d-4d93-ace8-3cacdda48433" providerId="ADAL" clId="{99EB1CBA-C0F5-4C22-B2BE-9F6603090B91}" dt="2025-09-09T21:35:19.305" v="105" actId="478"/>
          <ac:picMkLst>
            <pc:docMk/>
            <pc:sldMk cId="2745157493" sldId="271"/>
            <ac:picMk id="3" creationId="{BC7B1DF9-FF08-B495-047F-55124EFDA3E7}"/>
          </ac:picMkLst>
        </pc:picChg>
        <pc:picChg chg="add del mod">
          <ac:chgData name="GUTO RODRIGO DE SOUZA XAVIER" userId="f9cf5f1c-956d-4d93-ace8-3cacdda48433" providerId="ADAL" clId="{99EB1CBA-C0F5-4C22-B2BE-9F6603090B91}" dt="2025-09-09T21:35:37.650" v="108" actId="478"/>
          <ac:picMkLst>
            <pc:docMk/>
            <pc:sldMk cId="2745157493" sldId="271"/>
            <ac:picMk id="5" creationId="{E847F41B-C1C6-91DA-FBBA-045502B84D69}"/>
          </ac:picMkLst>
        </pc:picChg>
        <pc:picChg chg="add">
          <ac:chgData name="GUTO RODRIGO DE SOUZA XAVIER" userId="f9cf5f1c-956d-4d93-ace8-3cacdda48433" providerId="ADAL" clId="{99EB1CBA-C0F5-4C22-B2BE-9F6603090B91}" dt="2025-09-09T21:35:49.987" v="109" actId="22"/>
          <ac:picMkLst>
            <pc:docMk/>
            <pc:sldMk cId="2745157493" sldId="271"/>
            <ac:picMk id="8" creationId="{52EB6243-D506-780A-B874-77328F62CC5A}"/>
          </ac:picMkLst>
        </pc:picChg>
      </pc:sldChg>
      <pc:sldChg chg="addSp delSp modSp add mod">
        <pc:chgData name="GUTO RODRIGO DE SOUZA XAVIER" userId="f9cf5f1c-956d-4d93-ace8-3cacdda48433" providerId="ADAL" clId="{99EB1CBA-C0F5-4C22-B2BE-9F6603090B91}" dt="2025-09-09T21:37:37.788" v="144" actId="14100"/>
        <pc:sldMkLst>
          <pc:docMk/>
          <pc:sldMk cId="401027683" sldId="272"/>
        </pc:sldMkLst>
        <pc:spChg chg="mod">
          <ac:chgData name="GUTO RODRIGO DE SOUZA XAVIER" userId="f9cf5f1c-956d-4d93-ace8-3cacdda48433" providerId="ADAL" clId="{99EB1CBA-C0F5-4C22-B2BE-9F6603090B91}" dt="2025-09-09T21:37:22.436" v="135" actId="20577"/>
          <ac:spMkLst>
            <pc:docMk/>
            <pc:sldMk cId="401027683" sldId="272"/>
            <ac:spMk id="6" creationId="{2C974DED-8352-BDE1-AF66-57D3E018A81C}"/>
          </ac:spMkLst>
        </pc:spChg>
        <pc:spChg chg="mod">
          <ac:chgData name="GUTO RODRIGO DE SOUZA XAVIER" userId="f9cf5f1c-956d-4d93-ace8-3cacdda48433" providerId="ADAL" clId="{99EB1CBA-C0F5-4C22-B2BE-9F6603090B91}" dt="2025-09-09T21:37:37.788" v="144" actId="14100"/>
          <ac:spMkLst>
            <pc:docMk/>
            <pc:sldMk cId="401027683" sldId="272"/>
            <ac:spMk id="9" creationId="{FE46C0FE-B6EB-7168-82A2-8ECDE4B7F006}"/>
          </ac:spMkLst>
        </pc:spChg>
        <pc:spChg chg="del">
          <ac:chgData name="GUTO RODRIGO DE SOUZA XAVIER" userId="f9cf5f1c-956d-4d93-ace8-3cacdda48433" providerId="ADAL" clId="{99EB1CBA-C0F5-4C22-B2BE-9F6603090B91}" dt="2025-09-09T21:37:25.192" v="136" actId="478"/>
          <ac:spMkLst>
            <pc:docMk/>
            <pc:sldMk cId="401027683" sldId="272"/>
            <ac:spMk id="10" creationId="{D61F2A51-0BCA-B032-EEB5-19FB0B17FA28}"/>
          </ac:spMkLst>
        </pc:spChg>
        <pc:spChg chg="del">
          <ac:chgData name="GUTO RODRIGO DE SOUZA XAVIER" userId="f9cf5f1c-956d-4d93-ace8-3cacdda48433" providerId="ADAL" clId="{99EB1CBA-C0F5-4C22-B2BE-9F6603090B91}" dt="2025-09-09T21:37:25.890" v="137" actId="478"/>
          <ac:spMkLst>
            <pc:docMk/>
            <pc:sldMk cId="401027683" sldId="272"/>
            <ac:spMk id="11" creationId="{2524172C-26B9-F5CB-4D1A-2C012A9BA858}"/>
          </ac:spMkLst>
        </pc:spChg>
        <pc:picChg chg="add ord">
          <ac:chgData name="GUTO RODRIGO DE SOUZA XAVIER" userId="f9cf5f1c-956d-4d93-ace8-3cacdda48433" providerId="ADAL" clId="{99EB1CBA-C0F5-4C22-B2BE-9F6603090B91}" dt="2025-09-09T21:37:31.822" v="141" actId="167"/>
          <ac:picMkLst>
            <pc:docMk/>
            <pc:sldMk cId="401027683" sldId="272"/>
            <ac:picMk id="3" creationId="{B39807A5-329A-BECB-FE8C-1E83236AABE3}"/>
          </ac:picMkLst>
        </pc:picChg>
        <pc:picChg chg="del">
          <ac:chgData name="GUTO RODRIGO DE SOUZA XAVIER" userId="f9cf5f1c-956d-4d93-ace8-3cacdda48433" providerId="ADAL" clId="{99EB1CBA-C0F5-4C22-B2BE-9F6603090B91}" dt="2025-09-09T21:37:26.411" v="138" actId="478"/>
          <ac:picMkLst>
            <pc:docMk/>
            <pc:sldMk cId="401027683" sldId="272"/>
            <ac:picMk id="8" creationId="{55BEFA66-B695-1625-8A35-2C3E5987C509}"/>
          </ac:picMkLst>
        </pc:picChg>
      </pc:sldChg>
      <pc:sldChg chg="addSp delSp modSp add mod">
        <pc:chgData name="GUTO RODRIGO DE SOUZA XAVIER" userId="f9cf5f1c-956d-4d93-ace8-3cacdda48433" providerId="ADAL" clId="{99EB1CBA-C0F5-4C22-B2BE-9F6603090B91}" dt="2025-09-09T21:39:09.992" v="249" actId="14100"/>
        <pc:sldMkLst>
          <pc:docMk/>
          <pc:sldMk cId="3188984706" sldId="273"/>
        </pc:sldMkLst>
        <pc:spChg chg="mod">
          <ac:chgData name="GUTO RODRIGO DE SOUZA XAVIER" userId="f9cf5f1c-956d-4d93-ace8-3cacdda48433" providerId="ADAL" clId="{99EB1CBA-C0F5-4C22-B2BE-9F6603090B91}" dt="2025-09-09T21:38:42.203" v="240" actId="20577"/>
          <ac:spMkLst>
            <pc:docMk/>
            <pc:sldMk cId="3188984706" sldId="273"/>
            <ac:spMk id="6" creationId="{B23DF805-ED38-16A4-34B8-13163D6B087D}"/>
          </ac:spMkLst>
        </pc:spChg>
        <pc:spChg chg="mod">
          <ac:chgData name="GUTO RODRIGO DE SOUZA XAVIER" userId="f9cf5f1c-956d-4d93-ace8-3cacdda48433" providerId="ADAL" clId="{99EB1CBA-C0F5-4C22-B2BE-9F6603090B91}" dt="2025-09-09T21:39:09.992" v="249" actId="14100"/>
          <ac:spMkLst>
            <pc:docMk/>
            <pc:sldMk cId="3188984706" sldId="273"/>
            <ac:spMk id="9" creationId="{E9443771-18CE-684F-34A7-912D453CD384}"/>
          </ac:spMkLst>
        </pc:spChg>
        <pc:picChg chg="del">
          <ac:chgData name="GUTO RODRIGO DE SOUZA XAVIER" userId="f9cf5f1c-956d-4d93-ace8-3cacdda48433" providerId="ADAL" clId="{99EB1CBA-C0F5-4C22-B2BE-9F6603090B91}" dt="2025-09-09T21:38:20.524" v="146" actId="478"/>
          <ac:picMkLst>
            <pc:docMk/>
            <pc:sldMk cId="3188984706" sldId="273"/>
            <ac:picMk id="3" creationId="{78527D02-A9B6-6B8D-4469-75E4C85A7F89}"/>
          </ac:picMkLst>
        </pc:picChg>
        <pc:picChg chg="add del">
          <ac:chgData name="GUTO RODRIGO DE SOUZA XAVIER" userId="f9cf5f1c-956d-4d93-ace8-3cacdda48433" providerId="ADAL" clId="{99EB1CBA-C0F5-4C22-B2BE-9F6603090B91}" dt="2025-09-09T21:38:46.878" v="242" actId="478"/>
          <ac:picMkLst>
            <pc:docMk/>
            <pc:sldMk cId="3188984706" sldId="273"/>
            <ac:picMk id="5" creationId="{F3038D3E-56DA-E1DF-7EBC-A23E7DCF0654}"/>
          </ac:picMkLst>
        </pc:picChg>
        <pc:picChg chg="add mod ord">
          <ac:chgData name="GUTO RODRIGO DE SOUZA XAVIER" userId="f9cf5f1c-956d-4d93-ace8-3cacdda48433" providerId="ADAL" clId="{99EB1CBA-C0F5-4C22-B2BE-9F6603090B91}" dt="2025-09-09T21:39:06.268" v="247" actId="1076"/>
          <ac:picMkLst>
            <pc:docMk/>
            <pc:sldMk cId="3188984706" sldId="273"/>
            <ac:picMk id="8" creationId="{54275727-2502-FD99-FD84-275EC5A3365D}"/>
          </ac:picMkLst>
        </pc:picChg>
      </pc:sldChg>
      <pc:sldChg chg="del">
        <pc:chgData name="GUTO RODRIGO DE SOUZA XAVIER" userId="f9cf5f1c-956d-4d93-ace8-3cacdda48433" providerId="ADAL" clId="{99EB1CBA-C0F5-4C22-B2BE-9F6603090B91}" dt="2025-09-09T21:58:16.796" v="422" actId="47"/>
        <pc:sldMkLst>
          <pc:docMk/>
          <pc:sldMk cId="2484385708" sldId="276"/>
        </pc:sldMkLst>
      </pc:sldChg>
      <pc:sldChg chg="addSp modSp add mod">
        <pc:chgData name="GUTO RODRIGO DE SOUZA XAVIER" userId="f9cf5f1c-956d-4d93-ace8-3cacdda48433" providerId="ADAL" clId="{99EB1CBA-C0F5-4C22-B2BE-9F6603090B91}" dt="2025-09-09T21:56:05.506" v="337" actId="20577"/>
        <pc:sldMkLst>
          <pc:docMk/>
          <pc:sldMk cId="2278268858" sldId="281"/>
        </pc:sldMkLst>
        <pc:spChg chg="mod">
          <ac:chgData name="GUTO RODRIGO DE SOUZA XAVIER" userId="f9cf5f1c-956d-4d93-ace8-3cacdda48433" providerId="ADAL" clId="{99EB1CBA-C0F5-4C22-B2BE-9F6603090B91}" dt="2025-09-09T21:56:05.506" v="337" actId="20577"/>
          <ac:spMkLst>
            <pc:docMk/>
            <pc:sldMk cId="2278268858" sldId="281"/>
            <ac:spMk id="2" creationId="{76A4B514-5E08-7E6C-739D-0F08CF1E5219}"/>
          </ac:spMkLst>
        </pc:spChg>
        <pc:spChg chg="add mod">
          <ac:chgData name="GUTO RODRIGO DE SOUZA XAVIER" userId="f9cf5f1c-956d-4d93-ace8-3cacdda48433" providerId="ADAL" clId="{99EB1CBA-C0F5-4C22-B2BE-9F6603090B91}" dt="2025-09-09T21:55:36.243" v="301" actId="1076"/>
          <ac:spMkLst>
            <pc:docMk/>
            <pc:sldMk cId="2278268858" sldId="281"/>
            <ac:spMk id="6" creationId="{DF96E3CB-6413-A7FC-82F5-53D35CF84394}"/>
          </ac:spMkLst>
        </pc:spChg>
        <pc:spChg chg="add mod">
          <ac:chgData name="GUTO RODRIGO DE SOUZA XAVIER" userId="f9cf5f1c-956d-4d93-ace8-3cacdda48433" providerId="ADAL" clId="{99EB1CBA-C0F5-4C22-B2BE-9F6603090B91}" dt="2025-09-09T21:55:42.324" v="304" actId="14100"/>
          <ac:spMkLst>
            <pc:docMk/>
            <pc:sldMk cId="2278268858" sldId="281"/>
            <ac:spMk id="7" creationId="{4445F545-5FA4-55DC-C291-48C80B0C767B}"/>
          </ac:spMkLst>
        </pc:spChg>
        <pc:picChg chg="add mod">
          <ac:chgData name="GUTO RODRIGO DE SOUZA XAVIER" userId="f9cf5f1c-956d-4d93-ace8-3cacdda48433" providerId="ADAL" clId="{99EB1CBA-C0F5-4C22-B2BE-9F6603090B91}" dt="2025-09-09T21:55:13.423" v="297" actId="1076"/>
          <ac:picMkLst>
            <pc:docMk/>
            <pc:sldMk cId="2278268858" sldId="281"/>
            <ac:picMk id="5" creationId="{EE16B6F7-FF9A-FC82-04AB-C97285A1AE38}"/>
          </ac:picMkLst>
        </pc:picChg>
      </pc:sldChg>
      <pc:sldChg chg="delSp add mod">
        <pc:chgData name="GUTO RODRIGO DE SOUZA XAVIER" userId="f9cf5f1c-956d-4d93-ace8-3cacdda48433" providerId="ADAL" clId="{99EB1CBA-C0F5-4C22-B2BE-9F6603090B91}" dt="2025-09-09T21:56:18.934" v="341" actId="478"/>
        <pc:sldMkLst>
          <pc:docMk/>
          <pc:sldMk cId="2970454087" sldId="282"/>
        </pc:sldMkLst>
        <pc:spChg chg="del">
          <ac:chgData name="GUTO RODRIGO DE SOUZA XAVIER" userId="f9cf5f1c-956d-4d93-ace8-3cacdda48433" providerId="ADAL" clId="{99EB1CBA-C0F5-4C22-B2BE-9F6603090B91}" dt="2025-09-09T21:56:18.934" v="341" actId="478"/>
          <ac:spMkLst>
            <pc:docMk/>
            <pc:sldMk cId="2970454087" sldId="282"/>
            <ac:spMk id="6" creationId="{31096741-754E-0135-56AE-329313543262}"/>
          </ac:spMkLst>
        </pc:spChg>
        <pc:spChg chg="del">
          <ac:chgData name="GUTO RODRIGO DE SOUZA XAVIER" userId="f9cf5f1c-956d-4d93-ace8-3cacdda48433" providerId="ADAL" clId="{99EB1CBA-C0F5-4C22-B2BE-9F6603090B91}" dt="2025-09-09T21:56:18.158" v="340" actId="478"/>
          <ac:spMkLst>
            <pc:docMk/>
            <pc:sldMk cId="2970454087" sldId="282"/>
            <ac:spMk id="7" creationId="{203A6B15-28BE-9E2C-412C-C9B3D1E5CE41}"/>
          </ac:spMkLst>
        </pc:spChg>
        <pc:picChg chg="del">
          <ac:chgData name="GUTO RODRIGO DE SOUZA XAVIER" userId="f9cf5f1c-956d-4d93-ace8-3cacdda48433" providerId="ADAL" clId="{99EB1CBA-C0F5-4C22-B2BE-9F6603090B91}" dt="2025-09-09T21:56:14.691" v="339" actId="478"/>
          <ac:picMkLst>
            <pc:docMk/>
            <pc:sldMk cId="2970454087" sldId="282"/>
            <ac:picMk id="5" creationId="{CF00BEDA-858B-CDE3-2BB1-36B544583008}"/>
          </ac:picMkLst>
        </pc:picChg>
      </pc:sldChg>
      <pc:sldChg chg="addSp modSp add mod ord">
        <pc:chgData name="GUTO RODRIGO DE SOUZA XAVIER" userId="f9cf5f1c-956d-4d93-ace8-3cacdda48433" providerId="ADAL" clId="{99EB1CBA-C0F5-4C22-B2BE-9F6603090B91}" dt="2025-09-09T21:58:00.586" v="421" actId="167"/>
        <pc:sldMkLst>
          <pc:docMk/>
          <pc:sldMk cId="199791754" sldId="283"/>
        </pc:sldMkLst>
        <pc:spChg chg="add mod ord">
          <ac:chgData name="GUTO RODRIGO DE SOUZA XAVIER" userId="f9cf5f1c-956d-4d93-ace8-3cacdda48433" providerId="ADAL" clId="{99EB1CBA-C0F5-4C22-B2BE-9F6603090B91}" dt="2025-09-09T21:58:00.586" v="421" actId="167"/>
          <ac:spMkLst>
            <pc:docMk/>
            <pc:sldMk cId="199791754" sldId="283"/>
            <ac:spMk id="3" creationId="{3CEC0675-2851-EE81-3236-A91E47039FB3}"/>
          </ac:spMkLst>
        </pc:spChg>
        <pc:spChg chg="mod">
          <ac:chgData name="GUTO RODRIGO DE SOUZA XAVIER" userId="f9cf5f1c-956d-4d93-ace8-3cacdda48433" providerId="ADAL" clId="{99EB1CBA-C0F5-4C22-B2BE-9F6603090B91}" dt="2025-09-09T21:56:43.829" v="407" actId="20577"/>
          <ac:spMkLst>
            <pc:docMk/>
            <pc:sldMk cId="199791754" sldId="283"/>
            <ac:spMk id="5" creationId="{30666F51-2D10-C22E-87DE-6BB11F53706F}"/>
          </ac:spMkLst>
        </pc:spChg>
        <pc:picChg chg="add mod">
          <ac:chgData name="GUTO RODRIGO DE SOUZA XAVIER" userId="f9cf5f1c-956d-4d93-ace8-3cacdda48433" providerId="ADAL" clId="{99EB1CBA-C0F5-4C22-B2BE-9F6603090B91}" dt="2025-09-09T21:57:21.385" v="413" actId="196"/>
          <ac:picMkLst>
            <pc:docMk/>
            <pc:sldMk cId="199791754" sldId="283"/>
            <ac:picMk id="2" creationId="{6246938B-28E0-EB68-8658-3F1C7C7D78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846A0-9CE7-79F5-A09F-5EBA09A22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3FB830-CFC2-E81F-A28F-89B81A84B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54D863-0BDD-FA0A-6132-C62429C2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7FFCA-83D6-81AB-8B29-1ED042DA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85A07-C277-4E71-1618-B328DDDE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88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1E31-E3D5-0987-7036-799DDA8A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746CBC-3047-F4BF-3DBE-CF2B4E86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B632F-33A0-3147-6338-F7968243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3171DA-2229-D8D5-3FBA-F2AFF1F0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46EF2-17D5-25AA-AB2F-5B474268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72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F7C260-0B9B-E65F-53F3-9005BA35B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4F6B9A-304F-F264-28D0-D0E7225D8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E7E8C4-CA19-C6C3-5A77-A00B7BF5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8E158-8208-D709-E35B-F9BD0A58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D852C7-5230-13ED-95B9-45F39C9D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1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950CA-D074-B137-577E-6AEABC82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58863-761B-B0F0-466E-C2A7638F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FB18E5-88F2-288D-E11D-3D214B47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C4CF2-262A-FCF0-F283-43862FC7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73403-D869-1766-A3BD-CB24CF16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82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B8AA1-51F2-3BAC-4F91-14572204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BA1386-66FD-2C25-A904-751C6DBDB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384DA-74DE-3D09-863E-4012D5B5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774817-5698-99E7-BD9E-2F01E757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44F864-826E-ABDC-5552-04DEE079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4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74586-6F2D-A176-0D17-8A273E4C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82975-C85A-970A-AB9B-8316B3FAB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F761F8-E686-9123-2773-9D1ABFBFD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281889-3BF0-BA32-8F90-62CBED79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A0F41E-2753-F310-3381-EB3379F7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C15871-6F5C-6C79-47BC-8804446C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B4A39-AE5D-2543-70EF-33D6165B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6B4C3E-B94D-21AC-511F-8586541B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0283D3-BD00-D34C-099F-FB227E7D3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8381E1-9C33-31D8-147F-EBD0CB5EE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C9C810-E782-3F88-4631-5CE87A4CC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8557FF-9858-F334-A544-262C6713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475C31-506A-AD46-112F-918F7B74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C1B552-554F-9ECC-5F9F-92F10B82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88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FED66-D3A0-2741-9448-C4E6A7E9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677262-36C5-DFE6-7B26-416F4182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800BEB-A816-90F3-E9E7-94AD03A2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36504C-3008-72AA-5633-EC447E48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97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AA4B19-0AC9-641B-BD78-A523CE4B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A13FF6-C1E8-A5BD-AD25-FA933B4D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F048F0-B66B-64F4-47D1-B22713DA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70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07EA4-C532-0358-F875-E834479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A844B-E9BB-A249-EA9F-D9086D1C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AF91A1-AA40-0433-2EC0-B3AB5BBF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B75DFE-1B61-BFB4-4435-49E13505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7D3E2D-9562-87EA-3552-350E5273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CFC5AD-9B88-E0B7-AB32-5E6C0A25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4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05FD8-AE0A-3CE2-9D61-92C06521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87F6D6-79E3-BA1B-380A-DB27386DE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DFD16-6C3E-3438-C05D-B669DDAC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8249B9-B4FA-90C5-00D3-C022BE6C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42F288-76B2-1D7F-6A09-C4C3C867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83DBF5-3E87-AC23-DA72-6976248D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2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06993A-5672-86A2-51BA-F8AA7770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93E819-025B-CE10-9B85-E41486AC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E6AD1-36A4-F8ED-8243-5825331F5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9FDD9-F8DD-44AB-82F0-F9788F15DEA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E393E-3C39-1782-A6F2-BADEE836A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9EA4E1-6524-EF27-BDD3-03EAF52B5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9E4F4-7EC1-408C-8F15-E1EFB4876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Mario Bros: conheça a história da franquia que conquistou o mundo">
            <a:extLst>
              <a:ext uri="{FF2B5EF4-FFF2-40B4-BE49-F238E27FC236}">
                <a16:creationId xmlns:a16="http://schemas.microsoft.com/office/drawing/2014/main" id="{3C281768-8F37-5783-BCD7-8C1B062F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 b="5853"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CF77146-0DC8-6019-AA00-B72AE060C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AFB1AFF-F5E8-ECBC-2FEA-130F04280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Trabalhando com projetos</a:t>
            </a:r>
          </a:p>
        </p:txBody>
      </p:sp>
    </p:spTree>
    <p:extLst>
      <p:ext uri="{BB962C8B-B14F-4D97-AF65-F5344CB8AC3E}">
        <p14:creationId xmlns:p14="http://schemas.microsoft.com/office/powerpoint/2010/main" val="4145529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0D069A-7A87-2E5C-2617-8C8055C4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F96EA5-6D99-0DBF-3A32-BFD23678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40" y="1752089"/>
            <a:ext cx="3029373" cy="3238952"/>
          </a:xfrm>
          <a:prstGeom prst="rect">
            <a:avLst/>
          </a:prstGeom>
        </p:spPr>
      </p:pic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7A514A8C-0C13-AE4C-8252-09E640C29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36A197B-D34D-7F11-3DFA-79E14201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6" y="914400"/>
            <a:ext cx="4818888" cy="4086795"/>
          </a:xfrm>
        </p:spPr>
        <p:txBody>
          <a:bodyPr>
            <a:normAutofit/>
          </a:bodyPr>
          <a:lstStyle/>
          <a:p>
            <a:r>
              <a:rPr lang="pt-BR" sz="3200" dirty="0"/>
              <a:t>1. Abra as configurações do projeto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CFF612-68DD-0D50-288B-C088188E257A}"/>
              </a:ext>
            </a:extLst>
          </p:cNvPr>
          <p:cNvSpPr/>
          <p:nvPr/>
        </p:nvSpPr>
        <p:spPr>
          <a:xfrm>
            <a:off x="8815754" y="1776824"/>
            <a:ext cx="550984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AED600-7533-B1D3-26DA-D08BDCE65DC6}"/>
              </a:ext>
            </a:extLst>
          </p:cNvPr>
          <p:cNvSpPr/>
          <p:nvPr/>
        </p:nvSpPr>
        <p:spPr>
          <a:xfrm>
            <a:off x="7383427" y="2841808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25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E8B227-AD26-5784-5A05-5A8A7A66E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074B30-374D-4657-422C-BA35AD6C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58" y="1781739"/>
            <a:ext cx="10097909" cy="3724795"/>
          </a:xfrm>
          <a:prstGeom prst="rect">
            <a:avLst/>
          </a:prstGeom>
        </p:spPr>
      </p:pic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4ACBA7C4-F6B9-2628-4E43-A8A56672C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23A4B06-686E-4A3A-7B04-42BD08F1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03" y="175355"/>
            <a:ext cx="6008428" cy="2121877"/>
          </a:xfrm>
        </p:spPr>
        <p:txBody>
          <a:bodyPr>
            <a:normAutofit/>
          </a:bodyPr>
          <a:lstStyle/>
          <a:p>
            <a:r>
              <a:rPr lang="pt-BR" sz="3200" dirty="0"/>
              <a:t>1. Adicione o Player 2 no projeto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3E9674-49B6-106F-3E8E-F7E53E81746B}"/>
              </a:ext>
            </a:extLst>
          </p:cNvPr>
          <p:cNvSpPr/>
          <p:nvPr/>
        </p:nvSpPr>
        <p:spPr>
          <a:xfrm>
            <a:off x="10740451" y="2190883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79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FFF916-5078-4E9E-D2E1-778DEE356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9A0E12C-C454-52EC-05C7-D2C22730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708" y="1043354"/>
            <a:ext cx="7596292" cy="5814646"/>
          </a:xfrm>
          <a:prstGeom prst="rect">
            <a:avLst/>
          </a:prstGeom>
        </p:spPr>
      </p:pic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7AF43FC1-36DE-2A4A-1745-4217E3FE0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10C7090-38AB-CB12-84C2-C727751D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80" y="257417"/>
            <a:ext cx="4250228" cy="5322768"/>
          </a:xfrm>
        </p:spPr>
        <p:txBody>
          <a:bodyPr>
            <a:normAutofit/>
          </a:bodyPr>
          <a:lstStyle/>
          <a:p>
            <a:r>
              <a:rPr lang="pt-BR" sz="3200" dirty="0"/>
              <a:t>1. Volte no repositório</a:t>
            </a:r>
            <a:br>
              <a:rPr lang="pt-BR" sz="3200" dirty="0"/>
            </a:br>
            <a:r>
              <a:rPr lang="pt-BR" sz="3200" dirty="0"/>
              <a:t>2. Vá nas configurações do repositório</a:t>
            </a:r>
            <a:br>
              <a:rPr lang="pt-BR" sz="3200" dirty="0"/>
            </a:br>
            <a:r>
              <a:rPr lang="pt-BR" sz="3200" dirty="0"/>
              <a:t>3. Adicione o Player 2 no repositório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4BC309-E868-A8B6-7DE2-10773363166A}"/>
              </a:ext>
            </a:extLst>
          </p:cNvPr>
          <p:cNvSpPr/>
          <p:nvPr/>
        </p:nvSpPr>
        <p:spPr>
          <a:xfrm>
            <a:off x="10212912" y="1440606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706FF2-EA82-F13E-BF83-3796A5C82CFA}"/>
              </a:ext>
            </a:extLst>
          </p:cNvPr>
          <p:cNvSpPr/>
          <p:nvPr/>
        </p:nvSpPr>
        <p:spPr>
          <a:xfrm>
            <a:off x="5300943" y="2624637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F4BC856-8057-2DDA-95EB-A9F17E101259}"/>
              </a:ext>
            </a:extLst>
          </p:cNvPr>
          <p:cNvSpPr/>
          <p:nvPr/>
        </p:nvSpPr>
        <p:spPr>
          <a:xfrm>
            <a:off x="10388759" y="6188452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34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C12A5-2E3F-2E7D-F2F6-55446AEF6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E35942-1CB7-A965-8A0B-DADF777B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708" y="1043354"/>
            <a:ext cx="7596292" cy="5814646"/>
          </a:xfrm>
          <a:prstGeom prst="rect">
            <a:avLst/>
          </a:prstGeom>
        </p:spPr>
      </p:pic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3949EBA1-7AEC-1929-A335-D9A038E79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A731D20-1FBB-37E5-6AFE-43DBF511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80" y="257417"/>
            <a:ext cx="4250228" cy="5322768"/>
          </a:xfrm>
        </p:spPr>
        <p:txBody>
          <a:bodyPr>
            <a:normAutofit/>
          </a:bodyPr>
          <a:lstStyle/>
          <a:p>
            <a:r>
              <a:rPr lang="pt-BR" sz="3200" dirty="0"/>
              <a:t>1. Volte no repositório</a:t>
            </a:r>
            <a:br>
              <a:rPr lang="pt-BR" sz="3200" dirty="0"/>
            </a:br>
            <a:r>
              <a:rPr lang="pt-BR" sz="3200" dirty="0"/>
              <a:t>2. Vá nas configurações do repositório</a:t>
            </a:r>
            <a:br>
              <a:rPr lang="pt-BR" sz="3200" dirty="0"/>
            </a:br>
            <a:r>
              <a:rPr lang="pt-BR" sz="3200" dirty="0"/>
              <a:t>3. Adicione o Player 2 no repositório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90299B-DDF2-6D03-1440-1BFA87ACD5F3}"/>
              </a:ext>
            </a:extLst>
          </p:cNvPr>
          <p:cNvSpPr/>
          <p:nvPr/>
        </p:nvSpPr>
        <p:spPr>
          <a:xfrm>
            <a:off x="10212912" y="1440606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9BB57A-5E8C-5D02-C5C8-B37471E8831D}"/>
              </a:ext>
            </a:extLst>
          </p:cNvPr>
          <p:cNvSpPr/>
          <p:nvPr/>
        </p:nvSpPr>
        <p:spPr>
          <a:xfrm>
            <a:off x="5300943" y="2624637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2FB4CB-D5BA-F695-2C79-0840E2B9E412}"/>
              </a:ext>
            </a:extLst>
          </p:cNvPr>
          <p:cNvSpPr/>
          <p:nvPr/>
        </p:nvSpPr>
        <p:spPr>
          <a:xfrm>
            <a:off x="10388759" y="6188452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3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748617-DF4A-BEEC-06C8-FEF97C7A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029EADD-8639-02C5-B5C3-8CD864F9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148"/>
          <a:stretch/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A3BBB49-189C-3D5D-FD0F-C51EA414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79" y="257417"/>
            <a:ext cx="10181843" cy="1114183"/>
          </a:xfrm>
        </p:spPr>
        <p:txBody>
          <a:bodyPr>
            <a:normAutofit/>
          </a:bodyPr>
          <a:lstStyle/>
          <a:p>
            <a:r>
              <a:rPr lang="pt-BR" sz="3200"/>
              <a:t>1. Verifique no seu e-mail se chegou o convite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B2B514-8D6F-7B73-B0BD-EC85B3999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2" y="1638039"/>
            <a:ext cx="10372834" cy="29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4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7AA98-DE1C-AE89-3986-CB9914CB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4744E7D-B135-A724-C2F0-7DB393E13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148"/>
          <a:stretch/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0892CD9-B087-2288-B3E8-8F3FF75B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79" y="257417"/>
            <a:ext cx="10181843" cy="1114183"/>
          </a:xfrm>
        </p:spPr>
        <p:txBody>
          <a:bodyPr>
            <a:normAutofit/>
          </a:bodyPr>
          <a:lstStyle/>
          <a:p>
            <a:r>
              <a:rPr lang="pt-BR" sz="3200"/>
              <a:t>1. Verifique no seu na caixa de entrada do Github se chegou o convite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EB6243-D506-780A-B874-77328F62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7051"/>
            <a:ext cx="12192000" cy="318389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AEB6107-99B1-410C-626C-1E530CC93C1B}"/>
              </a:ext>
            </a:extLst>
          </p:cNvPr>
          <p:cNvSpPr/>
          <p:nvPr/>
        </p:nvSpPr>
        <p:spPr>
          <a:xfrm>
            <a:off x="10947242" y="1837051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9A86FB5-1B31-DC74-ABBA-C7D5981BEC62}"/>
              </a:ext>
            </a:extLst>
          </p:cNvPr>
          <p:cNvSpPr/>
          <p:nvPr/>
        </p:nvSpPr>
        <p:spPr>
          <a:xfrm>
            <a:off x="54517" y="2239387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30ABC6-F752-2608-49FA-E120CE5E62E3}"/>
              </a:ext>
            </a:extLst>
          </p:cNvPr>
          <p:cNvSpPr/>
          <p:nvPr/>
        </p:nvSpPr>
        <p:spPr>
          <a:xfrm>
            <a:off x="2012159" y="3634154"/>
            <a:ext cx="4834117" cy="1078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15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88A288-8762-A345-E91A-9EE26172D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37735F-470B-F9D8-1FD9-23168A71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362"/>
          <a:stretch>
            <a:fillRect/>
          </a:stretch>
        </p:blipFill>
        <p:spPr>
          <a:xfrm>
            <a:off x="4808739" y="1633287"/>
            <a:ext cx="7383261" cy="3357754"/>
          </a:xfrm>
          <a:prstGeom prst="rect">
            <a:avLst/>
          </a:prstGeom>
        </p:spPr>
      </p:pic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F46663C3-98FE-2062-ACBC-FFD9F1364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061AEDE-B01E-3BF5-DE95-0C31AD2B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80" y="257417"/>
            <a:ext cx="4250228" cy="5322768"/>
          </a:xfrm>
        </p:spPr>
        <p:txBody>
          <a:bodyPr>
            <a:normAutofit/>
          </a:bodyPr>
          <a:lstStyle/>
          <a:p>
            <a:r>
              <a:rPr lang="pt-BR" sz="3200" dirty="0"/>
              <a:t>1. Caso o convite não tenha chegado, copie o link e envie para o Player 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7ED03DB-7DAD-9625-EE61-F9B1A049CFEF}"/>
              </a:ext>
            </a:extLst>
          </p:cNvPr>
          <p:cNvSpPr/>
          <p:nvPr/>
        </p:nvSpPr>
        <p:spPr>
          <a:xfrm>
            <a:off x="9308123" y="3585929"/>
            <a:ext cx="269631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32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3B230-ED6D-9227-6947-EEE6DE73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9807A5-329A-BECB-FE8C-1E83236A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1099812"/>
            <a:ext cx="4648849" cy="465837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C06DDBA-06BE-8AD4-F46C-B23AC2A5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148"/>
          <a:stretch/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C974DED-8352-BDE1-AF66-57D3E018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79" y="257417"/>
            <a:ext cx="10181843" cy="1114183"/>
          </a:xfrm>
        </p:spPr>
        <p:txBody>
          <a:bodyPr>
            <a:normAutofit/>
          </a:bodyPr>
          <a:lstStyle/>
          <a:p>
            <a:r>
              <a:rPr lang="pt-BR" sz="3200"/>
              <a:t>1. Aceite o convite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46C0FE-B6EB-7168-82A2-8ECDE4B7F006}"/>
              </a:ext>
            </a:extLst>
          </p:cNvPr>
          <p:cNvSpPr/>
          <p:nvPr/>
        </p:nvSpPr>
        <p:spPr>
          <a:xfrm>
            <a:off x="4689231" y="2640797"/>
            <a:ext cx="1500554" cy="50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873D61-FCC5-4A71-7553-5036C065A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4275727-2502-FD99-FD84-275EC5A3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90" y="1430216"/>
            <a:ext cx="9654832" cy="459488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A6B0A64-8167-896B-5A97-B6B43294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148"/>
          <a:stretch/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23DF805-ED38-16A4-34B8-13163D6B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79" y="257417"/>
            <a:ext cx="10181843" cy="1114183"/>
          </a:xfrm>
        </p:spPr>
        <p:txBody>
          <a:bodyPr>
            <a:normAutofit/>
          </a:bodyPr>
          <a:lstStyle/>
          <a:p>
            <a:r>
              <a:rPr lang="pt-BR" sz="3200"/>
              <a:t>1. Observe que agora o repositório aparece na sua lista (não necessariamente em primeiro lugar)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443771-18CE-684F-34A7-912D453CD384}"/>
              </a:ext>
            </a:extLst>
          </p:cNvPr>
          <p:cNvSpPr/>
          <p:nvPr/>
        </p:nvSpPr>
        <p:spPr>
          <a:xfrm>
            <a:off x="1962736" y="2253936"/>
            <a:ext cx="1776925" cy="50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98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9A8BD-3F8C-6563-999C-200C9AAC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028213E6-B649-1C67-22DF-58DFA627A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D789F06-D220-F7A0-568D-6F870263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8956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Volte no </a:t>
            </a:r>
            <a:r>
              <a:rPr lang="pt-BR" dirty="0" err="1"/>
              <a:t>Kanban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Cadastre a seguinte tarefas:</a:t>
            </a:r>
          </a:p>
          <a:p>
            <a:pPr lvl="1"/>
            <a:r>
              <a:rPr lang="pt-BR" dirty="0"/>
              <a:t>Card 1: Criar o arquivo index.html com a estrutura básica (</a:t>
            </a:r>
            <a:r>
              <a:rPr lang="pt-BR" dirty="0" err="1"/>
              <a:t>doctype</a:t>
            </a:r>
            <a:r>
              <a:rPr lang="pt-BR" dirty="0"/>
              <a:t>, </a:t>
            </a:r>
            <a:r>
              <a:rPr lang="pt-BR" dirty="0" err="1"/>
              <a:t>head</a:t>
            </a:r>
            <a:r>
              <a:rPr lang="pt-BR" dirty="0"/>
              <a:t>, body).</a:t>
            </a:r>
          </a:p>
          <a:p>
            <a:pPr lvl="1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708C22-5C71-B7A2-74E8-418354C8B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20" r="17702" b="-1320"/>
          <a:stretch>
            <a:fillRect/>
          </a:stretch>
        </p:blipFill>
        <p:spPr>
          <a:xfrm>
            <a:off x="277338" y="2362051"/>
            <a:ext cx="5048955" cy="21338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63F6056-B4F7-5B94-6F40-E25231A09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001" y="2009577"/>
            <a:ext cx="5048955" cy="283884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D51FB49-3783-D936-B43F-794ADA0E86A5}"/>
              </a:ext>
            </a:extLst>
          </p:cNvPr>
          <p:cNvSpPr/>
          <p:nvPr/>
        </p:nvSpPr>
        <p:spPr>
          <a:xfrm>
            <a:off x="183700" y="3871721"/>
            <a:ext cx="5048955" cy="50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1017948-3B13-7986-1FCF-636C25ECE237}"/>
              </a:ext>
            </a:extLst>
          </p:cNvPr>
          <p:cNvSpPr/>
          <p:nvPr/>
        </p:nvSpPr>
        <p:spPr>
          <a:xfrm>
            <a:off x="634890" y="2728170"/>
            <a:ext cx="1934308" cy="50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B17C68A-9085-2043-C891-C6D4C52DC1CC}"/>
              </a:ext>
            </a:extLst>
          </p:cNvPr>
          <p:cNvSpPr/>
          <p:nvPr/>
        </p:nvSpPr>
        <p:spPr>
          <a:xfrm>
            <a:off x="5683845" y="2862604"/>
            <a:ext cx="3424986" cy="50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970D9DA-D71C-2654-644E-D9639DC094B7}"/>
              </a:ext>
            </a:extLst>
          </p:cNvPr>
          <p:cNvSpPr/>
          <p:nvPr/>
        </p:nvSpPr>
        <p:spPr>
          <a:xfrm>
            <a:off x="5683845" y="3855512"/>
            <a:ext cx="3424986" cy="739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63796F4F-2B88-9D4E-6EEB-A960CD8872B6}"/>
              </a:ext>
            </a:extLst>
          </p:cNvPr>
          <p:cNvSpPr/>
          <p:nvPr/>
        </p:nvSpPr>
        <p:spPr>
          <a:xfrm>
            <a:off x="6373836" y="2260032"/>
            <a:ext cx="2308965" cy="2337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CFE301-3C9E-4EE6-03DF-2FD52FDC9146}"/>
              </a:ext>
            </a:extLst>
          </p:cNvPr>
          <p:cNvSpPr/>
          <p:nvPr/>
        </p:nvSpPr>
        <p:spPr>
          <a:xfrm>
            <a:off x="3479838" y="2260033"/>
            <a:ext cx="2308965" cy="2337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7A5C8A2C-790A-10FC-D064-C3E32400B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4170484" y="2260033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8B4E3A8D-5CA3-2B52-7622-AB4B7A9AC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7" b="45769" l="53754" r="77116">
                        <a14:foregroundMark x1="62574" y1="43623" x2="65316" y2="45769"/>
                        <a14:foregroundMark x1="60906" y1="11085" x2="60906" y2="11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89" r="19955" b="50000"/>
          <a:stretch>
            <a:fillRect/>
          </a:stretch>
        </p:blipFill>
        <p:spPr bwMode="auto">
          <a:xfrm>
            <a:off x="7035121" y="2260033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EE86EF-1E3E-1DFE-6173-0B291E089C3C}"/>
              </a:ext>
            </a:extLst>
          </p:cNvPr>
          <p:cNvSpPr txBox="1"/>
          <p:nvPr/>
        </p:nvSpPr>
        <p:spPr>
          <a:xfrm>
            <a:off x="3509199" y="3951637"/>
            <a:ext cx="230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PLAYER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C90A8F-B43B-0DA6-84E1-0C4A2921C742}"/>
              </a:ext>
            </a:extLst>
          </p:cNvPr>
          <p:cNvSpPr txBox="1"/>
          <p:nvPr/>
        </p:nvSpPr>
        <p:spPr>
          <a:xfrm>
            <a:off x="6373836" y="3951637"/>
            <a:ext cx="230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PLAYER 02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0392194-41F3-4004-E512-539870D1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ESCOLHA</a:t>
            </a:r>
          </a:p>
        </p:txBody>
      </p:sp>
    </p:spTree>
    <p:extLst>
      <p:ext uri="{BB962C8B-B14F-4D97-AF65-F5344CB8AC3E}">
        <p14:creationId xmlns:p14="http://schemas.microsoft.com/office/powerpoint/2010/main" val="303330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AA4BD1-7A68-A5F2-3C7F-CC5EFE855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2AA1B341-9F09-E8F0-75C5-4AEEA539A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2CAE2EA-C591-1DCD-178F-CD32128A2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8956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Volte no </a:t>
            </a:r>
            <a:r>
              <a:rPr lang="pt-BR" dirty="0" err="1"/>
              <a:t>Kanban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Cadastre as seguintes tarefas:</a:t>
            </a:r>
          </a:p>
          <a:p>
            <a:pPr lvl="1"/>
            <a:r>
              <a:rPr lang="pt-BR" dirty="0"/>
              <a:t>Card 2: Adicionar um título principal (</a:t>
            </a:r>
            <a:r>
              <a:rPr lang="pt-BR" dirty="0" err="1"/>
              <a:t>tag</a:t>
            </a:r>
            <a:r>
              <a:rPr lang="pt-BR" dirty="0"/>
              <a:t> &lt;h1&gt;) para a aplicação, como "Conversor de Moedas".</a:t>
            </a:r>
          </a:p>
          <a:p>
            <a:pPr lvl="1"/>
            <a:r>
              <a:rPr lang="pt-BR" dirty="0"/>
              <a:t>Card 3: Criar um campo de entrada (&lt;input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"&gt;) para o valor em Reais (BRL).</a:t>
            </a:r>
          </a:p>
          <a:p>
            <a:pPr lvl="1"/>
            <a:r>
              <a:rPr lang="pt-BR" dirty="0"/>
              <a:t>Card 4: Adicionar um texto (&lt;</a:t>
            </a:r>
            <a:r>
              <a:rPr lang="pt-BR" dirty="0" err="1"/>
              <a:t>label</a:t>
            </a:r>
            <a:r>
              <a:rPr lang="pt-BR" dirty="0"/>
              <a:t>&gt;) descritivo para o campo de entrada.</a:t>
            </a:r>
          </a:p>
          <a:p>
            <a:pPr lvl="1"/>
            <a:r>
              <a:rPr lang="pt-BR" dirty="0"/>
              <a:t>Card 5: Criar um botão (&lt;</a:t>
            </a:r>
            <a:r>
              <a:rPr lang="pt-BR" dirty="0" err="1"/>
              <a:t>button</a:t>
            </a:r>
            <a:r>
              <a:rPr lang="pt-BR" dirty="0"/>
              <a:t>&gt;) para acionar a conversão.</a:t>
            </a:r>
          </a:p>
          <a:p>
            <a:pPr lvl="1"/>
            <a:r>
              <a:rPr lang="pt-BR" dirty="0"/>
              <a:t>Card 6: Criar uma área (</a:t>
            </a:r>
            <a:r>
              <a:rPr lang="pt-BR" dirty="0" err="1"/>
              <a:t>ex</a:t>
            </a:r>
            <a:r>
              <a:rPr lang="pt-BR" dirty="0"/>
              <a:t>: uma </a:t>
            </a:r>
            <a:r>
              <a:rPr lang="pt-BR" dirty="0" err="1"/>
              <a:t>tag</a:t>
            </a:r>
            <a:r>
              <a:rPr lang="pt-BR" dirty="0"/>
              <a:t> &lt;p&gt; ou &lt;h2&gt;) para exibir o resultado da conversão em Dólares (USD).</a:t>
            </a:r>
          </a:p>
          <a:p>
            <a:pPr lvl="1"/>
            <a:r>
              <a:rPr lang="pt-BR" dirty="0"/>
              <a:t>Card 7: Vincular os arquivos CSS e </a:t>
            </a:r>
            <a:r>
              <a:rPr lang="pt-BR" dirty="0" err="1"/>
              <a:t>JavaScript</a:t>
            </a:r>
            <a:r>
              <a:rPr lang="pt-BR" dirty="0"/>
              <a:t> no HTML.</a:t>
            </a:r>
          </a:p>
        </p:txBody>
      </p:sp>
    </p:spTree>
    <p:extLst>
      <p:ext uri="{BB962C8B-B14F-4D97-AF65-F5344CB8AC3E}">
        <p14:creationId xmlns:p14="http://schemas.microsoft.com/office/powerpoint/2010/main" val="223996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73CA9E-2C34-62EB-69E5-26AB38F3B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BDA7A90-9D41-7F46-2CB1-E4A49B56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148"/>
          <a:stretch/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96F0BC1-F1BF-012A-C31A-F1C8FF16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195"/>
            <a:ext cx="10515600" cy="58956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Vá para o </a:t>
            </a:r>
            <a:r>
              <a:rPr lang="pt-BR" dirty="0" err="1"/>
              <a:t>Kanban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Cadastre as seguintes tarefas:</a:t>
            </a:r>
          </a:p>
          <a:p>
            <a:pPr lvl="1"/>
            <a:r>
              <a:rPr lang="pt-BR" dirty="0"/>
              <a:t>Card 8: Criar o arquivo style.css e importá-lo no HTML.</a:t>
            </a:r>
          </a:p>
          <a:p>
            <a:pPr lvl="1"/>
            <a:r>
              <a:rPr lang="pt-BR" dirty="0"/>
              <a:t>Card 9: Centralizar o container principal do conversor na página.</a:t>
            </a:r>
          </a:p>
          <a:p>
            <a:pPr lvl="1"/>
            <a:r>
              <a:rPr lang="pt-BR" dirty="0"/>
              <a:t>Card 10: Estilizar o campo de entrada (input) com cores, bordas e preenchimento (</a:t>
            </a:r>
            <a:r>
              <a:rPr lang="pt-BR" dirty="0" err="1"/>
              <a:t>padding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Card 11: Estilizar o botão, incluindo um efeito </a:t>
            </a:r>
            <a:r>
              <a:rPr lang="pt-BR" dirty="0" err="1"/>
              <a:t>hover</a:t>
            </a:r>
            <a:r>
              <a:rPr lang="pt-BR" dirty="0"/>
              <a:t> para melhor feedback visual.</a:t>
            </a:r>
          </a:p>
          <a:p>
            <a:pPr lvl="1"/>
            <a:r>
              <a:rPr lang="pt-BR" dirty="0"/>
              <a:t>Card 12: Definir uma fonte e um tamanho de fonte legíveis para todo o projeto.</a:t>
            </a:r>
          </a:p>
          <a:p>
            <a:pPr lvl="1"/>
            <a:r>
              <a:rPr lang="pt-BR" dirty="0"/>
              <a:t>Card 13: Estilizar a área de resultado para que o valor convertido tenha destaque.</a:t>
            </a:r>
          </a:p>
        </p:txBody>
      </p:sp>
    </p:spTree>
    <p:extLst>
      <p:ext uri="{BB962C8B-B14F-4D97-AF65-F5344CB8AC3E}">
        <p14:creationId xmlns:p14="http://schemas.microsoft.com/office/powerpoint/2010/main" val="370280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D5D70-A770-2633-3F08-4DFF68D6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8F4A2D6-EF91-5F93-6188-793A30FE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148"/>
          <a:stretch/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53ED008-8225-8464-717C-E26F26DD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195"/>
            <a:ext cx="10515600" cy="58956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Vá para o </a:t>
            </a:r>
            <a:r>
              <a:rPr lang="pt-BR" dirty="0" err="1"/>
              <a:t>Kanban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Cadastre as seguintes tarefas:</a:t>
            </a:r>
          </a:p>
          <a:p>
            <a:pPr lvl="1"/>
            <a:r>
              <a:rPr lang="pt-BR" dirty="0"/>
              <a:t>Card 14: Criar o arquivo script.js e importá-lo no HTML.</a:t>
            </a:r>
          </a:p>
          <a:p>
            <a:pPr lvl="1"/>
            <a:r>
              <a:rPr lang="pt-BR" dirty="0"/>
              <a:t>Card 15: Selecionar os elementos do DOM (input, botão e área de resultado) e armazená-los em variáveis.</a:t>
            </a:r>
          </a:p>
          <a:p>
            <a:pPr lvl="1"/>
            <a:r>
              <a:rPr lang="pt-BR" dirty="0"/>
              <a:t>Card 16: Definir uma taxa de conversão fixa em uma variável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taxaDolar</a:t>
            </a:r>
            <a:r>
              <a:rPr lang="pt-BR" dirty="0"/>
              <a:t> = 4.98;).</a:t>
            </a:r>
          </a:p>
          <a:p>
            <a:pPr lvl="1"/>
            <a:r>
              <a:rPr lang="pt-BR" dirty="0"/>
              <a:t>Card 17: Criar a função que calcula a conversão (recebe o valor em reais, multiplica pela taxa e retorna o resultado).</a:t>
            </a:r>
          </a:p>
          <a:p>
            <a:pPr lvl="1"/>
            <a:r>
              <a:rPr lang="pt-BR" dirty="0"/>
              <a:t>Card 18: Adicionar um "escutador de eventos" (</a:t>
            </a:r>
            <a:r>
              <a:rPr lang="pt-BR" dirty="0" err="1"/>
              <a:t>addEventListener</a:t>
            </a:r>
            <a:r>
              <a:rPr lang="pt-BR" dirty="0"/>
              <a:t>) ao botão para que, ao ser clicado, ele chame a função de conversão.</a:t>
            </a:r>
          </a:p>
          <a:p>
            <a:pPr lvl="1"/>
            <a:r>
              <a:rPr lang="pt-BR" dirty="0"/>
              <a:t>Card 19: Implementar a lógica para exibir o resultado formatado (</a:t>
            </a:r>
            <a:r>
              <a:rPr lang="pt-BR" dirty="0" err="1"/>
              <a:t>ex</a:t>
            </a:r>
            <a:r>
              <a:rPr lang="pt-BR" dirty="0"/>
              <a:t>: com duas casas decimais e o cifrão "$") na área de resultado.</a:t>
            </a:r>
          </a:p>
        </p:txBody>
      </p:sp>
    </p:spTree>
    <p:extLst>
      <p:ext uri="{BB962C8B-B14F-4D97-AF65-F5344CB8AC3E}">
        <p14:creationId xmlns:p14="http://schemas.microsoft.com/office/powerpoint/2010/main" val="220237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29D21-5A45-BA65-A5A4-038A970E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4546970-EF69-C28E-5DAF-5A831FA8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148"/>
          <a:stretch/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10AA11A-E565-9424-4A8C-2139AB93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195"/>
            <a:ext cx="10515600" cy="58956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Vá para o </a:t>
            </a:r>
            <a:r>
              <a:rPr lang="pt-BR" dirty="0" err="1"/>
              <a:t>Kanban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Cadastre as seguintes tarefas:</a:t>
            </a:r>
          </a:p>
          <a:p>
            <a:pPr lvl="1"/>
            <a:r>
              <a:rPr lang="pt-BR" dirty="0"/>
              <a:t>Card 20: Adicionar validação para impedir que o usuário insira valores negativos ou texto no campo de entrada.</a:t>
            </a:r>
          </a:p>
          <a:p>
            <a:pPr lvl="1"/>
            <a:r>
              <a:rPr lang="pt-BR" dirty="0"/>
              <a:t>Card 21: Limpar o campo de entrada (input) após a conversão ser realizada.</a:t>
            </a:r>
          </a:p>
          <a:p>
            <a:pPr lvl="1"/>
            <a:r>
              <a:rPr lang="pt-BR" dirty="0"/>
              <a:t>Card 22: Adicionar um símbolo "R$" ao lado do campo de entrada para clareza.</a:t>
            </a:r>
          </a:p>
          <a:p>
            <a:pPr lvl="1"/>
            <a:r>
              <a:rPr lang="pt-BR" dirty="0"/>
              <a:t>Card 23: Tornar o layout minimamente responsivo para que se ajuste bem em telas de celular.</a:t>
            </a:r>
          </a:p>
        </p:txBody>
      </p:sp>
    </p:spTree>
    <p:extLst>
      <p:ext uri="{BB962C8B-B14F-4D97-AF65-F5344CB8AC3E}">
        <p14:creationId xmlns:p14="http://schemas.microsoft.com/office/powerpoint/2010/main" val="2204399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BC325-99ED-B311-155C-07CFC802E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A6D06C5-8699-BA37-5D3F-5E050773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148"/>
          <a:stretch/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6A4B514-5E08-7E6C-739D-0F08CF1E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195"/>
            <a:ext cx="10515600" cy="58956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/>
              <a:t>Abra uma das tarefas</a:t>
            </a:r>
          </a:p>
          <a:p>
            <a:pPr marL="514350" indent="-514350">
              <a:buFont typeface="+mj-lt"/>
              <a:buAutoNum type="arabicPeriod"/>
            </a:pPr>
            <a:r>
              <a:rPr lang="pt-BR"/>
              <a:t>Crie as seguintes </a:t>
            </a:r>
            <a:r>
              <a:rPr lang="pt-BR" err="1"/>
              <a:t>Labels</a:t>
            </a:r>
            <a:r>
              <a:rPr lang="pt-BR"/>
              <a:t>:</a:t>
            </a:r>
          </a:p>
          <a:p>
            <a:pPr lvl="1"/>
            <a:r>
              <a:rPr lang="pt-BR"/>
              <a:t>HTML</a:t>
            </a:r>
          </a:p>
          <a:p>
            <a:pPr lvl="1"/>
            <a:r>
              <a:rPr lang="pt-BR"/>
              <a:t>CSS</a:t>
            </a:r>
          </a:p>
          <a:p>
            <a:pPr lvl="1"/>
            <a:r>
              <a:rPr lang="pt-BR"/>
              <a:t>Javascript</a:t>
            </a:r>
          </a:p>
          <a:p>
            <a:pPr lvl="1"/>
            <a:r>
              <a:rPr lang="pt-BR"/>
              <a:t>Melhorias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16B6F7-FF9A-FC82-04AB-C97285A1A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71" y="1748006"/>
            <a:ext cx="7468642" cy="493463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F96E3CB-6413-A7FC-82F5-53D35CF84394}"/>
              </a:ext>
            </a:extLst>
          </p:cNvPr>
          <p:cNvSpPr/>
          <p:nvPr/>
        </p:nvSpPr>
        <p:spPr>
          <a:xfrm>
            <a:off x="11260536" y="2542528"/>
            <a:ext cx="597877" cy="37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45F545-5FA4-55DC-C291-48C80B0C767B}"/>
              </a:ext>
            </a:extLst>
          </p:cNvPr>
          <p:cNvSpPr/>
          <p:nvPr/>
        </p:nvSpPr>
        <p:spPr>
          <a:xfrm>
            <a:off x="6899551" y="6306126"/>
            <a:ext cx="790787" cy="37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26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A458E-9C2E-DBD6-7889-6F251B274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CEC0675-2851-EE81-3236-A91E47039FB3}"/>
              </a:ext>
            </a:extLst>
          </p:cNvPr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F5770888-4C29-A8D4-9C5C-8F18D6827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0666F51-2D10-C22E-87DE-6BB11F537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8956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/>
              <a:t>Classifiquem cada uma das tarefas, atribuindo as </a:t>
            </a:r>
            <a:r>
              <a:rPr lang="pt-BR" err="1"/>
              <a:t>labels</a:t>
            </a:r>
            <a:endParaRPr lang="pt-BR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46938B-28E0-EB68-8658-3F1C7C7D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148"/>
          <a:stretch/>
        </p:blipFill>
        <p:spPr bwMode="auto">
          <a:xfrm flipH="1">
            <a:off x="11021907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84A46408-8386-5692-E6CC-868F02E2F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2AC92E-FAC4-E5BC-289C-733E85C6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959"/>
            <a:ext cx="7073778" cy="3117111"/>
          </a:xfrm>
        </p:spPr>
        <p:txBody>
          <a:bodyPr>
            <a:normAutofit/>
          </a:bodyPr>
          <a:lstStyle/>
          <a:p>
            <a:r>
              <a:rPr lang="pt-BR" sz="3200" dirty="0"/>
              <a:t>1. Crie um repositório</a:t>
            </a:r>
            <a:br>
              <a:rPr lang="pt-BR" sz="3200" dirty="0"/>
            </a:br>
            <a:r>
              <a:rPr lang="pt-BR" sz="3200" dirty="0"/>
              <a:t>2. Publique o repositório no Github como público</a:t>
            </a:r>
            <a:br>
              <a:rPr lang="pt-BR" sz="3200" dirty="0"/>
            </a:br>
            <a:r>
              <a:rPr lang="pt-BR" sz="3200" dirty="0"/>
              <a:t>3. Abra o repositório no Github </a:t>
            </a:r>
            <a:br>
              <a:rPr lang="pt-BR" sz="3200" dirty="0"/>
            </a:b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D3FF04-428E-97A6-E5D5-C62885DD3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978" y="999786"/>
            <a:ext cx="409632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3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B6B2C-52C0-0E3B-09FB-150F4C69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4DB875EF-9E59-D640-5414-349980B55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6054B7A-A2F1-8F29-2189-6BE756E3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55"/>
            <a:ext cx="7073778" cy="2226469"/>
          </a:xfrm>
        </p:spPr>
        <p:txBody>
          <a:bodyPr>
            <a:normAutofit/>
          </a:bodyPr>
          <a:lstStyle/>
          <a:p>
            <a:r>
              <a:rPr lang="pt-BR" sz="3200" dirty="0"/>
              <a:t>1. Click em </a:t>
            </a:r>
            <a:r>
              <a:rPr lang="pt-BR" sz="3200" dirty="0" err="1"/>
              <a:t>Projects</a:t>
            </a:r>
            <a:r>
              <a:rPr lang="pt-BR" sz="3200" dirty="0"/>
              <a:t> </a:t>
            </a:r>
            <a:r>
              <a:rPr lang="pt-BR" sz="3200" dirty="0">
                <a:sym typeface="Wingdings" panose="05000000000000000000" pitchFamily="2" charset="2"/>
              </a:rPr>
              <a:t> New Project</a:t>
            </a:r>
            <a:br>
              <a:rPr lang="pt-BR" sz="3200" dirty="0"/>
            </a:b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291E29-E7C4-A21E-2643-243CAF787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856" y="2401824"/>
            <a:ext cx="9050144" cy="39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2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E41C4-1B93-397D-A5A1-90E832B60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9FE10670-80AE-3553-5931-503456501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2FE901D-FD4F-E68B-B1E8-BA232939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55"/>
            <a:ext cx="7073778" cy="2226469"/>
          </a:xfrm>
        </p:spPr>
        <p:txBody>
          <a:bodyPr>
            <a:normAutofit/>
          </a:bodyPr>
          <a:lstStyle/>
          <a:p>
            <a:r>
              <a:rPr lang="pt-BR" sz="3200" dirty="0"/>
              <a:t>1. Click em </a:t>
            </a:r>
            <a:r>
              <a:rPr lang="pt-BR" sz="3200" dirty="0" err="1"/>
              <a:t>Projects</a:t>
            </a:r>
            <a:r>
              <a:rPr lang="pt-BR" sz="3200" dirty="0"/>
              <a:t> </a:t>
            </a:r>
            <a:r>
              <a:rPr lang="pt-BR" sz="3200" dirty="0">
                <a:sym typeface="Wingdings" panose="05000000000000000000" pitchFamily="2" charset="2"/>
              </a:rPr>
              <a:t> New Project</a:t>
            </a:r>
            <a:br>
              <a:rPr lang="pt-BR" sz="3200" dirty="0"/>
            </a:b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BFBA0C-7A99-E007-15BD-9704E8A53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856" y="2401824"/>
            <a:ext cx="9050144" cy="39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819D47-EA82-B19D-5A8E-0139ECAA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3D4488B8-3151-0DED-DD1C-82B9D6887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965E081-C21E-16A3-6B7A-2174A9CA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6" y="1760315"/>
            <a:ext cx="4818888" cy="2226469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1. Feche a janela de </a:t>
            </a:r>
            <a:r>
              <a:rPr lang="pt-BR" sz="3200" dirty="0" err="1"/>
              <a:t>Template</a:t>
            </a:r>
            <a:br>
              <a:rPr lang="pt-BR" sz="3200" dirty="0"/>
            </a:br>
            <a:r>
              <a:rPr lang="pt-BR" sz="3200" dirty="0"/>
              <a:t>2. Altere a visualização para Board</a:t>
            </a:r>
            <a:br>
              <a:rPr lang="pt-BR" sz="3200" dirty="0"/>
            </a:b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92B400-3039-7C14-FA04-8B1C97930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866" y="866026"/>
            <a:ext cx="6049219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8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6C592A-0D41-1A52-4837-83D6450F1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AC2200AF-30B5-016D-57D0-AA3903043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B89FE2D-1AD7-93E2-265B-23600298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6" y="914400"/>
            <a:ext cx="4818888" cy="4086795"/>
          </a:xfrm>
        </p:spPr>
        <p:txBody>
          <a:bodyPr>
            <a:normAutofit/>
          </a:bodyPr>
          <a:lstStyle/>
          <a:p>
            <a:r>
              <a:rPr lang="pt-BR" sz="3200" dirty="0"/>
              <a:t>1. Renomeie as colunas para:</a:t>
            </a:r>
            <a:br>
              <a:rPr lang="pt-BR" sz="3200" dirty="0"/>
            </a:br>
            <a:r>
              <a:rPr lang="pt-BR" sz="3200" dirty="0"/>
              <a:t>PARA FAZER</a:t>
            </a:r>
            <a:br>
              <a:rPr lang="pt-BR" sz="3200" dirty="0"/>
            </a:br>
            <a:r>
              <a:rPr lang="pt-BR" sz="3200" dirty="0"/>
              <a:t>EM PROGRESSO</a:t>
            </a:r>
            <a:br>
              <a:rPr lang="pt-BR" sz="3200" dirty="0"/>
            </a:br>
            <a:r>
              <a:rPr lang="pt-BR" sz="3200" dirty="0"/>
              <a:t>FEITO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AD4B50-5337-AD01-C691-60F8DAA9A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338" y="271910"/>
            <a:ext cx="5487166" cy="408679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9FC8785-20AD-FC30-876C-76E3062B186F}"/>
              </a:ext>
            </a:extLst>
          </p:cNvPr>
          <p:cNvSpPr/>
          <p:nvPr/>
        </p:nvSpPr>
        <p:spPr>
          <a:xfrm>
            <a:off x="7948245" y="2530139"/>
            <a:ext cx="1654830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4A1EA5-36D6-E3ED-43B2-6A819B443954}"/>
              </a:ext>
            </a:extLst>
          </p:cNvPr>
          <p:cNvSpPr/>
          <p:nvPr/>
        </p:nvSpPr>
        <p:spPr>
          <a:xfrm>
            <a:off x="9327583" y="420155"/>
            <a:ext cx="550984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BC95F5-04E1-E5F7-68D9-F20E9E476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754" y="4506950"/>
            <a:ext cx="931675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8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4C1D7-80CB-ADBA-677D-7A4A351E5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A20418-F6DA-6B0D-671A-EF1C83BE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46" y="1177344"/>
            <a:ext cx="4734586" cy="1314633"/>
          </a:xfrm>
          <a:prstGeom prst="rect">
            <a:avLst/>
          </a:prstGeom>
        </p:spPr>
      </p:pic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2DB0D699-3DAE-CF66-637C-52C101BDD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588932F-C3E1-6295-2B70-095810DA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6" y="914400"/>
            <a:ext cx="4818888" cy="4086795"/>
          </a:xfrm>
        </p:spPr>
        <p:txBody>
          <a:bodyPr>
            <a:normAutofit/>
          </a:bodyPr>
          <a:lstStyle/>
          <a:p>
            <a:r>
              <a:rPr lang="pt-BR" sz="3200" dirty="0"/>
              <a:t>1. Altere o nome do projeto para: Conversor de Moedas</a:t>
            </a:r>
            <a:br>
              <a:rPr lang="pt-BR" sz="3200" dirty="0"/>
            </a:br>
            <a:r>
              <a:rPr lang="pt-BR" sz="3200" dirty="0"/>
              <a:t>2. Altere a visibilidade do projeto para: Público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8560D1-C89D-9D50-C04A-AD408FB0AE86}"/>
              </a:ext>
            </a:extLst>
          </p:cNvPr>
          <p:cNvSpPr/>
          <p:nvPr/>
        </p:nvSpPr>
        <p:spPr>
          <a:xfrm>
            <a:off x="9667552" y="1177344"/>
            <a:ext cx="550984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5011C36-F43A-80B6-25E6-05FE97983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047" y="3964186"/>
            <a:ext cx="8091082" cy="247227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4182CE0-1647-E783-6044-FA434FCB01C2}"/>
              </a:ext>
            </a:extLst>
          </p:cNvPr>
          <p:cNvSpPr/>
          <p:nvPr/>
        </p:nvSpPr>
        <p:spPr>
          <a:xfrm>
            <a:off x="10523337" y="4471529"/>
            <a:ext cx="1094232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4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0968F-02E4-5831-1202-FADF35491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83826A-A5F0-6E16-6B55-43F63145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338" y="1343331"/>
            <a:ext cx="4410691" cy="4572638"/>
          </a:xfrm>
          <a:prstGeom prst="rect">
            <a:avLst/>
          </a:prstGeom>
        </p:spPr>
      </p:pic>
      <p:pic>
        <p:nvPicPr>
          <p:cNvPr id="4" name="Picture 2" descr="Eu fiz o Super Mario Bros 3 com Mario, Luigi, Wario e Waluigi com novos  power-ups. : r/Mario">
            <a:extLst>
              <a:ext uri="{FF2B5EF4-FFF2-40B4-BE49-F238E27FC236}">
                <a16:creationId xmlns:a16="http://schemas.microsoft.com/office/drawing/2014/main" id="{23E33FE7-E562-0ED1-4444-7D6E00651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7" b="45888" l="26579" r="49821">
                        <a14:foregroundMark x1="32420" y1="45411" x2="40763" y2="45888"/>
                        <a14:foregroundMark x1="40763" y1="45888" x2="38379" y2="45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47155" b="50000"/>
          <a:stretch>
            <a:fillRect/>
          </a:stretch>
        </p:blipFill>
        <p:spPr bwMode="auto">
          <a:xfrm>
            <a:off x="183700" y="4991041"/>
            <a:ext cx="986393" cy="16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EF4DA39-0A2E-469E-FC7E-7C6DBF3D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6" y="914400"/>
            <a:ext cx="4818888" cy="4086795"/>
          </a:xfrm>
        </p:spPr>
        <p:txBody>
          <a:bodyPr>
            <a:normAutofit/>
          </a:bodyPr>
          <a:lstStyle/>
          <a:p>
            <a:r>
              <a:rPr lang="pt-BR" sz="3200" dirty="0"/>
              <a:t>1. Troque o nome da </a:t>
            </a:r>
            <a:r>
              <a:rPr lang="pt-BR" sz="3200" dirty="0" err="1"/>
              <a:t>View</a:t>
            </a:r>
            <a:r>
              <a:rPr lang="pt-BR" sz="3200" dirty="0"/>
              <a:t> para KANBAN</a:t>
            </a:r>
            <a:br>
              <a:rPr lang="pt-BR" sz="3200" dirty="0"/>
            </a:br>
            <a:r>
              <a:rPr lang="pt-BR" sz="3200" dirty="0"/>
              <a:t>2. Salve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EB52E36-2C35-542F-D47B-8A8B7A554CC6}"/>
              </a:ext>
            </a:extLst>
          </p:cNvPr>
          <p:cNvSpPr/>
          <p:nvPr/>
        </p:nvSpPr>
        <p:spPr>
          <a:xfrm>
            <a:off x="7322937" y="1681436"/>
            <a:ext cx="550984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849392-4B3E-B443-49D7-58A767F9153C}"/>
              </a:ext>
            </a:extLst>
          </p:cNvPr>
          <p:cNvSpPr/>
          <p:nvPr/>
        </p:nvSpPr>
        <p:spPr>
          <a:xfrm>
            <a:off x="7570996" y="5514669"/>
            <a:ext cx="1244758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28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1A868CDCB673409FC2B6A10100EE96" ma:contentTypeVersion="11" ma:contentTypeDescription="Crie um novo documento." ma:contentTypeScope="" ma:versionID="0316fd4d7bc5c9c2cba3babc1e3bce25">
  <xsd:schema xmlns:xsd="http://www.w3.org/2001/XMLSchema" xmlns:xs="http://www.w3.org/2001/XMLSchema" xmlns:p="http://schemas.microsoft.com/office/2006/metadata/properties" xmlns:ns2="681c4cbf-629c-408b-87be-72d0f170cf11" xmlns:ns3="e5f38ba5-5780-4856-95b0-304fb01dabd6" targetNamespace="http://schemas.microsoft.com/office/2006/metadata/properties" ma:root="true" ma:fieldsID="f6555dd73eba7bf864d771a1c82b108d" ns2:_="" ns3:_="">
    <xsd:import namespace="681c4cbf-629c-408b-87be-72d0f170cf11"/>
    <xsd:import namespace="e5f38ba5-5780-4856-95b0-304fb01dab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c4cbf-629c-408b-87be-72d0f170cf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8ba5-5780-4856-95b0-304fb01dabd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d6c8599-ed86-4080-949d-f8e552a770c8}" ma:internalName="TaxCatchAll" ma:showField="CatchAllData" ma:web="e5f38ba5-5780-4856-95b0-304fb01dab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f38ba5-5780-4856-95b0-304fb01dabd6" xsi:nil="true"/>
    <lcf76f155ced4ddcb4097134ff3c332f xmlns="681c4cbf-629c-408b-87be-72d0f170cf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476CAC-5844-4865-BA41-22AC76398128}"/>
</file>

<file path=customXml/itemProps2.xml><?xml version="1.0" encoding="utf-8"?>
<ds:datastoreItem xmlns:ds="http://schemas.openxmlformats.org/officeDocument/2006/customXml" ds:itemID="{C67F3A71-4CB0-45CA-A397-E57FEA7F9803}"/>
</file>

<file path=customXml/itemProps3.xml><?xml version="1.0" encoding="utf-8"?>
<ds:datastoreItem xmlns:ds="http://schemas.openxmlformats.org/officeDocument/2006/customXml" ds:itemID="{6F51E8B3-3E73-414C-B518-0C7327E59EDF}"/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748</Words>
  <Application>Microsoft Office PowerPoint</Application>
  <PresentationFormat>Widescreen</PresentationFormat>
  <Paragraphs>61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Wingdings</vt:lpstr>
      <vt:lpstr>Tema do Office</vt:lpstr>
      <vt:lpstr>Github</vt:lpstr>
      <vt:lpstr>ESCOLHA</vt:lpstr>
      <vt:lpstr>1. Crie um repositório 2. Publique o repositório no Github como público 3. Abra o repositório no Github  </vt:lpstr>
      <vt:lpstr>1. Click em Projects  New Project </vt:lpstr>
      <vt:lpstr>1. Click em Projects  New Project </vt:lpstr>
      <vt:lpstr>1. Feche a janela de Template 2. Altere a visualização para Board </vt:lpstr>
      <vt:lpstr>1. Renomeie as colunas para: PARA FAZER EM PROGRESSO FEITO</vt:lpstr>
      <vt:lpstr>1. Altere o nome do projeto para: Conversor de Moedas 2. Altere a visibilidade do projeto para: Público</vt:lpstr>
      <vt:lpstr>1. Troque o nome da View para KANBAN 2. Salve</vt:lpstr>
      <vt:lpstr>1. Abra as configurações do projeto</vt:lpstr>
      <vt:lpstr>1. Adicione o Player 2 no projeto</vt:lpstr>
      <vt:lpstr>1. Volte no repositório 2. Vá nas configurações do repositório 3. Adicione o Player 2 no repositório</vt:lpstr>
      <vt:lpstr>1. Volte no repositório 2. Vá nas configurações do repositório 3. Adicione o Player 2 no repositório</vt:lpstr>
      <vt:lpstr>1. Verifique no seu e-mail se chegou o convite</vt:lpstr>
      <vt:lpstr>1. Verifique no seu na caixa de entrada do Github se chegou o convite</vt:lpstr>
      <vt:lpstr>1. Caso o convite não tenha chegado, copie o link e envie para o Player 2</vt:lpstr>
      <vt:lpstr>1. Aceite o convite</vt:lpstr>
      <vt:lpstr>1. Observe que agora o repositório aparece na sua lista (não necessariamente em primeiro lugar)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GUTO RODRIGO DE SOUZA XAVIER</dc:creator>
  <cp:lastModifiedBy>GUTO RODRIGO DE SOUZA XAVIER</cp:lastModifiedBy>
  <cp:revision>1</cp:revision>
  <dcterms:created xsi:type="dcterms:W3CDTF">2025-09-09T20:54:03Z</dcterms:created>
  <dcterms:modified xsi:type="dcterms:W3CDTF">2025-09-09T23:15:02Z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0x010100E11A868CDCB673409FC2B6A10100EE96</vt:lpwstr>
  </property>
</Properties>
</file>