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1" r:id="rId4"/>
    <p:sldId id="260" r:id="rId5"/>
    <p:sldId id="259" r:id="rId6"/>
    <p:sldId id="262" r:id="rId7"/>
    <p:sldId id="263" r:id="rId8"/>
    <p:sldId id="258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8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34B3C9-489C-4E64-BDF8-956268437179}" v="28" dt="2025-09-13T00:34:18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020" autoAdjust="0"/>
  </p:normalViewPr>
  <p:slideViewPr>
    <p:cSldViewPr snapToGrid="0">
      <p:cViewPr>
        <p:scale>
          <a:sx n="75" d="100"/>
          <a:sy n="7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TO RODRIGO DE SOUZA XAVIER" userId="f9cf5f1c-956d-4d93-ace8-3cacdda48433" providerId="ADAL" clId="{870A51F5-CE6F-49DE-BE36-CC66496AC2F7}"/>
    <pc:docChg chg="undo custSel addSld modSld sldOrd">
      <pc:chgData name="GUTO RODRIGO DE SOUZA XAVIER" userId="f9cf5f1c-956d-4d93-ace8-3cacdda48433" providerId="ADAL" clId="{870A51F5-CE6F-49DE-BE36-CC66496AC2F7}" dt="2025-09-13T01:16:45.356" v="1383" actId="22"/>
      <pc:docMkLst>
        <pc:docMk/>
      </pc:docMkLst>
      <pc:sldChg chg="ord">
        <pc:chgData name="GUTO RODRIGO DE SOUZA XAVIER" userId="f9cf5f1c-956d-4d93-ace8-3cacdda48433" providerId="ADAL" clId="{870A51F5-CE6F-49DE-BE36-CC66496AC2F7}" dt="2025-09-12T00:41:16.368" v="61"/>
        <pc:sldMkLst>
          <pc:docMk/>
          <pc:sldMk cId="1695375594" sldId="258"/>
        </pc:sldMkLst>
      </pc:sldChg>
      <pc:sldChg chg="addSp modSp mod">
        <pc:chgData name="GUTO RODRIGO DE SOUZA XAVIER" userId="f9cf5f1c-956d-4d93-ace8-3cacdda48433" providerId="ADAL" clId="{870A51F5-CE6F-49DE-BE36-CC66496AC2F7}" dt="2025-09-11T23:27:33.406" v="17" actId="14100"/>
        <pc:sldMkLst>
          <pc:docMk/>
          <pc:sldMk cId="3375532570" sldId="259"/>
        </pc:sldMkLst>
        <pc:spChg chg="mod">
          <ac:chgData name="GUTO RODRIGO DE SOUZA XAVIER" userId="f9cf5f1c-956d-4d93-ace8-3cacdda48433" providerId="ADAL" clId="{870A51F5-CE6F-49DE-BE36-CC66496AC2F7}" dt="2025-09-11T23:23:00.068" v="14" actId="20577"/>
          <ac:spMkLst>
            <pc:docMk/>
            <pc:sldMk cId="3375532570" sldId="259"/>
            <ac:spMk id="2" creationId="{634D54F5-FB5E-1BF2-5398-934E6C8457EF}"/>
          </ac:spMkLst>
        </pc:spChg>
        <pc:picChg chg="add mod">
          <ac:chgData name="GUTO RODRIGO DE SOUZA XAVIER" userId="f9cf5f1c-956d-4d93-ace8-3cacdda48433" providerId="ADAL" clId="{870A51F5-CE6F-49DE-BE36-CC66496AC2F7}" dt="2025-09-11T23:27:33.406" v="17" actId="14100"/>
          <ac:picMkLst>
            <pc:docMk/>
            <pc:sldMk cId="3375532570" sldId="259"/>
            <ac:picMk id="5" creationId="{E4444380-A498-0D19-AC57-B879BB0CB484}"/>
          </ac:picMkLst>
        </pc:picChg>
      </pc:sldChg>
      <pc:sldChg chg="modSp mod">
        <pc:chgData name="GUTO RODRIGO DE SOUZA XAVIER" userId="f9cf5f1c-956d-4d93-ace8-3cacdda48433" providerId="ADAL" clId="{870A51F5-CE6F-49DE-BE36-CC66496AC2F7}" dt="2025-09-11T23:13:52.270" v="0" actId="6549"/>
        <pc:sldMkLst>
          <pc:docMk/>
          <pc:sldMk cId="2111098922" sldId="261"/>
        </pc:sldMkLst>
        <pc:spChg chg="mod">
          <ac:chgData name="GUTO RODRIGO DE SOUZA XAVIER" userId="f9cf5f1c-956d-4d93-ace8-3cacdda48433" providerId="ADAL" clId="{870A51F5-CE6F-49DE-BE36-CC66496AC2F7}" dt="2025-09-11T23:13:52.270" v="0" actId="6549"/>
          <ac:spMkLst>
            <pc:docMk/>
            <pc:sldMk cId="2111098922" sldId="261"/>
            <ac:spMk id="8" creationId="{0A6EEF3B-E687-E62B-9857-E1DAF4B600A5}"/>
          </ac:spMkLst>
        </pc:spChg>
      </pc:sldChg>
      <pc:sldChg chg="addSp delSp modSp new mod">
        <pc:chgData name="GUTO RODRIGO DE SOUZA XAVIER" userId="f9cf5f1c-956d-4d93-ace8-3cacdda48433" providerId="ADAL" clId="{870A51F5-CE6F-49DE-BE36-CC66496AC2F7}" dt="2025-09-11T23:31:03.549" v="50" actId="1076"/>
        <pc:sldMkLst>
          <pc:docMk/>
          <pc:sldMk cId="114045841" sldId="262"/>
        </pc:sldMkLst>
        <pc:spChg chg="mod">
          <ac:chgData name="GUTO RODRIGO DE SOUZA XAVIER" userId="f9cf5f1c-956d-4d93-ace8-3cacdda48433" providerId="ADAL" clId="{870A51F5-CE6F-49DE-BE36-CC66496AC2F7}" dt="2025-09-11T23:27:41.063" v="33" actId="20577"/>
          <ac:spMkLst>
            <pc:docMk/>
            <pc:sldMk cId="114045841" sldId="262"/>
            <ac:spMk id="2" creationId="{7A9BA232-1B5A-B26B-060E-5E7B942BAC14}"/>
          </ac:spMkLst>
        </pc:spChg>
        <pc:spChg chg="add mod">
          <ac:chgData name="GUTO RODRIGO DE SOUZA XAVIER" userId="f9cf5f1c-956d-4d93-ace8-3cacdda48433" providerId="ADAL" clId="{870A51F5-CE6F-49DE-BE36-CC66496AC2F7}" dt="2025-09-11T23:30:52.190" v="44" actId="208"/>
          <ac:spMkLst>
            <pc:docMk/>
            <pc:sldMk cId="114045841" sldId="262"/>
            <ac:spMk id="8" creationId="{A3B05226-7A66-787A-304D-D6AC006C1040}"/>
          </ac:spMkLst>
        </pc:spChg>
        <pc:spChg chg="add mod">
          <ac:chgData name="GUTO RODRIGO DE SOUZA XAVIER" userId="f9cf5f1c-956d-4d93-ace8-3cacdda48433" providerId="ADAL" clId="{870A51F5-CE6F-49DE-BE36-CC66496AC2F7}" dt="2025-09-11T23:31:03.549" v="50" actId="1076"/>
          <ac:spMkLst>
            <pc:docMk/>
            <pc:sldMk cId="114045841" sldId="262"/>
            <ac:spMk id="9" creationId="{FF818621-0C9F-1BDB-989B-665AAC3D9677}"/>
          </ac:spMkLst>
        </pc:spChg>
        <pc:picChg chg="add mod">
          <ac:chgData name="GUTO RODRIGO DE SOUZA XAVIER" userId="f9cf5f1c-956d-4d93-ace8-3cacdda48433" providerId="ADAL" clId="{870A51F5-CE6F-49DE-BE36-CC66496AC2F7}" dt="2025-09-11T23:28:10.405" v="36" actId="1076"/>
          <ac:picMkLst>
            <pc:docMk/>
            <pc:sldMk cId="114045841" sldId="262"/>
            <ac:picMk id="5" creationId="{F4181CD7-EE8A-C548-8F06-DDEB3BF46B23}"/>
          </ac:picMkLst>
        </pc:picChg>
        <pc:picChg chg="add mod">
          <ac:chgData name="GUTO RODRIGO DE SOUZA XAVIER" userId="f9cf5f1c-956d-4d93-ace8-3cacdda48433" providerId="ADAL" clId="{870A51F5-CE6F-49DE-BE36-CC66496AC2F7}" dt="2025-09-11T23:30:57.731" v="49" actId="1076"/>
          <ac:picMkLst>
            <pc:docMk/>
            <pc:sldMk cId="114045841" sldId="262"/>
            <ac:picMk id="7" creationId="{FC4F90F8-337F-4432-4644-E318A1B5F213}"/>
          </ac:picMkLst>
        </pc:picChg>
      </pc:sldChg>
      <pc:sldChg chg="addSp new mod">
        <pc:chgData name="GUTO RODRIGO DE SOUZA XAVIER" userId="f9cf5f1c-956d-4d93-ace8-3cacdda48433" providerId="ADAL" clId="{870A51F5-CE6F-49DE-BE36-CC66496AC2F7}" dt="2025-09-11T23:33:13.453" v="52" actId="22"/>
        <pc:sldMkLst>
          <pc:docMk/>
          <pc:sldMk cId="1726760633" sldId="263"/>
        </pc:sldMkLst>
        <pc:picChg chg="add">
          <ac:chgData name="GUTO RODRIGO DE SOUZA XAVIER" userId="f9cf5f1c-956d-4d93-ace8-3cacdda48433" providerId="ADAL" clId="{870A51F5-CE6F-49DE-BE36-CC66496AC2F7}" dt="2025-09-11T23:33:13.453" v="52" actId="22"/>
          <ac:picMkLst>
            <pc:docMk/>
            <pc:sldMk cId="1726760633" sldId="263"/>
            <ac:picMk id="5" creationId="{9070E64C-2D7B-5F48-DEEB-338CB7A0CDE3}"/>
          </ac:picMkLst>
        </pc:picChg>
      </pc:sldChg>
      <pc:sldChg chg="addSp delSp modSp new mod">
        <pc:chgData name="GUTO RODRIGO DE SOUZA XAVIER" userId="f9cf5f1c-956d-4d93-ace8-3cacdda48433" providerId="ADAL" clId="{870A51F5-CE6F-49DE-BE36-CC66496AC2F7}" dt="2025-09-12T00:15:57.891" v="59" actId="478"/>
        <pc:sldMkLst>
          <pc:docMk/>
          <pc:sldMk cId="1759944677" sldId="264"/>
        </pc:sldMkLst>
        <pc:spChg chg="mod">
          <ac:chgData name="GUTO RODRIGO DE SOUZA XAVIER" userId="f9cf5f1c-956d-4d93-ace8-3cacdda48433" providerId="ADAL" clId="{870A51F5-CE6F-49DE-BE36-CC66496AC2F7}" dt="2025-09-12T00:06:29.888" v="55" actId="27636"/>
          <ac:spMkLst>
            <pc:docMk/>
            <pc:sldMk cId="1759944677" sldId="264"/>
            <ac:spMk id="2" creationId="{B44E6F59-B030-49FB-8357-D0FF4D9EC75F}"/>
          </ac:spMkLst>
        </pc:spChg>
        <pc:spChg chg="del">
          <ac:chgData name="GUTO RODRIGO DE SOUZA XAVIER" userId="f9cf5f1c-956d-4d93-ace8-3cacdda48433" providerId="ADAL" clId="{870A51F5-CE6F-49DE-BE36-CC66496AC2F7}" dt="2025-09-12T00:15:57.891" v="59" actId="478"/>
          <ac:spMkLst>
            <pc:docMk/>
            <pc:sldMk cId="1759944677" sldId="264"/>
            <ac:spMk id="3" creationId="{4C48A149-2B27-A07B-86D4-CBD309D74AFC}"/>
          </ac:spMkLst>
        </pc:spChg>
        <pc:picChg chg="add mod">
          <ac:chgData name="GUTO RODRIGO DE SOUZA XAVIER" userId="f9cf5f1c-956d-4d93-ace8-3cacdda48433" providerId="ADAL" clId="{870A51F5-CE6F-49DE-BE36-CC66496AC2F7}" dt="2025-09-12T00:15:52.921" v="58" actId="14100"/>
          <ac:picMkLst>
            <pc:docMk/>
            <pc:sldMk cId="1759944677" sldId="264"/>
            <ac:picMk id="5" creationId="{C3159894-033C-9074-0323-24A1A623C8C0}"/>
          </ac:picMkLst>
        </pc:picChg>
      </pc:sldChg>
      <pc:sldChg chg="addSp delSp modSp new mod setBg">
        <pc:chgData name="GUTO RODRIGO DE SOUZA XAVIER" userId="f9cf5f1c-956d-4d93-ace8-3cacdda48433" providerId="ADAL" clId="{870A51F5-CE6F-49DE-BE36-CC66496AC2F7}" dt="2025-09-12T00:41:41.195" v="105" actId="20577"/>
        <pc:sldMkLst>
          <pc:docMk/>
          <pc:sldMk cId="1537403717" sldId="265"/>
        </pc:sldMkLst>
        <pc:spChg chg="mod">
          <ac:chgData name="GUTO RODRIGO DE SOUZA XAVIER" userId="f9cf5f1c-956d-4d93-ace8-3cacdda48433" providerId="ADAL" clId="{870A51F5-CE6F-49DE-BE36-CC66496AC2F7}" dt="2025-09-12T00:41:41.195" v="105" actId="20577"/>
          <ac:spMkLst>
            <pc:docMk/>
            <pc:sldMk cId="1537403717" sldId="265"/>
            <ac:spMk id="2" creationId="{277A94AB-6D69-F124-9A44-60468A3E7163}"/>
          </ac:spMkLst>
        </pc:spChg>
        <pc:spChg chg="mod">
          <ac:chgData name="GUTO RODRIGO DE SOUZA XAVIER" userId="f9cf5f1c-956d-4d93-ace8-3cacdda48433" providerId="ADAL" clId="{870A51F5-CE6F-49DE-BE36-CC66496AC2F7}" dt="2025-09-12T00:41:21.969" v="65" actId="26606"/>
          <ac:spMkLst>
            <pc:docMk/>
            <pc:sldMk cId="1537403717" sldId="265"/>
            <ac:spMk id="3" creationId="{28741BB2-10EC-A119-65E3-CFD7B93E5EED}"/>
          </ac:spMkLst>
        </pc:spChg>
        <pc:grpChg chg="add del">
          <ac:chgData name="GUTO RODRIGO DE SOUZA XAVIER" userId="f9cf5f1c-956d-4d93-ace8-3cacdda48433" providerId="ADAL" clId="{870A51F5-CE6F-49DE-BE36-CC66496AC2F7}" dt="2025-09-12T00:41:21.969" v="65" actId="26606"/>
          <ac:grpSpMkLst>
            <pc:docMk/>
            <pc:sldMk cId="1537403717" sldId="265"/>
            <ac:grpSpMk id="10" creationId="{F2221BB3-7B5D-C899-7745-66D7AC3232A7}"/>
          </ac:grpSpMkLst>
        </pc:grpChg>
        <pc:picChg chg="add mod">
          <ac:chgData name="GUTO RODRIGO DE SOUZA XAVIER" userId="f9cf5f1c-956d-4d93-ace8-3cacdda48433" providerId="ADAL" clId="{870A51F5-CE6F-49DE-BE36-CC66496AC2F7}" dt="2025-09-12T00:41:28.732" v="68" actId="1076"/>
          <ac:picMkLst>
            <pc:docMk/>
            <pc:sldMk cId="1537403717" sldId="265"/>
            <ac:picMk id="5" creationId="{639216B1-DBA9-9CDD-5F45-85E69C6FEB32}"/>
          </ac:picMkLst>
        </pc:picChg>
      </pc:sldChg>
      <pc:sldChg chg="modSp new mod">
        <pc:chgData name="GUTO RODRIGO DE SOUZA XAVIER" userId="f9cf5f1c-956d-4d93-ace8-3cacdda48433" providerId="ADAL" clId="{870A51F5-CE6F-49DE-BE36-CC66496AC2F7}" dt="2025-09-12T00:47:15.057" v="228" actId="20577"/>
        <pc:sldMkLst>
          <pc:docMk/>
          <pc:sldMk cId="1795850393" sldId="266"/>
        </pc:sldMkLst>
        <pc:spChg chg="mod">
          <ac:chgData name="GUTO RODRIGO DE SOUZA XAVIER" userId="f9cf5f1c-956d-4d93-ace8-3cacdda48433" providerId="ADAL" clId="{870A51F5-CE6F-49DE-BE36-CC66496AC2F7}" dt="2025-09-12T00:46:17.795" v="127" actId="20577"/>
          <ac:spMkLst>
            <pc:docMk/>
            <pc:sldMk cId="1795850393" sldId="266"/>
            <ac:spMk id="2" creationId="{6295E5EB-1073-7A5D-FB4D-A89A92173845}"/>
          </ac:spMkLst>
        </pc:spChg>
        <pc:spChg chg="mod">
          <ac:chgData name="GUTO RODRIGO DE SOUZA XAVIER" userId="f9cf5f1c-956d-4d93-ace8-3cacdda48433" providerId="ADAL" clId="{870A51F5-CE6F-49DE-BE36-CC66496AC2F7}" dt="2025-09-12T00:47:15.057" v="228" actId="20577"/>
          <ac:spMkLst>
            <pc:docMk/>
            <pc:sldMk cId="1795850393" sldId="266"/>
            <ac:spMk id="3" creationId="{5A7A7ACE-3092-0F18-2E94-659CC5FED5CF}"/>
          </ac:spMkLst>
        </pc:spChg>
      </pc:sldChg>
      <pc:sldChg chg="modSp new mod">
        <pc:chgData name="GUTO RODRIGO DE SOUZA XAVIER" userId="f9cf5f1c-956d-4d93-ace8-3cacdda48433" providerId="ADAL" clId="{870A51F5-CE6F-49DE-BE36-CC66496AC2F7}" dt="2025-09-12T00:55:37.354" v="276" actId="20577"/>
        <pc:sldMkLst>
          <pc:docMk/>
          <pc:sldMk cId="503344672" sldId="267"/>
        </pc:sldMkLst>
        <pc:spChg chg="mod">
          <ac:chgData name="GUTO RODRIGO DE SOUZA XAVIER" userId="f9cf5f1c-956d-4d93-ace8-3cacdda48433" providerId="ADAL" clId="{870A51F5-CE6F-49DE-BE36-CC66496AC2F7}" dt="2025-09-12T00:55:37.354" v="276" actId="20577"/>
          <ac:spMkLst>
            <pc:docMk/>
            <pc:sldMk cId="503344672" sldId="267"/>
            <ac:spMk id="3" creationId="{C2695F57-A5C0-6F4D-5A92-FC7FBD0C31F0}"/>
          </ac:spMkLst>
        </pc:spChg>
      </pc:sldChg>
      <pc:sldChg chg="modSp new mod">
        <pc:chgData name="GUTO RODRIGO DE SOUZA XAVIER" userId="f9cf5f1c-956d-4d93-ace8-3cacdda48433" providerId="ADAL" clId="{870A51F5-CE6F-49DE-BE36-CC66496AC2F7}" dt="2025-09-12T00:56:06.627" v="330"/>
        <pc:sldMkLst>
          <pc:docMk/>
          <pc:sldMk cId="4067934178" sldId="268"/>
        </pc:sldMkLst>
        <pc:spChg chg="mod">
          <ac:chgData name="GUTO RODRIGO DE SOUZA XAVIER" userId="f9cf5f1c-956d-4d93-ace8-3cacdda48433" providerId="ADAL" clId="{870A51F5-CE6F-49DE-BE36-CC66496AC2F7}" dt="2025-09-12T00:56:06.627" v="330"/>
          <ac:spMkLst>
            <pc:docMk/>
            <pc:sldMk cId="4067934178" sldId="268"/>
            <ac:spMk id="3" creationId="{1A5830C8-F1CF-EC16-31D3-ACA57FAB34BB}"/>
          </ac:spMkLst>
        </pc:spChg>
      </pc:sldChg>
      <pc:sldChg chg="modSp new mod">
        <pc:chgData name="GUTO RODRIGO DE SOUZA XAVIER" userId="f9cf5f1c-956d-4d93-ace8-3cacdda48433" providerId="ADAL" clId="{870A51F5-CE6F-49DE-BE36-CC66496AC2F7}" dt="2025-09-12T00:59:35.574" v="415" actId="20577"/>
        <pc:sldMkLst>
          <pc:docMk/>
          <pc:sldMk cId="761961419" sldId="269"/>
        </pc:sldMkLst>
        <pc:spChg chg="mod">
          <ac:chgData name="GUTO RODRIGO DE SOUZA XAVIER" userId="f9cf5f1c-956d-4d93-ace8-3cacdda48433" providerId="ADAL" clId="{870A51F5-CE6F-49DE-BE36-CC66496AC2F7}" dt="2025-09-12T00:59:13.320" v="344" actId="20577"/>
          <ac:spMkLst>
            <pc:docMk/>
            <pc:sldMk cId="761961419" sldId="269"/>
            <ac:spMk id="2" creationId="{33EFB314-7B63-A27D-1DF3-6F4C6EDDBA8B}"/>
          </ac:spMkLst>
        </pc:spChg>
        <pc:spChg chg="mod">
          <ac:chgData name="GUTO RODRIGO DE SOUZA XAVIER" userId="f9cf5f1c-956d-4d93-ace8-3cacdda48433" providerId="ADAL" clId="{870A51F5-CE6F-49DE-BE36-CC66496AC2F7}" dt="2025-09-12T00:59:35.574" v="415" actId="20577"/>
          <ac:spMkLst>
            <pc:docMk/>
            <pc:sldMk cId="761961419" sldId="269"/>
            <ac:spMk id="3" creationId="{A7CFA7AF-9D9D-66D1-2465-B3F1E46321C8}"/>
          </ac:spMkLst>
        </pc:spChg>
      </pc:sldChg>
      <pc:sldChg chg="addSp new mod">
        <pc:chgData name="GUTO RODRIGO DE SOUZA XAVIER" userId="f9cf5f1c-956d-4d93-ace8-3cacdda48433" providerId="ADAL" clId="{870A51F5-CE6F-49DE-BE36-CC66496AC2F7}" dt="2025-09-12T01:16:08.870" v="417" actId="22"/>
        <pc:sldMkLst>
          <pc:docMk/>
          <pc:sldMk cId="31234826" sldId="270"/>
        </pc:sldMkLst>
        <pc:picChg chg="add">
          <ac:chgData name="GUTO RODRIGO DE SOUZA XAVIER" userId="f9cf5f1c-956d-4d93-ace8-3cacdda48433" providerId="ADAL" clId="{870A51F5-CE6F-49DE-BE36-CC66496AC2F7}" dt="2025-09-12T01:16:08.870" v="417" actId="22"/>
          <ac:picMkLst>
            <pc:docMk/>
            <pc:sldMk cId="31234826" sldId="270"/>
            <ac:picMk id="5" creationId="{BA654720-3263-DBAF-5C28-BA47B92E4082}"/>
          </ac:picMkLst>
        </pc:picChg>
      </pc:sldChg>
      <pc:sldChg chg="addSp new mod ord">
        <pc:chgData name="GUTO RODRIGO DE SOUZA XAVIER" userId="f9cf5f1c-956d-4d93-ace8-3cacdda48433" providerId="ADAL" clId="{870A51F5-CE6F-49DE-BE36-CC66496AC2F7}" dt="2025-09-12T01:16:30.406" v="421"/>
        <pc:sldMkLst>
          <pc:docMk/>
          <pc:sldMk cId="2514110740" sldId="271"/>
        </pc:sldMkLst>
        <pc:picChg chg="add">
          <ac:chgData name="GUTO RODRIGO DE SOUZA XAVIER" userId="f9cf5f1c-956d-4d93-ace8-3cacdda48433" providerId="ADAL" clId="{870A51F5-CE6F-49DE-BE36-CC66496AC2F7}" dt="2025-09-12T01:16:28.588" v="419" actId="22"/>
          <ac:picMkLst>
            <pc:docMk/>
            <pc:sldMk cId="2514110740" sldId="271"/>
            <ac:picMk id="5" creationId="{C615DB8C-F501-08EA-D80A-817AAEE9FF4B}"/>
          </ac:picMkLst>
        </pc:picChg>
      </pc:sldChg>
      <pc:sldChg chg="addSp delSp modSp new mod">
        <pc:chgData name="GUTO RODRIGO DE SOUZA XAVIER" userId="f9cf5f1c-956d-4d93-ace8-3cacdda48433" providerId="ADAL" clId="{870A51F5-CE6F-49DE-BE36-CC66496AC2F7}" dt="2025-09-12T22:23:12.563" v="756" actId="1076"/>
        <pc:sldMkLst>
          <pc:docMk/>
          <pc:sldMk cId="1723983218" sldId="272"/>
        </pc:sldMkLst>
        <pc:spChg chg="add del mod">
          <ac:chgData name="GUTO RODRIGO DE SOUZA XAVIER" userId="f9cf5f1c-956d-4d93-ace8-3cacdda48433" providerId="ADAL" clId="{870A51F5-CE6F-49DE-BE36-CC66496AC2F7}" dt="2025-09-12T22:23:00.397" v="754" actId="122"/>
          <ac:spMkLst>
            <pc:docMk/>
            <pc:sldMk cId="1723983218" sldId="272"/>
            <ac:spMk id="2" creationId="{DD62C873-4852-B7B9-359B-3B244B1455D7}"/>
          </ac:spMkLst>
        </pc:spChg>
        <pc:spChg chg="del">
          <ac:chgData name="GUTO RODRIGO DE SOUZA XAVIER" userId="f9cf5f1c-956d-4d93-ace8-3cacdda48433" providerId="ADAL" clId="{870A51F5-CE6F-49DE-BE36-CC66496AC2F7}" dt="2025-09-12T22:17:23.201" v="423" actId="931"/>
          <ac:spMkLst>
            <pc:docMk/>
            <pc:sldMk cId="1723983218" sldId="272"/>
            <ac:spMk id="3" creationId="{7423D6DD-D3FD-61A0-231D-EE0509B6D779}"/>
          </ac:spMkLst>
        </pc:spChg>
        <pc:spChg chg="add del mod">
          <ac:chgData name="GUTO RODRIGO DE SOUZA XAVIER" userId="f9cf5f1c-956d-4d93-ace8-3cacdda48433" providerId="ADAL" clId="{870A51F5-CE6F-49DE-BE36-CC66496AC2F7}" dt="2025-09-12T22:17:27.089" v="425" actId="478"/>
          <ac:spMkLst>
            <pc:docMk/>
            <pc:sldMk cId="1723983218" sldId="272"/>
            <ac:spMk id="6" creationId="{FF7DC2B2-19FA-51CC-6E91-849739025B7E}"/>
          </ac:spMkLst>
        </pc:spChg>
        <pc:spChg chg="add del mod">
          <ac:chgData name="GUTO RODRIGO DE SOUZA XAVIER" userId="f9cf5f1c-956d-4d93-ace8-3cacdda48433" providerId="ADAL" clId="{870A51F5-CE6F-49DE-BE36-CC66496AC2F7}" dt="2025-09-12T22:17:51.628" v="432" actId="478"/>
          <ac:spMkLst>
            <pc:docMk/>
            <pc:sldMk cId="1723983218" sldId="272"/>
            <ac:spMk id="9" creationId="{778F9EF7-74BA-223C-CE9A-80693933672F}"/>
          </ac:spMkLst>
        </pc:spChg>
        <pc:spChg chg="add del mod">
          <ac:chgData name="GUTO RODRIGO DE SOUZA XAVIER" userId="f9cf5f1c-956d-4d93-ace8-3cacdda48433" providerId="ADAL" clId="{870A51F5-CE6F-49DE-BE36-CC66496AC2F7}" dt="2025-09-12T22:18:39.804" v="441" actId="478"/>
          <ac:spMkLst>
            <pc:docMk/>
            <pc:sldMk cId="1723983218" sldId="272"/>
            <ac:spMk id="12" creationId="{079FC9C6-F954-A347-539E-0837BE0A2F35}"/>
          </ac:spMkLst>
        </pc:spChg>
        <pc:spChg chg="add mod">
          <ac:chgData name="GUTO RODRIGO DE SOUZA XAVIER" userId="f9cf5f1c-956d-4d93-ace8-3cacdda48433" providerId="ADAL" clId="{870A51F5-CE6F-49DE-BE36-CC66496AC2F7}" dt="2025-09-12T22:22:07.113" v="633" actId="404"/>
          <ac:spMkLst>
            <pc:docMk/>
            <pc:sldMk cId="1723983218" sldId="272"/>
            <ac:spMk id="15" creationId="{F82E4E5B-C44D-7B99-4800-75B6CB2D9F53}"/>
          </ac:spMkLst>
        </pc:spChg>
        <pc:spChg chg="add mod">
          <ac:chgData name="GUTO RODRIGO DE SOUZA XAVIER" userId="f9cf5f1c-956d-4d93-ace8-3cacdda48433" providerId="ADAL" clId="{870A51F5-CE6F-49DE-BE36-CC66496AC2F7}" dt="2025-09-12T22:22:31.681" v="702" actId="404"/>
          <ac:spMkLst>
            <pc:docMk/>
            <pc:sldMk cId="1723983218" sldId="272"/>
            <ac:spMk id="16" creationId="{1D26F66E-8C9B-D791-D1E9-187AE0E2DAD1}"/>
          </ac:spMkLst>
        </pc:spChg>
        <pc:spChg chg="add mod">
          <ac:chgData name="GUTO RODRIGO DE SOUZA XAVIER" userId="f9cf5f1c-956d-4d93-ace8-3cacdda48433" providerId="ADAL" clId="{870A51F5-CE6F-49DE-BE36-CC66496AC2F7}" dt="2025-09-12T22:22:54.962" v="753" actId="404"/>
          <ac:spMkLst>
            <pc:docMk/>
            <pc:sldMk cId="1723983218" sldId="272"/>
            <ac:spMk id="17" creationId="{5BD2F9BF-D171-F037-163A-E264F1A11FEE}"/>
          </ac:spMkLst>
        </pc:spChg>
        <pc:picChg chg="add mod">
          <ac:chgData name="GUTO RODRIGO DE SOUZA XAVIER" userId="f9cf5f1c-956d-4d93-ace8-3cacdda48433" providerId="ADAL" clId="{870A51F5-CE6F-49DE-BE36-CC66496AC2F7}" dt="2025-09-12T22:18:46.648" v="444" actId="1076"/>
          <ac:picMkLst>
            <pc:docMk/>
            <pc:sldMk cId="1723983218" sldId="272"/>
            <ac:picMk id="5" creationId="{D53EA70D-B7D0-6B57-C13B-100ED40424AD}"/>
          </ac:picMkLst>
        </pc:picChg>
        <pc:picChg chg="add mod">
          <ac:chgData name="GUTO RODRIGO DE SOUZA XAVIER" userId="f9cf5f1c-956d-4d93-ace8-3cacdda48433" providerId="ADAL" clId="{870A51F5-CE6F-49DE-BE36-CC66496AC2F7}" dt="2025-09-12T22:23:12.563" v="756" actId="1076"/>
          <ac:picMkLst>
            <pc:docMk/>
            <pc:sldMk cId="1723983218" sldId="272"/>
            <ac:picMk id="8" creationId="{0763DA6F-2641-8941-47BD-4562D45D9452}"/>
          </ac:picMkLst>
        </pc:picChg>
        <pc:picChg chg="add mod">
          <ac:chgData name="GUTO RODRIGO DE SOUZA XAVIER" userId="f9cf5f1c-956d-4d93-ace8-3cacdda48433" providerId="ADAL" clId="{870A51F5-CE6F-49DE-BE36-CC66496AC2F7}" dt="2025-09-12T22:20:21.894" v="489" actId="14100"/>
          <ac:picMkLst>
            <pc:docMk/>
            <pc:sldMk cId="1723983218" sldId="272"/>
            <ac:picMk id="11" creationId="{D6F89C4A-0042-2F6A-7AFD-60BB17FCADC5}"/>
          </ac:picMkLst>
        </pc:picChg>
        <pc:picChg chg="add del mod">
          <ac:chgData name="GUTO RODRIGO DE SOUZA XAVIER" userId="f9cf5f1c-956d-4d93-ace8-3cacdda48433" providerId="ADAL" clId="{870A51F5-CE6F-49DE-BE36-CC66496AC2F7}" dt="2025-09-12T22:20:15.486" v="486" actId="478"/>
          <ac:picMkLst>
            <pc:docMk/>
            <pc:sldMk cId="1723983218" sldId="272"/>
            <ac:picMk id="14" creationId="{F9CC14CE-9555-291C-41F6-F5C8C1E7D073}"/>
          </ac:picMkLst>
        </pc:picChg>
      </pc:sldChg>
      <pc:sldChg chg="addSp modSp new mod">
        <pc:chgData name="GUTO RODRIGO DE SOUZA XAVIER" userId="f9cf5f1c-956d-4d93-ace8-3cacdda48433" providerId="ADAL" clId="{870A51F5-CE6F-49DE-BE36-CC66496AC2F7}" dt="2025-09-12T22:40:50.140" v="760" actId="14100"/>
        <pc:sldMkLst>
          <pc:docMk/>
          <pc:sldMk cId="1008145034" sldId="273"/>
        </pc:sldMkLst>
        <pc:picChg chg="add mod">
          <ac:chgData name="GUTO RODRIGO DE SOUZA XAVIER" userId="f9cf5f1c-956d-4d93-ace8-3cacdda48433" providerId="ADAL" clId="{870A51F5-CE6F-49DE-BE36-CC66496AC2F7}" dt="2025-09-12T22:40:50.140" v="760" actId="14100"/>
          <ac:picMkLst>
            <pc:docMk/>
            <pc:sldMk cId="1008145034" sldId="273"/>
            <ac:picMk id="5" creationId="{18786BED-FA91-50EC-6F52-99DAD24146D9}"/>
          </ac:picMkLst>
        </pc:picChg>
      </pc:sldChg>
      <pc:sldChg chg="addSp modSp new">
        <pc:chgData name="GUTO RODRIGO DE SOUZA XAVIER" userId="f9cf5f1c-956d-4d93-ace8-3cacdda48433" providerId="ADAL" clId="{870A51F5-CE6F-49DE-BE36-CC66496AC2F7}" dt="2025-09-12T22:55:36.957" v="764" actId="14100"/>
        <pc:sldMkLst>
          <pc:docMk/>
          <pc:sldMk cId="3828899175" sldId="274"/>
        </pc:sldMkLst>
        <pc:picChg chg="add mod">
          <ac:chgData name="GUTO RODRIGO DE SOUZA XAVIER" userId="f9cf5f1c-956d-4d93-ace8-3cacdda48433" providerId="ADAL" clId="{870A51F5-CE6F-49DE-BE36-CC66496AC2F7}" dt="2025-09-12T22:55:36.957" v="764" actId="14100"/>
          <ac:picMkLst>
            <pc:docMk/>
            <pc:sldMk cId="3828899175" sldId="274"/>
            <ac:picMk id="1026" creationId="{49146FA1-AA1E-41A9-D3BF-C7BAD7CAB548}"/>
          </ac:picMkLst>
        </pc:picChg>
      </pc:sldChg>
      <pc:sldChg chg="modSp new mod">
        <pc:chgData name="GUTO RODRIGO DE SOUZA XAVIER" userId="f9cf5f1c-956d-4d93-ace8-3cacdda48433" providerId="ADAL" clId="{870A51F5-CE6F-49DE-BE36-CC66496AC2F7}" dt="2025-09-12T22:57:10.687" v="920" actId="20577"/>
        <pc:sldMkLst>
          <pc:docMk/>
          <pc:sldMk cId="2168024298" sldId="275"/>
        </pc:sldMkLst>
        <pc:spChg chg="mod">
          <ac:chgData name="GUTO RODRIGO DE SOUZA XAVIER" userId="f9cf5f1c-956d-4d93-ace8-3cacdda48433" providerId="ADAL" clId="{870A51F5-CE6F-49DE-BE36-CC66496AC2F7}" dt="2025-09-12T22:57:10.687" v="920" actId="20577"/>
          <ac:spMkLst>
            <pc:docMk/>
            <pc:sldMk cId="2168024298" sldId="275"/>
            <ac:spMk id="3" creationId="{BB1927E0-5CEE-4A74-996E-3A2ECF686C75}"/>
          </ac:spMkLst>
        </pc:spChg>
      </pc:sldChg>
      <pc:sldChg chg="modSp new mod">
        <pc:chgData name="GUTO RODRIGO DE SOUZA XAVIER" userId="f9cf5f1c-956d-4d93-ace8-3cacdda48433" providerId="ADAL" clId="{870A51F5-CE6F-49DE-BE36-CC66496AC2F7}" dt="2025-09-12T23:09:34.860" v="947" actId="20577"/>
        <pc:sldMkLst>
          <pc:docMk/>
          <pc:sldMk cId="1779951656" sldId="276"/>
        </pc:sldMkLst>
        <pc:spChg chg="mod">
          <ac:chgData name="GUTO RODRIGO DE SOUZA XAVIER" userId="f9cf5f1c-956d-4d93-ace8-3cacdda48433" providerId="ADAL" clId="{870A51F5-CE6F-49DE-BE36-CC66496AC2F7}" dt="2025-09-12T23:09:14.261" v="938" actId="20577"/>
          <ac:spMkLst>
            <pc:docMk/>
            <pc:sldMk cId="1779951656" sldId="276"/>
            <ac:spMk id="2" creationId="{5A006CBC-B4AA-E11E-6F08-0C617B8861C5}"/>
          </ac:spMkLst>
        </pc:spChg>
        <pc:spChg chg="mod">
          <ac:chgData name="GUTO RODRIGO DE SOUZA XAVIER" userId="f9cf5f1c-956d-4d93-ace8-3cacdda48433" providerId="ADAL" clId="{870A51F5-CE6F-49DE-BE36-CC66496AC2F7}" dt="2025-09-12T23:09:34.860" v="947" actId="20577"/>
          <ac:spMkLst>
            <pc:docMk/>
            <pc:sldMk cId="1779951656" sldId="276"/>
            <ac:spMk id="3" creationId="{08D77FFA-73F2-B391-5AFF-E79AD80EF650}"/>
          </ac:spMkLst>
        </pc:spChg>
      </pc:sldChg>
      <pc:sldChg chg="addSp modSp new mod">
        <pc:chgData name="GUTO RODRIGO DE SOUZA XAVIER" userId="f9cf5f1c-956d-4d93-ace8-3cacdda48433" providerId="ADAL" clId="{870A51F5-CE6F-49DE-BE36-CC66496AC2F7}" dt="2025-09-13T00:32:25.965" v="1053" actId="21"/>
        <pc:sldMkLst>
          <pc:docMk/>
          <pc:sldMk cId="2438667104" sldId="277"/>
        </pc:sldMkLst>
        <pc:spChg chg="mod">
          <ac:chgData name="GUTO RODRIGO DE SOUZA XAVIER" userId="f9cf5f1c-956d-4d93-ace8-3cacdda48433" providerId="ADAL" clId="{870A51F5-CE6F-49DE-BE36-CC66496AC2F7}" dt="2025-09-13T00:31:44.543" v="955" actId="20577"/>
          <ac:spMkLst>
            <pc:docMk/>
            <pc:sldMk cId="2438667104" sldId="277"/>
            <ac:spMk id="2" creationId="{2E7E4E89-4D5C-663A-03A7-318285D4BAF9}"/>
          </ac:spMkLst>
        </pc:spChg>
        <pc:spChg chg="mod">
          <ac:chgData name="GUTO RODRIGO DE SOUZA XAVIER" userId="f9cf5f1c-956d-4d93-ace8-3cacdda48433" providerId="ADAL" clId="{870A51F5-CE6F-49DE-BE36-CC66496AC2F7}" dt="2025-09-13T00:32:25.965" v="1053" actId="21"/>
          <ac:spMkLst>
            <pc:docMk/>
            <pc:sldMk cId="2438667104" sldId="277"/>
            <ac:spMk id="3" creationId="{2A1EB881-C4CD-D4EE-F516-8ADF15159629}"/>
          </ac:spMkLst>
        </pc:spChg>
        <pc:picChg chg="add mod">
          <ac:chgData name="GUTO RODRIGO DE SOUZA XAVIER" userId="f9cf5f1c-956d-4d93-ace8-3cacdda48433" providerId="ADAL" clId="{870A51F5-CE6F-49DE-BE36-CC66496AC2F7}" dt="2025-09-13T00:32:23.907" v="1052" actId="14100"/>
          <ac:picMkLst>
            <pc:docMk/>
            <pc:sldMk cId="2438667104" sldId="277"/>
            <ac:picMk id="5" creationId="{86AA9A96-FD1D-AF28-73CC-DA346B9EA1D5}"/>
          </ac:picMkLst>
        </pc:picChg>
      </pc:sldChg>
      <pc:sldChg chg="addSp delSp modSp new mod">
        <pc:chgData name="GUTO RODRIGO DE SOUZA XAVIER" userId="f9cf5f1c-956d-4d93-ace8-3cacdda48433" providerId="ADAL" clId="{870A51F5-CE6F-49DE-BE36-CC66496AC2F7}" dt="2025-09-13T00:33:07.952" v="1069" actId="14100"/>
        <pc:sldMkLst>
          <pc:docMk/>
          <pc:sldMk cId="469813357" sldId="278"/>
        </pc:sldMkLst>
        <pc:spChg chg="mod">
          <ac:chgData name="GUTO RODRIGO DE SOUZA XAVIER" userId="f9cf5f1c-956d-4d93-ace8-3cacdda48433" providerId="ADAL" clId="{870A51F5-CE6F-49DE-BE36-CC66496AC2F7}" dt="2025-09-13T00:32:31.771" v="1061" actId="20577"/>
          <ac:spMkLst>
            <pc:docMk/>
            <pc:sldMk cId="469813357" sldId="278"/>
            <ac:spMk id="2" creationId="{451AC0EB-CE4C-F73C-9856-19B5FE59A20B}"/>
          </ac:spMkLst>
        </pc:spChg>
        <pc:spChg chg="mod">
          <ac:chgData name="GUTO RODRIGO DE SOUZA XAVIER" userId="f9cf5f1c-956d-4d93-ace8-3cacdda48433" providerId="ADAL" clId="{870A51F5-CE6F-49DE-BE36-CC66496AC2F7}" dt="2025-09-13T00:32:33.340" v="1062"/>
          <ac:spMkLst>
            <pc:docMk/>
            <pc:sldMk cId="469813357" sldId="278"/>
            <ac:spMk id="3" creationId="{61CCBC5B-82D3-2050-A362-F7F6A7DB1289}"/>
          </ac:spMkLst>
        </pc:spChg>
        <pc:picChg chg="add del mod">
          <ac:chgData name="GUTO RODRIGO DE SOUZA XAVIER" userId="f9cf5f1c-956d-4d93-ace8-3cacdda48433" providerId="ADAL" clId="{870A51F5-CE6F-49DE-BE36-CC66496AC2F7}" dt="2025-09-13T00:33:02.822" v="1066" actId="478"/>
          <ac:picMkLst>
            <pc:docMk/>
            <pc:sldMk cId="469813357" sldId="278"/>
            <ac:picMk id="5" creationId="{C8EB3192-4677-1F57-E63F-4AA671C4D8FA}"/>
          </ac:picMkLst>
        </pc:picChg>
        <pc:picChg chg="add mod">
          <ac:chgData name="GUTO RODRIGO DE SOUZA XAVIER" userId="f9cf5f1c-956d-4d93-ace8-3cacdda48433" providerId="ADAL" clId="{870A51F5-CE6F-49DE-BE36-CC66496AC2F7}" dt="2025-09-13T00:33:07.952" v="1069" actId="14100"/>
          <ac:picMkLst>
            <pc:docMk/>
            <pc:sldMk cId="469813357" sldId="278"/>
            <ac:picMk id="7" creationId="{A71B8057-CCFF-323D-FF07-734858E1BE0C}"/>
          </ac:picMkLst>
        </pc:picChg>
      </pc:sldChg>
      <pc:sldChg chg="modSp new mod">
        <pc:chgData name="GUTO RODRIGO DE SOUZA XAVIER" userId="f9cf5f1c-956d-4d93-ace8-3cacdda48433" providerId="ADAL" clId="{870A51F5-CE6F-49DE-BE36-CC66496AC2F7}" dt="2025-09-13T00:33:51.422" v="1245" actId="20577"/>
        <pc:sldMkLst>
          <pc:docMk/>
          <pc:sldMk cId="2947525269" sldId="279"/>
        </pc:sldMkLst>
        <pc:spChg chg="mod">
          <ac:chgData name="GUTO RODRIGO DE SOUZA XAVIER" userId="f9cf5f1c-956d-4d93-ace8-3cacdda48433" providerId="ADAL" clId="{870A51F5-CE6F-49DE-BE36-CC66496AC2F7}" dt="2025-09-13T00:33:12.401" v="1076" actId="20577"/>
          <ac:spMkLst>
            <pc:docMk/>
            <pc:sldMk cId="2947525269" sldId="279"/>
            <ac:spMk id="2" creationId="{98A8B2DC-A981-61D0-DFC4-31406A05A4DF}"/>
          </ac:spMkLst>
        </pc:spChg>
        <pc:spChg chg="mod">
          <ac:chgData name="GUTO RODRIGO DE SOUZA XAVIER" userId="f9cf5f1c-956d-4d93-ace8-3cacdda48433" providerId="ADAL" clId="{870A51F5-CE6F-49DE-BE36-CC66496AC2F7}" dt="2025-09-13T00:33:51.422" v="1245" actId="20577"/>
          <ac:spMkLst>
            <pc:docMk/>
            <pc:sldMk cId="2947525269" sldId="279"/>
            <ac:spMk id="3" creationId="{61866F7C-40C5-EB39-0F4C-B732C4577A6F}"/>
          </ac:spMkLst>
        </pc:spChg>
      </pc:sldChg>
      <pc:sldChg chg="modSp new mod">
        <pc:chgData name="GUTO RODRIGO DE SOUZA XAVIER" userId="f9cf5f1c-956d-4d93-ace8-3cacdda48433" providerId="ADAL" clId="{870A51F5-CE6F-49DE-BE36-CC66496AC2F7}" dt="2025-09-13T00:34:22.276" v="1255" actId="20577"/>
        <pc:sldMkLst>
          <pc:docMk/>
          <pc:sldMk cId="3340655884" sldId="280"/>
        </pc:sldMkLst>
        <pc:spChg chg="mod">
          <ac:chgData name="GUTO RODRIGO DE SOUZA XAVIER" userId="f9cf5f1c-956d-4d93-ace8-3cacdda48433" providerId="ADAL" clId="{870A51F5-CE6F-49DE-BE36-CC66496AC2F7}" dt="2025-09-13T00:34:12.686" v="1251" actId="27636"/>
          <ac:spMkLst>
            <pc:docMk/>
            <pc:sldMk cId="3340655884" sldId="280"/>
            <ac:spMk id="2" creationId="{E9B5F6FC-31FB-D246-979E-B150A26BFFDE}"/>
          </ac:spMkLst>
        </pc:spChg>
        <pc:spChg chg="mod">
          <ac:chgData name="GUTO RODRIGO DE SOUZA XAVIER" userId="f9cf5f1c-956d-4d93-ace8-3cacdda48433" providerId="ADAL" clId="{870A51F5-CE6F-49DE-BE36-CC66496AC2F7}" dt="2025-09-13T00:34:22.276" v="1255" actId="20577"/>
          <ac:spMkLst>
            <pc:docMk/>
            <pc:sldMk cId="3340655884" sldId="280"/>
            <ac:spMk id="3" creationId="{FD4A5EB3-95E2-4ACE-A054-A9B8E3775A39}"/>
          </ac:spMkLst>
        </pc:spChg>
      </pc:sldChg>
      <pc:sldChg chg="modSp new mod">
        <pc:chgData name="GUTO RODRIGO DE SOUZA XAVIER" userId="f9cf5f1c-956d-4d93-ace8-3cacdda48433" providerId="ADAL" clId="{870A51F5-CE6F-49DE-BE36-CC66496AC2F7}" dt="2025-09-13T01:08:28.828" v="1379" actId="20577"/>
        <pc:sldMkLst>
          <pc:docMk/>
          <pc:sldMk cId="874744976" sldId="281"/>
        </pc:sldMkLst>
        <pc:spChg chg="mod">
          <ac:chgData name="GUTO RODRIGO DE SOUZA XAVIER" userId="f9cf5f1c-956d-4d93-ace8-3cacdda48433" providerId="ADAL" clId="{870A51F5-CE6F-49DE-BE36-CC66496AC2F7}" dt="2025-09-13T01:08:28.828" v="1379" actId="20577"/>
          <ac:spMkLst>
            <pc:docMk/>
            <pc:sldMk cId="874744976" sldId="281"/>
            <ac:spMk id="3" creationId="{59804F1F-A5A0-6B05-59E5-4E86D7BBD669}"/>
          </ac:spMkLst>
        </pc:spChg>
      </pc:sldChg>
      <pc:sldChg chg="addSp new mod">
        <pc:chgData name="GUTO RODRIGO DE SOUZA XAVIER" userId="f9cf5f1c-956d-4d93-ace8-3cacdda48433" providerId="ADAL" clId="{870A51F5-CE6F-49DE-BE36-CC66496AC2F7}" dt="2025-09-13T01:16:29.326" v="1381" actId="22"/>
        <pc:sldMkLst>
          <pc:docMk/>
          <pc:sldMk cId="4007790806" sldId="282"/>
        </pc:sldMkLst>
        <pc:picChg chg="add">
          <ac:chgData name="GUTO RODRIGO DE SOUZA XAVIER" userId="f9cf5f1c-956d-4d93-ace8-3cacdda48433" providerId="ADAL" clId="{870A51F5-CE6F-49DE-BE36-CC66496AC2F7}" dt="2025-09-13T01:16:29.326" v="1381" actId="22"/>
          <ac:picMkLst>
            <pc:docMk/>
            <pc:sldMk cId="4007790806" sldId="282"/>
            <ac:picMk id="5" creationId="{F86D4373-9D7F-8885-54F5-BD5E91840FD2}"/>
          </ac:picMkLst>
        </pc:picChg>
      </pc:sldChg>
      <pc:sldChg chg="addSp new mod">
        <pc:chgData name="GUTO RODRIGO DE SOUZA XAVIER" userId="f9cf5f1c-956d-4d93-ace8-3cacdda48433" providerId="ADAL" clId="{870A51F5-CE6F-49DE-BE36-CC66496AC2F7}" dt="2025-09-13T01:16:45.356" v="1383" actId="22"/>
        <pc:sldMkLst>
          <pc:docMk/>
          <pc:sldMk cId="3743663682" sldId="283"/>
        </pc:sldMkLst>
        <pc:picChg chg="add">
          <ac:chgData name="GUTO RODRIGO DE SOUZA XAVIER" userId="f9cf5f1c-956d-4d93-ace8-3cacdda48433" providerId="ADAL" clId="{870A51F5-CE6F-49DE-BE36-CC66496AC2F7}" dt="2025-09-13T01:16:45.356" v="1383" actId="22"/>
          <ac:picMkLst>
            <pc:docMk/>
            <pc:sldMk cId="3743663682" sldId="283"/>
            <ac:picMk id="5" creationId="{26D69E4A-1EAD-9D2E-1552-4DED3F8733A1}"/>
          </ac:picMkLst>
        </pc:picChg>
      </pc:sldChg>
    </pc:docChg>
  </pc:docChgLst>
  <pc:docChgLst>
    <pc:chgData name="GUTO RODRIGO DE SOUZA XAVIER" userId="f9cf5f1c-956d-4d93-ace8-3cacdda48433" providerId="ADAL" clId="{88D537C6-B663-49A7-9880-C670B8D4D4E9}"/>
    <pc:docChg chg="addSld modSld sldOrd">
      <pc:chgData name="GUTO RODRIGO DE SOUZA XAVIER" userId="f9cf5f1c-956d-4d93-ace8-3cacdda48433" providerId="ADAL" clId="{88D537C6-B663-49A7-9880-C670B8D4D4E9}" dt="2025-09-11T21:22:48.289" v="34" actId="1076"/>
      <pc:docMkLst>
        <pc:docMk/>
      </pc:docMkLst>
      <pc:sldChg chg="modSp">
        <pc:chgData name="GUTO RODRIGO DE SOUZA XAVIER" userId="f9cf5f1c-956d-4d93-ace8-3cacdda48433" providerId="ADAL" clId="{88D537C6-B663-49A7-9880-C670B8D4D4E9}" dt="2025-09-11T21:22:48.289" v="34" actId="1076"/>
        <pc:sldMkLst>
          <pc:docMk/>
          <pc:sldMk cId="2277410150" sldId="257"/>
        </pc:sldMkLst>
        <pc:picChg chg="mod">
          <ac:chgData name="GUTO RODRIGO DE SOUZA XAVIER" userId="f9cf5f1c-956d-4d93-ace8-3cacdda48433" providerId="ADAL" clId="{88D537C6-B663-49A7-9880-C670B8D4D4E9}" dt="2025-09-11T21:22:48.289" v="34" actId="1076"/>
          <ac:picMkLst>
            <pc:docMk/>
            <pc:sldMk cId="2277410150" sldId="257"/>
            <ac:picMk id="2050" creationId="{12141516-11AD-2352-B6F8-4A9657655B24}"/>
          </ac:picMkLst>
        </pc:picChg>
      </pc:sldChg>
      <pc:sldChg chg="modSp mod">
        <pc:chgData name="GUTO RODRIGO DE SOUZA XAVIER" userId="f9cf5f1c-956d-4d93-ace8-3cacdda48433" providerId="ADAL" clId="{88D537C6-B663-49A7-9880-C670B8D4D4E9}" dt="2025-09-11T21:19:12.757" v="7" actId="20577"/>
        <pc:sldMkLst>
          <pc:docMk/>
          <pc:sldMk cId="1828754162" sldId="260"/>
        </pc:sldMkLst>
        <pc:spChg chg="mod">
          <ac:chgData name="GUTO RODRIGO DE SOUZA XAVIER" userId="f9cf5f1c-956d-4d93-ace8-3cacdda48433" providerId="ADAL" clId="{88D537C6-B663-49A7-9880-C670B8D4D4E9}" dt="2025-09-11T21:19:12.757" v="7" actId="20577"/>
          <ac:spMkLst>
            <pc:docMk/>
            <pc:sldMk cId="1828754162" sldId="260"/>
            <ac:spMk id="8" creationId="{96C11BA0-6B2C-9D3C-A7A7-5370EF7C0AF3}"/>
          </ac:spMkLst>
        </pc:spChg>
      </pc:sldChg>
      <pc:sldChg chg="addSp delSp modSp add mod ord">
        <pc:chgData name="GUTO RODRIGO DE SOUZA XAVIER" userId="f9cf5f1c-956d-4d93-ace8-3cacdda48433" providerId="ADAL" clId="{88D537C6-B663-49A7-9880-C670B8D4D4E9}" dt="2025-09-11T21:22:36.157" v="33"/>
        <pc:sldMkLst>
          <pc:docMk/>
          <pc:sldMk cId="2111098922" sldId="261"/>
        </pc:sldMkLst>
        <pc:spChg chg="mod">
          <ac:chgData name="GUTO RODRIGO DE SOUZA XAVIER" userId="f9cf5f1c-956d-4d93-ace8-3cacdda48433" providerId="ADAL" clId="{88D537C6-B663-49A7-9880-C670B8D4D4E9}" dt="2025-09-11T21:22:32.502" v="31" actId="20577"/>
          <ac:spMkLst>
            <pc:docMk/>
            <pc:sldMk cId="2111098922" sldId="261"/>
            <ac:spMk id="8" creationId="{0A6EEF3B-E687-E62B-9857-E1DAF4B600A5}"/>
          </ac:spMkLst>
        </pc:spChg>
        <pc:picChg chg="add mod">
          <ac:chgData name="GUTO RODRIGO DE SOUZA XAVIER" userId="f9cf5f1c-956d-4d93-ace8-3cacdda48433" providerId="ADAL" clId="{88D537C6-B663-49A7-9880-C670B8D4D4E9}" dt="2025-09-11T21:21:31.377" v="21" actId="1076"/>
          <ac:picMkLst>
            <pc:docMk/>
            <pc:sldMk cId="2111098922" sldId="261"/>
            <ac:picMk id="1028" creationId="{BF594FCB-9179-679E-25FC-DD63078D1FE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B3A08-DD58-4AFB-A2C9-8AAC26E7B4CF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05ED3-C69E-479F-99C4-90D59DCEF4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94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05ED3-C69E-479F-99C4-90D59DCEF41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381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05ED3-C69E-479F-99C4-90D59DCEF41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227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1DF05-5EB7-0D62-8580-CFAAE5BE7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8497F26-4357-A643-803D-9CE1FF37A4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0ED6D0B-250E-67FD-90C3-4565E0E85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5229E9F-1104-E6FA-3645-20B02F318B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05ED3-C69E-479F-99C4-90D59DCEF41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252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349EB-9765-A4F5-FA76-60C4F7205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2B86285-8FAE-7493-A13D-0E827D8D1B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7D7A101-C6AF-5035-E0D1-D8EDDDB71B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EF5523-4CE2-45F3-F08B-7A4DA00995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05ED3-C69E-479F-99C4-90D59DCEF41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619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0E835-8EF9-2129-B36B-DC154C85D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DC2FFA-24F9-89E2-59ED-1F43EB36F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B8FAE3-987D-3F8D-62E2-D297A922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6D13-9BE9-4B49-BE8A-948281814C3E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236A89-26DE-6A9C-2AFC-9BAFC5DA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6208C3-7979-D6EF-2E19-27045F41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CE09-7C3C-441C-A15D-22D93C41E2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8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9F398-7164-5EF0-EEA9-752C79BD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DCA164-5882-CC94-47EF-80934C9D4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33B51F-AC79-7A50-D456-C807EB224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6D13-9BE9-4B49-BE8A-948281814C3E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229697-73F5-D052-E141-CEE562BA9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97F65E-3A7C-8352-F630-86421184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CE09-7C3C-441C-A15D-22D93C41E2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43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179CF5-0638-6457-E9CB-0141A8D77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942CDD-2F95-A918-E5FB-9AAA27E4D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257BF3-4504-757D-977C-CB9A3806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6D13-9BE9-4B49-BE8A-948281814C3E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FF786E-8CA2-5C1B-62C5-BB27DF68A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899BB3-F5E5-DE5E-1FE7-4E0B7707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CE09-7C3C-441C-A15D-22D93C41E2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90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38EE7-818A-4EC6-5566-BAA494F5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9414CB-3B25-9298-D14B-DBB3DEF97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765E3C-9B05-F97E-32F2-E192FE61D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6D13-9BE9-4B49-BE8A-948281814C3E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CD8009-6DE9-1293-B37E-6A151159F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3B5E01-B178-907D-061E-2E19A49E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CE09-7C3C-441C-A15D-22D93C41E2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61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473B7-094C-DE7E-0CEB-DCA3C37DF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E42229-CB4D-3F89-F98B-798CF7D2D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3B8E81-3FC4-ADA9-8CF4-BCAB30C00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6D13-9BE9-4B49-BE8A-948281814C3E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A6587A-AE3D-6150-FF9C-AA13BD39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BF0E8B-28B8-B6D2-7AE2-12E132C73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CE09-7C3C-441C-A15D-22D93C41E2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38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ABD7D-FFE7-0102-B94A-9402C11BC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4692C4-E44E-6216-AD34-BD4911B0E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26BC66-2CA5-C24C-0054-56D14A75F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EE15E7-41B1-EA98-F97F-AB3580CC7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6D13-9BE9-4B49-BE8A-948281814C3E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38ECD4-3BCA-C19C-B307-058DFD9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EF3743-BF62-971A-5BBD-39EB0261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CE09-7C3C-441C-A15D-22D93C41E2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577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B843C5-EEC8-C74B-FAAA-D70FECD9A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5CC755-5D79-508C-B180-08B64A031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4438AC-330E-B6A8-EF99-346475198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CB7C3CE-1510-22B5-D155-64C50EE68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BB733B-FAD7-199F-BF6D-675D339FF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FA3D34-381E-92BD-EACD-2C21C823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6D13-9BE9-4B49-BE8A-948281814C3E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6E7DFEA-0917-BF67-B44A-80AD92D21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2BCB1C-AD67-0C76-51D5-E7AB6840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CE09-7C3C-441C-A15D-22D93C41E2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80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06A48-EC50-3139-C43E-08DA65911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BB59DEB-358B-FF3D-30C2-7052B6D7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6D13-9BE9-4B49-BE8A-948281814C3E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9238BDB-7C62-306F-21F1-10DEE2246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91CD28-838E-5265-B7CE-780F5E6E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CE09-7C3C-441C-A15D-22D93C41E2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226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3C7E889-171D-1BFF-6398-DC865EFFE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6D13-9BE9-4B49-BE8A-948281814C3E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75C278D-82AA-B614-6260-04AF34BD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BE1560-FCAD-A69B-5648-92C06C76F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CE09-7C3C-441C-A15D-22D93C41E2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47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8763C-7D09-D48C-490C-318C171A2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0DC3CF-FC11-648F-6F32-F93A4C494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2A7CCB-67D7-6958-5756-017428389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64C9A6-CD9D-D481-1308-1BAEAB5A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6D13-9BE9-4B49-BE8A-948281814C3E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482082-5666-9E39-CFFB-07093B2F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12F465-8037-F005-9321-FD8B8F86B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CE09-7C3C-441C-A15D-22D93C41E2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86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727DD-1F1D-94BA-ECA9-ACF77899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24D9433-2330-8B81-54D7-1122B1F03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1A14435-28B7-7454-AEA8-81FB89645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46BDA3-D455-1667-C204-ACDBDCA9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6D13-9BE9-4B49-BE8A-948281814C3E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086299-79E7-41D5-0E43-AF6B0EB5C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328423-B4FA-7974-424A-C43EEA60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CE09-7C3C-441C-A15D-22D93C41E2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00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2F1BEB-92C5-E6BB-1276-3F47378A0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399C42-02CD-197F-3B26-B19204405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848803-22EB-E398-413B-CA549A9AC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886D13-9BE9-4B49-BE8A-948281814C3E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4AE89E-F9B7-EB26-445E-813DBB11D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8D8672-323F-8760-CB99-18E7F8293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DACE09-7C3C-441C-A15D-22D93C41E2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84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HTML5_logo_and_wordmark.svg" TargetMode="External"/><Relationship Id="rId7" Type="http://schemas.openxmlformats.org/officeDocument/2006/relationships/hyperlink" Target="https://www.flickr.com/photos/appleboy/19224697601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hyperlink" Target="https://commons.wikimedia.org/wiki/File:CSS.3.svg" TargetMode="Externa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html-basico-codigos-html/16596" TargetMode="External"/><Relationship Id="rId2" Type="http://schemas.openxmlformats.org/officeDocument/2006/relationships/hyperlink" Target="https://www.freecodecamp.org/portuguese/news/manual-de-html-aprendizagem-de-html-para-iniciant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pt-BR/docs/Learn_web_development/Getting_started/Your_first_website/Creating_the_content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ura.com.br/artigos/javascript" TargetMode="External"/><Relationship Id="rId2" Type="http://schemas.openxmlformats.org/officeDocument/2006/relationships/hyperlink" Target="https://developer.mozilla.org/pt-BR/docs/Web/JavaScrip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2102B-8B2D-63AD-3E28-50AFFC011F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3C8CCD-A345-6A6B-1A36-C90718F45B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B76EDF-379A-E03F-4536-9C48D2624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509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A94AB-6D69-F124-9A44-60468A3E7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básica do </a:t>
            </a:r>
            <a:r>
              <a:rPr lang="pt-BR" dirty="0" err="1"/>
              <a:t>html</a:t>
            </a:r>
            <a:r>
              <a:rPr lang="pt-BR" dirty="0"/>
              <a:t> ( !+</a:t>
            </a:r>
            <a:r>
              <a:rPr lang="pt-BR" dirty="0" err="1"/>
              <a:t>Enter</a:t>
            </a:r>
            <a:r>
              <a:rPr lang="pt-BR" dirty="0"/>
              <a:t> 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41BB2-10EC-A119-65E3-CFD7B93E5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9216B1-DBA9-9CDD-5F45-85E69C6FE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87" y="1923785"/>
            <a:ext cx="11273426" cy="49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03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5E5EB-1073-7A5D-FB4D-A89A9217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/ Comando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7A7ACE-3092-0F18-2E94-659CC5FED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Abro e fecho</a:t>
            </a:r>
          </a:p>
          <a:p>
            <a:pPr lvl="1"/>
            <a:r>
              <a:rPr lang="pt-BR" dirty="0"/>
              <a:t>&lt;&gt; ... &lt;/&gt;</a:t>
            </a:r>
          </a:p>
          <a:p>
            <a:pPr lvl="1"/>
            <a:r>
              <a:rPr lang="pt-BR" dirty="0"/>
              <a:t>Guto &lt;</a:t>
            </a:r>
            <a:r>
              <a:rPr lang="pt-BR" dirty="0" err="1"/>
              <a:t>strong</a:t>
            </a:r>
            <a:r>
              <a:rPr lang="pt-BR" dirty="0"/>
              <a:t>&gt;Xavier&lt;/Strong&gt;</a:t>
            </a:r>
          </a:p>
          <a:p>
            <a:r>
              <a:rPr lang="pt-BR" dirty="0"/>
              <a:t>Algumas </a:t>
            </a:r>
            <a:r>
              <a:rPr lang="pt-BR" dirty="0" err="1"/>
              <a:t>tags</a:t>
            </a:r>
            <a:r>
              <a:rPr lang="pt-BR" dirty="0"/>
              <a:t> eu não fecho</a:t>
            </a:r>
          </a:p>
          <a:p>
            <a:pPr lvl="1"/>
            <a:r>
              <a:rPr lang="pt-BR" dirty="0"/>
              <a:t>&lt;</a:t>
            </a:r>
            <a:r>
              <a:rPr lang="pt-BR" dirty="0" err="1"/>
              <a:t>br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&lt;</a:t>
            </a:r>
            <a:r>
              <a:rPr lang="pt-BR" dirty="0" err="1"/>
              <a:t>img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95850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28C6D-49E5-52BB-E8D1-FF2B2869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695F57-A5C0-6F4D-5A92-FC7FBD0C3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&lt;script </a:t>
            </a:r>
            <a:r>
              <a:rPr lang="pt-BR" dirty="0" err="1"/>
              <a:t>src</a:t>
            </a:r>
            <a:r>
              <a:rPr lang="pt-BR" dirty="0"/>
              <a:t>="app.js"&gt;&lt;/script&gt;</a:t>
            </a:r>
          </a:p>
          <a:p>
            <a:pPr lvl="1"/>
            <a:r>
              <a:rPr lang="pt-BR" dirty="0"/>
              <a:t>Script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 err="1">
                <a:sym typeface="Wingdings" panose="05000000000000000000" pitchFamily="2" charset="2"/>
              </a:rPr>
              <a:t>tag</a:t>
            </a:r>
            <a:endParaRPr lang="pt-BR" dirty="0">
              <a:sym typeface="Wingdings" panose="05000000000000000000" pitchFamily="2" charset="2"/>
            </a:endParaRPr>
          </a:p>
          <a:p>
            <a:pPr lvl="1"/>
            <a:r>
              <a:rPr lang="pt-BR" dirty="0" err="1"/>
              <a:t>Src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 parâmetro</a:t>
            </a:r>
          </a:p>
          <a:p>
            <a:pPr lvl="1"/>
            <a:r>
              <a:rPr lang="pt-BR" dirty="0"/>
              <a:t>app.js </a:t>
            </a:r>
            <a:r>
              <a:rPr lang="pt-BR" dirty="0">
                <a:sym typeface="Wingdings" panose="05000000000000000000" pitchFamily="2" charset="2"/>
              </a:rPr>
              <a:t> valor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344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34C9E-D600-89F5-B9C6-962BFE05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5830C8-F1CF-EC16-31D3-ACA57FAB3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linguagem de programação processa dados</a:t>
            </a:r>
          </a:p>
          <a:p>
            <a:r>
              <a:rPr lang="pt-BR" dirty="0"/>
              <a:t>console.log(10*3)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7934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FB314-7B63-A27D-1DF3-6F4C6EDD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CFA7AF-9D9D-66D1-2465-B3F1E4632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const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 constante</a:t>
            </a:r>
          </a:p>
          <a:p>
            <a:r>
              <a:rPr lang="pt-BR" dirty="0" err="1">
                <a:sym typeface="Wingdings" panose="05000000000000000000" pitchFamily="2" charset="2"/>
              </a:rPr>
              <a:t>let</a:t>
            </a:r>
            <a:r>
              <a:rPr lang="pt-BR" dirty="0">
                <a:sym typeface="Wingdings" panose="05000000000000000000" pitchFamily="2" charset="2"/>
              </a:rPr>
              <a:t>  vamos usar</a:t>
            </a:r>
          </a:p>
          <a:p>
            <a:r>
              <a:rPr lang="pt-BR" dirty="0">
                <a:sym typeface="Wingdings" panose="05000000000000000000" pitchFamily="2" charset="2"/>
              </a:rPr>
              <a:t>var não recomendo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1961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9FC20-94F4-DB46-FC53-3B95098E8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66DEF2-D3BC-58DE-8083-5928B22D6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615DB8C-F501-08EA-D80A-817AAEE9F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0644"/>
            <a:ext cx="12192000" cy="53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10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81287-9D57-82C2-4AB4-350D8E839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D426D7-8879-C58B-F281-43BB3543C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A654720-3263-DBAF-5C28-BA47B92E4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7757"/>
            <a:ext cx="12192000" cy="306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2C873-4852-B7B9-359B-3B244B145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DESENVOLVIMENTO EM CAMADAS</a:t>
            </a:r>
          </a:p>
        </p:txBody>
      </p:sp>
      <p:pic>
        <p:nvPicPr>
          <p:cNvPr id="5" name="Espaço Reservado para Conteúdo 4" descr="Desenho de uma pessoa&#10;&#10;O conteúdo gerado por IA pode estar incorreto.">
            <a:extLst>
              <a:ext uri="{FF2B5EF4-FFF2-40B4-BE49-F238E27FC236}">
                <a16:creationId xmlns:a16="http://schemas.microsoft.com/office/drawing/2014/main" id="{D53EA70D-B7D0-6B57-C13B-100ED4042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8720" y="1690688"/>
            <a:ext cx="2896687" cy="2896687"/>
          </a:xfrm>
        </p:spPr>
      </p:pic>
      <p:pic>
        <p:nvPicPr>
          <p:cNvPr id="8" name="Imagem 7" descr="Logotipo&#10;&#10;O conteúdo gerado por IA pode estar incorreto.">
            <a:extLst>
              <a:ext uri="{FF2B5EF4-FFF2-40B4-BE49-F238E27FC236}">
                <a16:creationId xmlns:a16="http://schemas.microsoft.com/office/drawing/2014/main" id="{0763DA6F-2641-8941-47BD-4562D45D94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685184" y="1690687"/>
            <a:ext cx="2063006" cy="2896687"/>
          </a:xfrm>
          <a:prstGeom prst="rect">
            <a:avLst/>
          </a:prstGeom>
        </p:spPr>
      </p:pic>
      <p:pic>
        <p:nvPicPr>
          <p:cNvPr id="11" name="Imagem 10" descr="Logotipo&#10;&#10;O conteúdo gerado por IA pode estar incorreto.">
            <a:extLst>
              <a:ext uri="{FF2B5EF4-FFF2-40B4-BE49-F238E27FC236}">
                <a16:creationId xmlns:a16="http://schemas.microsoft.com/office/drawing/2014/main" id="{D6F89C4A-0042-2F6A-7AFD-60BB17FCAD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482392" y="1493119"/>
            <a:ext cx="3212262" cy="3212262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F82E4E5B-C44D-7B99-4800-75B6CB2D9F53}"/>
              </a:ext>
            </a:extLst>
          </p:cNvPr>
          <p:cNvSpPr txBox="1"/>
          <p:nvPr/>
        </p:nvSpPr>
        <p:spPr>
          <a:xfrm>
            <a:off x="1236273" y="4860099"/>
            <a:ext cx="19649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/>
              <a:t>MARCAÇÃO</a:t>
            </a:r>
          </a:p>
          <a:p>
            <a:pPr algn="ctr"/>
            <a:r>
              <a:rPr lang="pt-BR" sz="2400" dirty="0"/>
              <a:t>CONTEÚDO</a:t>
            </a:r>
          </a:p>
          <a:p>
            <a:pPr algn="ctr"/>
            <a:r>
              <a:rPr lang="pt-BR" dirty="0"/>
              <a:t>Imagem, texto, </a:t>
            </a:r>
          </a:p>
          <a:p>
            <a:pPr algn="ctr"/>
            <a:r>
              <a:rPr lang="pt-BR" dirty="0"/>
              <a:t>tabela, formulário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D26F66E-8C9B-D791-D1E9-187AE0E2DAD1}"/>
              </a:ext>
            </a:extLst>
          </p:cNvPr>
          <p:cNvSpPr txBox="1"/>
          <p:nvPr/>
        </p:nvSpPr>
        <p:spPr>
          <a:xfrm>
            <a:off x="4066627" y="4860099"/>
            <a:ext cx="330013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/>
              <a:t>ESTILIZAÇÃO</a:t>
            </a:r>
          </a:p>
          <a:p>
            <a:pPr algn="ctr"/>
            <a:r>
              <a:rPr lang="pt-BR" sz="2400" dirty="0"/>
              <a:t>APRESENTAÇÃO</a:t>
            </a:r>
          </a:p>
          <a:p>
            <a:pPr algn="ctr"/>
            <a:r>
              <a:rPr lang="pt-BR" dirty="0"/>
              <a:t>cor de texto, tamanho de texto, </a:t>
            </a:r>
          </a:p>
          <a:p>
            <a:pPr algn="ctr"/>
            <a:r>
              <a:rPr lang="pt-BR" dirty="0"/>
              <a:t>cor de fundo, imagem de fundo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BD2F9BF-D171-F037-163A-E264F1A11FEE}"/>
              </a:ext>
            </a:extLst>
          </p:cNvPr>
          <p:cNvSpPr txBox="1"/>
          <p:nvPr/>
        </p:nvSpPr>
        <p:spPr>
          <a:xfrm>
            <a:off x="7611461" y="4860098"/>
            <a:ext cx="29541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/>
              <a:t>INTERAÇÃO</a:t>
            </a:r>
          </a:p>
          <a:p>
            <a:pPr algn="ctr"/>
            <a:r>
              <a:rPr lang="pt-BR" sz="2400" dirty="0"/>
              <a:t>FUNCIONALIDADE</a:t>
            </a:r>
          </a:p>
          <a:p>
            <a:pPr algn="ctr"/>
            <a:r>
              <a:rPr lang="pt-BR" dirty="0"/>
              <a:t>Funções quando clica </a:t>
            </a:r>
          </a:p>
          <a:p>
            <a:pPr algn="ctr"/>
            <a:r>
              <a:rPr lang="pt-BR" dirty="0"/>
              <a:t>em um botão acontece algo</a:t>
            </a:r>
          </a:p>
        </p:txBody>
      </p:sp>
    </p:spTree>
    <p:extLst>
      <p:ext uri="{BB962C8B-B14F-4D97-AF65-F5344CB8AC3E}">
        <p14:creationId xmlns:p14="http://schemas.microsoft.com/office/powerpoint/2010/main" val="1723983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3E5E8-06E3-44C0-2CFF-E7A8581EC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769E08-7A40-3863-DF9A-D0386719C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8786BED-FA91-50EC-6F52-99DAD2414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43" y="797165"/>
            <a:ext cx="11576323" cy="511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45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6A302-F56C-A942-225B-8B223E58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AEAC2-F560-FEE2-7611-933BEA1A8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146FA1-AA1E-41A9-D3BF-C7BAD7CAB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972" y="316867"/>
            <a:ext cx="9735979" cy="617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89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8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DCA2B-73A0-8407-F025-ED49DD1EE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62FBC5-CB41-0AB8-E51F-5DEF268ED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3816" cy="43513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2141516-11AD-2352-B6F8-4A9657655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8" y="1253331"/>
            <a:ext cx="5801784" cy="4351338"/>
          </a:xfrm>
          <a:prstGeom prst="snip2DiagRect">
            <a:avLst/>
          </a:prstGeom>
          <a:noFill/>
          <a:ln w="19050"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410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FE6FF-3F0E-A154-8F4D-DCEB03B0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1927E0-5CEE-4A74-996E-3A2ECF686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document.getElementById</a:t>
            </a:r>
            <a:r>
              <a:rPr lang="pt-BR" dirty="0"/>
              <a:t>("</a:t>
            </a:r>
            <a:r>
              <a:rPr lang="pt-BR" dirty="0" err="1"/>
              <a:t>resultado_soma</a:t>
            </a:r>
            <a:r>
              <a:rPr lang="pt-BR" dirty="0"/>
              <a:t>").</a:t>
            </a:r>
            <a:r>
              <a:rPr lang="pt-BR" dirty="0" err="1"/>
              <a:t>innerText</a:t>
            </a:r>
            <a:r>
              <a:rPr lang="pt-BR" dirty="0"/>
              <a:t> = n1+n2</a:t>
            </a:r>
          </a:p>
          <a:p>
            <a:pPr marL="0" indent="0">
              <a:buNone/>
            </a:pPr>
            <a:r>
              <a:rPr lang="pt-BR" dirty="0"/>
              <a:t>Entra na estrutura do dom(</a:t>
            </a:r>
            <a:r>
              <a:rPr lang="pt-BR" dirty="0" err="1"/>
              <a:t>document</a:t>
            </a:r>
            <a:r>
              <a:rPr lang="pt-BR" dirty="0"/>
              <a:t>), pesquisa um elemento pelo id(</a:t>
            </a:r>
            <a:r>
              <a:rPr lang="pt-BR" dirty="0" err="1"/>
              <a:t>getElementById</a:t>
            </a:r>
            <a:r>
              <a:rPr lang="pt-BR" dirty="0"/>
              <a:t>(“</a:t>
            </a:r>
            <a:r>
              <a:rPr lang="pt-BR" dirty="0" err="1"/>
              <a:t>resultado_soma</a:t>
            </a:r>
            <a:r>
              <a:rPr lang="pt-BR" dirty="0"/>
              <a:t>”)), troca o valor da propriedade </a:t>
            </a:r>
            <a:r>
              <a:rPr lang="pt-BR" dirty="0" err="1"/>
              <a:t>innerText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8024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06CBC-B4AA-E11E-6F08-0C617B88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Guia de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D77FFA-73F2-B391-5AFF-E79AD80EF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https://www.freecodecamp.org/portuguese/news/manual-de-html-aprendizagem-de-html-para-iniciantes/</a:t>
            </a:r>
            <a:endParaRPr lang="pt-BR" dirty="0"/>
          </a:p>
          <a:p>
            <a:r>
              <a:rPr lang="pt-BR" dirty="0">
                <a:hlinkClick r:id="rId3"/>
              </a:rPr>
              <a:t>https://www.devmedia.com.br/html-basico-codigos-html/16596</a:t>
            </a:r>
            <a:endParaRPr lang="pt-BR" dirty="0"/>
          </a:p>
          <a:p>
            <a:r>
              <a:rPr lang="pt-BR" dirty="0">
                <a:hlinkClick r:id="rId4"/>
              </a:rPr>
              <a:t>https://developer.mozilla.org/pt-BR/docs/Learn_web_development/Getting_started/Your_first_website/Creating_the_content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9951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E4E89-4D5C-663A-03A7-318285D4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1EB881-C4CD-D4EE-F516-8ADF15159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Função é um conjunto de código que eu dou um nome.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6AA9A96-FD1D-AF28-73CC-DA346B9EA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910529"/>
            <a:ext cx="7535909" cy="262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67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AC0EB-CE4C-F73C-9856-19B5FE59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CCBC5B-82D3-2050-A362-F7F6A7DB1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função só é executada quando é chamada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71B8057-CCFF-323D-FF07-734858E1B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30" y="2484388"/>
            <a:ext cx="10762826" cy="84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13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8B2DC-A981-61D0-DFC4-31406A05A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866F7C-40C5-EB39-0F4C-B732C4577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 ser chamada através de eventos do HTML, como o </a:t>
            </a:r>
            <a:r>
              <a:rPr lang="pt-BR" dirty="0" err="1"/>
              <a:t>onclick</a:t>
            </a:r>
            <a:r>
              <a:rPr lang="pt-BR" dirty="0"/>
              <a:t> que é o evento que acontece quando o objeto é clicado com o mouse.</a:t>
            </a:r>
          </a:p>
        </p:txBody>
      </p:sp>
    </p:spTree>
    <p:extLst>
      <p:ext uri="{BB962C8B-B14F-4D97-AF65-F5344CB8AC3E}">
        <p14:creationId xmlns:p14="http://schemas.microsoft.com/office/powerpoint/2010/main" val="2947525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5F6FC-31FB-D246-979E-B150A26B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Lista de eventos do DOM mais comuns em </a:t>
            </a:r>
            <a:r>
              <a:rPr lang="pt-BR" b="1" dirty="0" err="1"/>
              <a:t>JavaScript</a:t>
            </a:r>
            <a:r>
              <a:rPr lang="pt-BR" b="1" dirty="0"/>
              <a:t>: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4A5EB3-95E2-4ACE-A054-A9B8E3775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click: ocorre quando um elemento é clicado</a:t>
            </a:r>
          </a:p>
          <a:p>
            <a:r>
              <a:rPr lang="pt-BR" dirty="0" err="1"/>
              <a:t>mouseover</a:t>
            </a:r>
            <a:r>
              <a:rPr lang="pt-BR" dirty="0"/>
              <a:t>: ocorre quando o ponteiro do mouse é posicionado sobre um elemento</a:t>
            </a:r>
          </a:p>
          <a:p>
            <a:r>
              <a:rPr lang="pt-BR" dirty="0" err="1"/>
              <a:t>keyup</a:t>
            </a:r>
            <a:r>
              <a:rPr lang="pt-BR" dirty="0"/>
              <a:t>: ocorre quando uma tecla é liberada após ser pressionada</a:t>
            </a:r>
          </a:p>
          <a:p>
            <a:r>
              <a:rPr lang="pt-BR" dirty="0" err="1"/>
              <a:t>submit</a:t>
            </a:r>
            <a:r>
              <a:rPr lang="pt-BR" dirty="0"/>
              <a:t>: ocorre quando um formulário é enviado</a:t>
            </a:r>
          </a:p>
          <a:p>
            <a:r>
              <a:rPr lang="pt-BR" dirty="0"/>
              <a:t>scroll: ocorre quando o usuário faz uma rolagem na página</a:t>
            </a:r>
          </a:p>
          <a:p>
            <a:r>
              <a:rPr lang="pt-BR" dirty="0" err="1"/>
              <a:t>focus</a:t>
            </a:r>
            <a:r>
              <a:rPr lang="pt-BR" dirty="0"/>
              <a:t>: ocorre quando um elemento obtém o foco</a:t>
            </a:r>
          </a:p>
          <a:p>
            <a:r>
              <a:rPr lang="pt-BR" dirty="0" err="1"/>
              <a:t>blur</a:t>
            </a:r>
            <a:r>
              <a:rPr lang="pt-BR" dirty="0"/>
              <a:t>: ocorre quando um elemento perde o foco</a:t>
            </a:r>
          </a:p>
          <a:p>
            <a:r>
              <a:rPr lang="pt-BR" dirty="0" err="1"/>
              <a:t>load</a:t>
            </a:r>
            <a:r>
              <a:rPr lang="pt-BR" dirty="0"/>
              <a:t>: ocorre quando um elemento ou a página inteira é carregada</a:t>
            </a:r>
          </a:p>
          <a:p>
            <a:r>
              <a:rPr lang="pt-BR" dirty="0" err="1"/>
              <a:t>resize</a:t>
            </a:r>
            <a:r>
              <a:rPr lang="pt-BR" dirty="0"/>
              <a:t>: ocorre quando a janela do navegador é redimensionada</a:t>
            </a:r>
          </a:p>
          <a:p>
            <a:r>
              <a:rPr lang="pt-BR" dirty="0" err="1"/>
              <a:t>change</a:t>
            </a:r>
            <a:r>
              <a:rPr lang="pt-BR" dirty="0"/>
              <a:t>: ocorre quando o valor de um campo de entrada é alterado</a:t>
            </a:r>
          </a:p>
        </p:txBody>
      </p:sp>
    </p:spTree>
    <p:extLst>
      <p:ext uri="{BB962C8B-B14F-4D97-AF65-F5344CB8AC3E}">
        <p14:creationId xmlns:p14="http://schemas.microsoft.com/office/powerpoint/2010/main" val="3340655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B8278-12F3-CFB4-E543-58E0E69A9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804F1F-A5A0-6B05-59E5-4E86D7BBD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Todo valor que vem de um formulário vem como texto</a:t>
            </a:r>
          </a:p>
          <a:p>
            <a:r>
              <a:rPr lang="pt-BR" dirty="0"/>
              <a:t>Quando for número, eu preciso converter antes de fazer o cálculo</a:t>
            </a:r>
          </a:p>
        </p:txBody>
      </p:sp>
    </p:spTree>
    <p:extLst>
      <p:ext uri="{BB962C8B-B14F-4D97-AF65-F5344CB8AC3E}">
        <p14:creationId xmlns:p14="http://schemas.microsoft.com/office/powerpoint/2010/main" val="874744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BCA44F-CB0C-E484-6C9F-AD685A40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EA7AB5-BB95-C22D-0AC6-3498B549D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86D4373-9D7F-8885-54F5-BD5E91840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50" y="537759"/>
            <a:ext cx="11288700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90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5CABA-5BA4-06FD-E776-CE43BE45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D72366-8297-D82E-DD3C-9AD064B9D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6D69E4A-1EAD-9D2E-1552-4DED3F873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23" y="1223654"/>
            <a:ext cx="11669754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63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80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0D34BB-AFAC-2AFF-CA57-635EF05BB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0A6EEF3B-E687-E62B-9857-E1DAF4B60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723" y="466725"/>
            <a:ext cx="4424966" cy="55974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bg1"/>
                </a:solidFill>
              </a:rPr>
              <a:t>Charles Babbage </a:t>
            </a:r>
            <a:r>
              <a:rPr lang="pt-BR" sz="2400" i="1" dirty="0">
                <a:solidFill>
                  <a:schemeClr val="bg1"/>
                </a:solidFill>
              </a:rPr>
              <a:t>(1791)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</a:rPr>
              <a:t>Cientista, matemático, filósofo, engenheiro mecânico e inventor inglês que originou o conceito de um computador programável junto à Condessa de </a:t>
            </a:r>
            <a:r>
              <a:rPr lang="pt-BR" sz="2400" dirty="0" err="1">
                <a:solidFill>
                  <a:schemeClr val="bg1"/>
                </a:solidFill>
              </a:rPr>
              <a:t>Lovelace</a:t>
            </a:r>
            <a:r>
              <a:rPr lang="pt-BR" sz="24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028" name="Picture 4" descr="Charles Babbage – Wikipédia, a enciclopédia livre">
            <a:extLst>
              <a:ext uri="{FF2B5EF4-FFF2-40B4-BE49-F238E27FC236}">
                <a16:creationId xmlns:a16="http://schemas.microsoft.com/office/drawing/2014/main" id="{BF594FCB-9179-679E-25FC-DD63078D1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3" y="559858"/>
            <a:ext cx="4132263" cy="5411147"/>
          </a:xfrm>
          <a:prstGeom prst="snip2DiagRect">
            <a:avLst/>
          </a:prstGeom>
          <a:noFill/>
          <a:ln w="19050"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09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80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EA29C5-CDCC-B6DE-68E4-43D47480D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96C11BA0-6B2C-9D3C-A7A7-5370EF7C0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8834" y="579549"/>
            <a:ext cx="4424966" cy="55974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bg1"/>
                </a:solidFill>
              </a:rPr>
              <a:t>Augusta Ada Byron King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i="1" dirty="0">
                <a:solidFill>
                  <a:schemeClr val="bg1"/>
                </a:solidFill>
              </a:rPr>
              <a:t>(Condessa de </a:t>
            </a:r>
            <a:r>
              <a:rPr lang="pt-BR" sz="2400" i="1" dirty="0" err="1">
                <a:solidFill>
                  <a:schemeClr val="bg1"/>
                </a:solidFill>
              </a:rPr>
              <a:t>Lovelace</a:t>
            </a:r>
            <a:r>
              <a:rPr lang="pt-BR" sz="2400" i="1" dirty="0">
                <a:solidFill>
                  <a:schemeClr val="bg1"/>
                </a:solidFill>
              </a:rPr>
              <a:t> - 1815)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</a:rPr>
              <a:t>Conhecida como Ada </a:t>
            </a:r>
            <a:r>
              <a:rPr lang="pt-BR" sz="2400" dirty="0" err="1">
                <a:solidFill>
                  <a:schemeClr val="bg1"/>
                </a:solidFill>
              </a:rPr>
              <a:t>Lovelace</a:t>
            </a:r>
            <a:r>
              <a:rPr lang="pt-BR" sz="2400" dirty="0">
                <a:solidFill>
                  <a:schemeClr val="bg1"/>
                </a:solidFill>
              </a:rPr>
              <a:t>, foi uma matemática e escritora inglesa. Hoje é reconhecida principalmente por ter escrito o primeiro algoritmo para ser processado por uma máquina, a máquina analítica de Charles Babbage</a:t>
            </a:r>
          </a:p>
        </p:txBody>
      </p:sp>
      <p:pic>
        <p:nvPicPr>
          <p:cNvPr id="3078" name="Picture 6" descr="Ada Lovelace Day - Época Negócios | Desenvolvimento">
            <a:extLst>
              <a:ext uri="{FF2B5EF4-FFF2-40B4-BE49-F238E27FC236}">
                <a16:creationId xmlns:a16="http://schemas.microsoft.com/office/drawing/2014/main" id="{E65E214B-3FEC-16D5-AD1C-45BEA2429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81125"/>
            <a:ext cx="5905500" cy="4095750"/>
          </a:xfrm>
          <a:prstGeom prst="snip2DiagRect">
            <a:avLst/>
          </a:prstGeom>
          <a:noFill/>
          <a:ln w="19050"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754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D54F5-FB5E-1BF2-5398-934E6C84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Plugins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02B3A9-9182-3597-1CBD-25CDAE6E3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4444380-A498-0D19-AC57-B879BB0CB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6126271" cy="446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3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BA232-1B5A-B26B-060E-5E7B942B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Configurações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4181CD7-EE8A-C548-8F06-DDEB3BF46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73" y="1595896"/>
            <a:ext cx="3505689" cy="481079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C4F90F8-337F-4432-4644-E318A1B5F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157" y="823590"/>
            <a:ext cx="5810181" cy="5833993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A3B05226-7A66-787A-304D-D6AC006C1040}"/>
              </a:ext>
            </a:extLst>
          </p:cNvPr>
          <p:cNvSpPr/>
          <p:nvPr/>
        </p:nvSpPr>
        <p:spPr>
          <a:xfrm>
            <a:off x="7841293" y="4634630"/>
            <a:ext cx="1139869" cy="3883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F818621-0C9F-1BDB-989B-665AAC3D9677}"/>
              </a:ext>
            </a:extLst>
          </p:cNvPr>
          <p:cNvSpPr/>
          <p:nvPr/>
        </p:nvSpPr>
        <p:spPr>
          <a:xfrm>
            <a:off x="7841292" y="5079304"/>
            <a:ext cx="1139869" cy="3883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45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81665-D89D-4D69-861A-65DB94480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79BD1A-4FF9-369F-287D-114758B8F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70E64C-2D7B-5F48-DEEB-338CB7A0C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180" y="1771418"/>
            <a:ext cx="6201640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60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AA7BD-7107-B105-B49E-9B4FB624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B1ECEA-2B39-4765-9EDC-B3429222A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https://developer.mozilla.org/pt-BR/docs/Web/JavaScript</a:t>
            </a:r>
            <a:endParaRPr lang="pt-BR" dirty="0"/>
          </a:p>
          <a:p>
            <a:r>
              <a:rPr lang="pt-BR" dirty="0">
                <a:hlinkClick r:id="rId3"/>
              </a:rPr>
              <a:t>https://www.alura.com.br/artigos/javascript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5375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E6F59-B030-49FB-8357-D0FF4D9E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01 Pedir o nome e a idade do usuário e escrever essas informações de uma forma amigável.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3159894-033C-9074-0323-24A1A623C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6384253" cy="253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446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6f9e3b1e-1809-444a-81d3-82d40a928812}" enabled="0" method="" siteId="{6f9e3b1e-1809-444a-81d3-82d40a92881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537</Words>
  <Application>Microsoft Office PowerPoint</Application>
  <PresentationFormat>Widescreen</PresentationFormat>
  <Paragraphs>69</Paragraphs>
  <Slides>28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Arial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Plugins</vt:lpstr>
      <vt:lpstr>Configurações</vt:lpstr>
      <vt:lpstr>Apresentação do PowerPoint</vt:lpstr>
      <vt:lpstr>Apresentação do PowerPoint</vt:lpstr>
      <vt:lpstr>01 Pedir o nome e a idade do usuário e escrever essas informações de uma forma amigável.</vt:lpstr>
      <vt:lpstr>Estrutura básica do html ( !+Enter )</vt:lpstr>
      <vt:lpstr>Tag / Comando HTML</vt:lpstr>
      <vt:lpstr>Apresentação do PowerPoint</vt:lpstr>
      <vt:lpstr>Apresentação do PowerPoint</vt:lpstr>
      <vt:lpstr>Variáveis</vt:lpstr>
      <vt:lpstr>Apresentação do PowerPoint</vt:lpstr>
      <vt:lpstr>Apresentação do PowerPoint</vt:lpstr>
      <vt:lpstr>DESENVOLVIMENTO EM CAMADAS</vt:lpstr>
      <vt:lpstr>Apresentação do PowerPoint</vt:lpstr>
      <vt:lpstr>Apresentação do PowerPoint</vt:lpstr>
      <vt:lpstr>Apresentação do PowerPoint</vt:lpstr>
      <vt:lpstr>Guia de HTML</vt:lpstr>
      <vt:lpstr>funções</vt:lpstr>
      <vt:lpstr>Funções</vt:lpstr>
      <vt:lpstr>Função</vt:lpstr>
      <vt:lpstr>Lista de eventos do DOM mais comuns em JavaScript: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GUTO RODRIGO DE SOUZA XAVIER</dc:creator>
  <cp:lastModifiedBy>GUTO RODRIGO DE SOUZA XAVIER</cp:lastModifiedBy>
  <cp:revision>1</cp:revision>
  <dcterms:created xsi:type="dcterms:W3CDTF">2025-09-11T20:36:17Z</dcterms:created>
  <dcterms:modified xsi:type="dcterms:W3CDTF">2025-09-13T01:16:51Z</dcterms:modified>
</cp:coreProperties>
</file>