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917204-2A6F-448B-87AF-8C42704A3CD0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01871F1-B1B5-4722-B685-0A220808A9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22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7204-2A6F-448B-87AF-8C42704A3CD0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871F1-B1B5-4722-B685-0A220808A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67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7204-2A6F-448B-87AF-8C42704A3CD0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871F1-B1B5-4722-B685-0A220808A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90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7204-2A6F-448B-87AF-8C42704A3CD0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871F1-B1B5-4722-B685-0A220808A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62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7204-2A6F-448B-87AF-8C42704A3CD0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871F1-B1B5-4722-B685-0A220808A9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08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7204-2A6F-448B-87AF-8C42704A3CD0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871F1-B1B5-4722-B685-0A220808A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5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7204-2A6F-448B-87AF-8C42704A3CD0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871F1-B1B5-4722-B685-0A220808A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08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7204-2A6F-448B-87AF-8C42704A3CD0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871F1-B1B5-4722-B685-0A220808A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02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7204-2A6F-448B-87AF-8C42704A3CD0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871F1-B1B5-4722-B685-0A220808A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34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7204-2A6F-448B-87AF-8C42704A3CD0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871F1-B1B5-4722-B685-0A220808A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50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7204-2A6F-448B-87AF-8C42704A3CD0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871F1-B1B5-4722-B685-0A220808A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23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2917204-2A6F-448B-87AF-8C42704A3CD0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01871F1-B1B5-4722-B685-0A220808A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7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qlite.org/download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449A47-53E5-7F17-5D54-84F70D57C412}"/>
              </a:ext>
            </a:extLst>
          </p:cNvPr>
          <p:cNvSpPr txBox="1"/>
          <p:nvPr/>
        </p:nvSpPr>
        <p:spPr>
          <a:xfrm>
            <a:off x="3072864" y="2862499"/>
            <a:ext cx="6046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Unity SQLite </a:t>
            </a:r>
            <a:r>
              <a:rPr lang="ko-KR" altLang="en-US" sz="4800" dirty="0"/>
              <a:t>연동하기</a:t>
            </a:r>
          </a:p>
        </p:txBody>
      </p:sp>
    </p:spTree>
    <p:extLst>
      <p:ext uri="{BB962C8B-B14F-4D97-AF65-F5344CB8AC3E}">
        <p14:creationId xmlns:p14="http://schemas.microsoft.com/office/powerpoint/2010/main" val="165802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F2DF5-2C81-9187-EDE7-E56ABB049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620" y="696286"/>
            <a:ext cx="10269251" cy="5399714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https://www.sqlite.org/download.html</a:t>
            </a:r>
            <a:endParaRPr lang="en-US" altLang="ko-KR" dirty="0"/>
          </a:p>
          <a:p>
            <a:r>
              <a:rPr lang="en-US" altLang="ko-KR" dirty="0"/>
              <a:t>SQLite </a:t>
            </a:r>
            <a:r>
              <a:rPr lang="ko-KR" altLang="en-US" dirty="0"/>
              <a:t>공식 홈페이지에서 해당 파일을 다운로드한다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5AC85A-3889-53F9-1370-872B06132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89" y="1631023"/>
            <a:ext cx="7449424" cy="466723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3E0CC6E-06B9-8C32-9A14-8A820F099F13}"/>
              </a:ext>
            </a:extLst>
          </p:cNvPr>
          <p:cNvSpPr/>
          <p:nvPr/>
        </p:nvSpPr>
        <p:spPr>
          <a:xfrm>
            <a:off x="1065401" y="5394120"/>
            <a:ext cx="4957893" cy="3355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80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70A10C5-73BA-EB58-23FA-46D8E79C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620" y="696286"/>
            <a:ext cx="11073468" cy="5399714"/>
          </a:xfrm>
        </p:spPr>
        <p:txBody>
          <a:bodyPr/>
          <a:lstStyle/>
          <a:p>
            <a:r>
              <a:rPr lang="en-US" altLang="ko-KR" dirty="0"/>
              <a:t>C:\Program Files\Unity\Hub\Editor\2022.3.21f1\Editor\Data\</a:t>
            </a:r>
            <a:r>
              <a:rPr lang="en-US" altLang="ko-KR" dirty="0" err="1"/>
              <a:t>MonoBleedingEdge</a:t>
            </a:r>
            <a:r>
              <a:rPr lang="en-US" altLang="ko-KR" dirty="0"/>
              <a:t>\lib\mono\4.5</a:t>
            </a:r>
          </a:p>
          <a:p>
            <a:r>
              <a:rPr lang="ko-KR" altLang="en-US" dirty="0"/>
              <a:t>유니티 설치 경로를 따로 지정하지 않았다면 위 경로에서 </a:t>
            </a:r>
            <a:r>
              <a:rPr lang="en-US" altLang="ko-KR" dirty="0"/>
              <a:t>Mono.Data.Sqlite.dll </a:t>
            </a:r>
            <a:r>
              <a:rPr lang="ko-KR" altLang="en-US" dirty="0"/>
              <a:t>을 복사하여 위에서 받은 파일과 같은 폴더에 넣어둔다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A91B17-D238-0998-7AF5-EF9517C51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517" y="2056917"/>
            <a:ext cx="4486576" cy="328686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5C695EE-93B7-F568-0395-9BFEDA729CDD}"/>
              </a:ext>
            </a:extLst>
          </p:cNvPr>
          <p:cNvSpPr/>
          <p:nvPr/>
        </p:nvSpPr>
        <p:spPr>
          <a:xfrm>
            <a:off x="1157681" y="3429000"/>
            <a:ext cx="2424418" cy="471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67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70A10C5-73BA-EB58-23FA-46D8E79C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620" y="696286"/>
            <a:ext cx="10269251" cy="5399714"/>
          </a:xfrm>
        </p:spPr>
        <p:txBody>
          <a:bodyPr/>
          <a:lstStyle/>
          <a:p>
            <a:r>
              <a:rPr lang="ko-KR" altLang="en-US" dirty="0"/>
              <a:t>다운로드 받은 </a:t>
            </a:r>
            <a:r>
              <a:rPr lang="en-US" altLang="ko-KR" dirty="0"/>
              <a:t>3 </a:t>
            </a:r>
            <a:r>
              <a:rPr lang="ko-KR" altLang="en-US" dirty="0"/>
              <a:t>개의 파일이 들어있는 폴더를 </a:t>
            </a:r>
            <a:r>
              <a:rPr lang="en-US" altLang="ko-KR" dirty="0" err="1"/>
              <a:t>UnityEditer</a:t>
            </a:r>
            <a:r>
              <a:rPr lang="ko-KR" altLang="en-US" dirty="0"/>
              <a:t>의 </a:t>
            </a:r>
            <a:r>
              <a:rPr lang="en-US" altLang="ko-KR" dirty="0"/>
              <a:t>Asset – Plugin </a:t>
            </a:r>
            <a:r>
              <a:rPr lang="ko-KR" altLang="en-US" dirty="0"/>
              <a:t>폴더에 드래그 앤 </a:t>
            </a:r>
            <a:r>
              <a:rPr lang="ko-KR" altLang="en-US" dirty="0" err="1"/>
              <a:t>드롭하여</a:t>
            </a:r>
            <a:r>
              <a:rPr lang="ko-KR" altLang="en-US" dirty="0"/>
              <a:t> 복사하면 자동으로 세팅이 완료된다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59488F-0469-B7E4-B342-AE36F386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454" y="1909255"/>
            <a:ext cx="5608405" cy="34093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CB9A5A-1A36-3700-D92B-5495931E6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20" y="1900229"/>
            <a:ext cx="4915971" cy="341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4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70A10C5-73BA-EB58-23FA-46D8E79C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620" y="696286"/>
            <a:ext cx="10269251" cy="5399714"/>
          </a:xfrm>
        </p:spPr>
        <p:txBody>
          <a:bodyPr/>
          <a:lstStyle/>
          <a:p>
            <a:r>
              <a:rPr lang="en-US" altLang="ko-KR" dirty="0"/>
              <a:t>Rider IDE</a:t>
            </a:r>
            <a:r>
              <a:rPr lang="ko-KR" altLang="en-US" dirty="0"/>
              <a:t>의 경우</a:t>
            </a:r>
            <a:endParaRPr lang="en-US" altLang="ko-KR" dirty="0"/>
          </a:p>
          <a:p>
            <a:r>
              <a:rPr lang="ko-KR" altLang="en-US" dirty="0"/>
              <a:t>오른쪽의 </a:t>
            </a:r>
            <a:r>
              <a:rPr lang="en-US" altLang="ko-KR" dirty="0"/>
              <a:t>DB</a:t>
            </a:r>
            <a:r>
              <a:rPr lang="ko-KR" altLang="en-US" dirty="0"/>
              <a:t>탭 </a:t>
            </a:r>
            <a:r>
              <a:rPr lang="en-US" altLang="ko-KR" dirty="0"/>
              <a:t>-&gt; +</a:t>
            </a:r>
            <a:r>
              <a:rPr lang="ko-KR" altLang="en-US" dirty="0"/>
              <a:t>버튼 </a:t>
            </a:r>
            <a:r>
              <a:rPr lang="en-US" altLang="ko-KR" dirty="0"/>
              <a:t>-&gt; Connect to Database… -&gt; Use connection string </a:t>
            </a:r>
            <a:r>
              <a:rPr lang="ko-KR" altLang="en-US" dirty="0"/>
              <a:t>에서 </a:t>
            </a:r>
            <a:r>
              <a:rPr lang="en-US" altLang="ko-KR" dirty="0"/>
              <a:t>Database type</a:t>
            </a:r>
            <a:r>
              <a:rPr lang="ko-KR" altLang="en-US" dirty="0"/>
              <a:t>의 </a:t>
            </a:r>
            <a:r>
              <a:rPr lang="en-US" altLang="ko-KR" dirty="0"/>
              <a:t>SQLite</a:t>
            </a:r>
            <a:r>
              <a:rPr lang="ko-KR" altLang="en-US" dirty="0"/>
              <a:t>를 선택하고 </a:t>
            </a:r>
            <a:r>
              <a:rPr lang="en-US" altLang="ko-KR" dirty="0"/>
              <a:t>Test Connection</a:t>
            </a:r>
            <a:r>
              <a:rPr lang="ko-KR" altLang="en-US" dirty="0"/>
              <a:t>으로 테스트 후 성공 시 </a:t>
            </a:r>
            <a:r>
              <a:rPr lang="en-US" altLang="ko-KR" dirty="0"/>
              <a:t>Connection to Database</a:t>
            </a:r>
            <a:r>
              <a:rPr lang="ko-KR" altLang="en-US" dirty="0"/>
              <a:t>를 클릭하여 </a:t>
            </a:r>
            <a:r>
              <a:rPr lang="en-US" altLang="ko-KR" dirty="0"/>
              <a:t>SQLite</a:t>
            </a:r>
            <a:r>
              <a:rPr lang="ko-KR" altLang="en-US" dirty="0"/>
              <a:t>를 연결한다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C4F0E5-0FF0-5340-B880-8A6413B3B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57" y="2371800"/>
            <a:ext cx="2667372" cy="24101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E2C4015-4ABC-3A53-AA71-E79CF555A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229" y="2371800"/>
            <a:ext cx="5468113" cy="33056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262467-70D3-8C59-3E0C-DE9101175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342" y="2371800"/>
            <a:ext cx="2000529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5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70A10C5-73BA-EB58-23FA-46D8E79C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620" y="696286"/>
            <a:ext cx="10269251" cy="5399714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51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70A10C5-73BA-EB58-23FA-46D8E79C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620" y="696286"/>
            <a:ext cx="10269251" cy="5399714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307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70A10C5-73BA-EB58-23FA-46D8E79C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620" y="696286"/>
            <a:ext cx="10269251" cy="5399714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51274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507</TotalTime>
  <Words>132</Words>
  <Application>Microsoft Office PowerPoint</Application>
  <PresentationFormat>와이드스크린</PresentationFormat>
  <Paragraphs>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Corbel</vt:lpstr>
      <vt:lpstr>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502</dc:creator>
  <cp:lastModifiedBy>502</cp:lastModifiedBy>
  <cp:revision>2</cp:revision>
  <dcterms:created xsi:type="dcterms:W3CDTF">2024-04-12T00:53:45Z</dcterms:created>
  <dcterms:modified xsi:type="dcterms:W3CDTF">2024-04-12T09:20:55Z</dcterms:modified>
</cp:coreProperties>
</file>