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2917204-2A6F-448B-87AF-8C42704A3CD0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01871F1-B1B5-4722-B685-0A220808A9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22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7204-2A6F-448B-87AF-8C42704A3CD0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871F1-B1B5-4722-B685-0A220808A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67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7204-2A6F-448B-87AF-8C42704A3CD0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871F1-B1B5-4722-B685-0A220808A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90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7204-2A6F-448B-87AF-8C42704A3CD0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871F1-B1B5-4722-B685-0A220808A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62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7204-2A6F-448B-87AF-8C42704A3CD0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871F1-B1B5-4722-B685-0A220808A9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08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7204-2A6F-448B-87AF-8C42704A3CD0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871F1-B1B5-4722-B685-0A220808A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50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7204-2A6F-448B-87AF-8C42704A3CD0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871F1-B1B5-4722-B685-0A220808A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08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7204-2A6F-448B-87AF-8C42704A3CD0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871F1-B1B5-4722-B685-0A220808A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02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7204-2A6F-448B-87AF-8C42704A3CD0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871F1-B1B5-4722-B685-0A220808A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34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7204-2A6F-448B-87AF-8C42704A3CD0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871F1-B1B5-4722-B685-0A220808A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50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7204-2A6F-448B-87AF-8C42704A3CD0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871F1-B1B5-4722-B685-0A220808A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23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2917204-2A6F-448B-87AF-8C42704A3CD0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01871F1-B1B5-4722-B685-0A220808A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97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qlite.org/download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browser.org/dl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C26C0AB-632B-4701-A5A6-052B75B7F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2A2853-A55A-47F7-902F-6DE7185D8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46887"/>
            <a:ext cx="7314691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0A3D00-134B-401B-BED1-39F1B73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3843" y="4005950"/>
            <a:ext cx="531902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4F11129-8A77-4850-9BAB-FDA0CF4F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449A47-53E5-7F17-5D54-84F70D57C412}"/>
              </a:ext>
            </a:extLst>
          </p:cNvPr>
          <p:cNvSpPr txBox="1"/>
          <p:nvPr/>
        </p:nvSpPr>
        <p:spPr>
          <a:xfrm>
            <a:off x="5283553" y="893398"/>
            <a:ext cx="6019601" cy="318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7200" b="1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Unity SQLite </a:t>
            </a:r>
            <a:r>
              <a:rPr lang="ko-KR" altLang="en-US" sz="7200" b="1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연동하기</a:t>
            </a:r>
          </a:p>
        </p:txBody>
      </p:sp>
      <p:pic>
        <p:nvPicPr>
          <p:cNvPr id="8" name="Graphic 7" descr="Wind Chime">
            <a:extLst>
              <a:ext uri="{FF2B5EF4-FFF2-40B4-BE49-F238E27FC236}">
                <a16:creationId xmlns:a16="http://schemas.microsoft.com/office/drawing/2014/main" id="{931A1F6B-73F0-51E1-047A-DBED1BC8F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065" y="1860302"/>
            <a:ext cx="3135414" cy="313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2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56554E-F410-6C63-3698-BE2CA1501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4" y="1308223"/>
            <a:ext cx="4593715" cy="4239573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70A10C5-73BA-EB58-23FA-46D8E79C0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703" y="1913467"/>
            <a:ext cx="5364444" cy="4038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첫 행에 </a:t>
            </a:r>
            <a:r>
              <a:rPr lang="ko-KR" altLang="en-US" dirty="0" err="1"/>
              <a:t>필드명</a:t>
            </a:r>
            <a:r>
              <a:rPr lang="ko-KR" altLang="en-US" dirty="0"/>
              <a:t> 포함 옵션과</a:t>
            </a:r>
            <a:r>
              <a:rPr lang="en-US" altLang="ko-KR" dirty="0"/>
              <a:t>, </a:t>
            </a:r>
            <a:r>
              <a:rPr lang="ko-KR" altLang="en-US" dirty="0"/>
              <a:t>필드 앞 뒤 공백 제거 옵션을 선택해 줍니다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모든 과정이 완료되면 확인을 눌러 테이블을 </a:t>
            </a:r>
            <a:r>
              <a:rPr lang="en-US" altLang="ko-KR" dirty="0"/>
              <a:t>import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9200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2F21119-C4F9-3AAF-C2A2-968605649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14" y="501485"/>
            <a:ext cx="4730764" cy="27674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A361320-9C5D-ED77-1FC0-F4A762EE8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14" y="3268980"/>
            <a:ext cx="4730765" cy="2827020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70A10C5-73BA-EB58-23FA-46D8E79C0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369" y="1409700"/>
            <a:ext cx="6017833" cy="4038600"/>
          </a:xfrm>
        </p:spPr>
        <p:txBody>
          <a:bodyPr>
            <a:normAutofit lnSpcReduction="10000"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ko-KR" altLang="en-US" dirty="0"/>
              <a:t>번외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해당 </a:t>
            </a:r>
            <a:r>
              <a:rPr lang="en-US" altLang="ko-KR" dirty="0"/>
              <a:t>DB</a:t>
            </a:r>
            <a:r>
              <a:rPr lang="ko-KR" altLang="en-US" dirty="0"/>
              <a:t>를 다른 </a:t>
            </a:r>
            <a:r>
              <a:rPr lang="en-US" altLang="ko-KR" dirty="0" err="1"/>
              <a:t>DataBase</a:t>
            </a:r>
            <a:r>
              <a:rPr lang="en-US" altLang="ko-KR" dirty="0"/>
              <a:t> IDE</a:t>
            </a:r>
            <a:r>
              <a:rPr lang="ko-KR" altLang="en-US" dirty="0"/>
              <a:t> 에서 사용하려는 경우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DB Browser for SQLite</a:t>
            </a:r>
            <a:r>
              <a:rPr lang="ko-KR" altLang="en-US" dirty="0"/>
              <a:t>를 종료하고 아래 과정을 실행합니다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Add data source manually – Data source – SQLite – File…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7850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E225061-154B-C726-508D-D5774F87A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45" y="690613"/>
            <a:ext cx="4331956" cy="25783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E1FDBCE-BA29-A7E3-D966-BDD84704A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45" y="3268980"/>
            <a:ext cx="4331956" cy="2685812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70A10C5-73BA-EB58-23FA-46D8E79C0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594" y="2701011"/>
            <a:ext cx="6693061" cy="11359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Assets – </a:t>
            </a:r>
            <a:r>
              <a:rPr lang="en-US" altLang="ko-KR" dirty="0" err="1"/>
              <a:t>DataBase</a:t>
            </a:r>
            <a:r>
              <a:rPr lang="en-US" altLang="ko-KR" dirty="0"/>
              <a:t> – DB</a:t>
            </a:r>
            <a:r>
              <a:rPr lang="ko-KR" altLang="en-US" dirty="0"/>
              <a:t>선택 후 열기 </a:t>
            </a:r>
            <a:r>
              <a:rPr lang="en-US" altLang="ko-KR" dirty="0"/>
              <a:t>– Test Connection – Connect to Database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0899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8F52D7C4-F160-E733-5AF6-7AF07503D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4" y="1413222"/>
            <a:ext cx="4593715" cy="4029574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3962CB3-E5D9-B8BE-15F9-28460364A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703" y="2057400"/>
            <a:ext cx="5364444" cy="4038600"/>
          </a:xfrm>
        </p:spPr>
        <p:txBody>
          <a:bodyPr>
            <a:normAutofit/>
          </a:bodyPr>
          <a:lstStyle/>
          <a:p>
            <a:r>
              <a:rPr lang="en-US" dirty="0"/>
              <a:t>Rider IDE</a:t>
            </a:r>
            <a:r>
              <a:rPr lang="ko-KR" altLang="en-US" dirty="0"/>
              <a:t>에서 </a:t>
            </a:r>
            <a:r>
              <a:rPr lang="en-US" altLang="ko-KR" dirty="0"/>
              <a:t>DB</a:t>
            </a:r>
            <a:r>
              <a:rPr lang="ko-KR" altLang="en-US" dirty="0"/>
              <a:t>에 접속이 된 것을 확인할 수 있습니다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64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70A10C5-73BA-EB58-23FA-46D8E79C0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410" y="2183985"/>
            <a:ext cx="5280503" cy="30237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좌측 소스코드는 </a:t>
            </a:r>
            <a:r>
              <a:rPr lang="en-US" altLang="ko-KR" dirty="0" err="1"/>
              <a:t>initUserScene</a:t>
            </a:r>
            <a:r>
              <a:rPr lang="ko-KR" altLang="en-US" dirty="0"/>
              <a:t>에서 사용되는 </a:t>
            </a:r>
            <a:r>
              <a:rPr lang="en-US" altLang="ko-KR" dirty="0"/>
              <a:t>SQLite </a:t>
            </a:r>
            <a:r>
              <a:rPr lang="ko-KR" altLang="en-US" dirty="0"/>
              <a:t>예제입니다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nameField</a:t>
            </a:r>
            <a:r>
              <a:rPr lang="ko-KR" altLang="en-US" dirty="0"/>
              <a:t>와 </a:t>
            </a:r>
            <a:r>
              <a:rPr lang="en-US" altLang="ko-KR" dirty="0" err="1"/>
              <a:t>dropDown</a:t>
            </a:r>
            <a:r>
              <a:rPr lang="ko-KR" altLang="en-US" dirty="0"/>
              <a:t>에서 값을 받아와 </a:t>
            </a:r>
            <a:r>
              <a:rPr lang="en-US" altLang="ko-KR" dirty="0"/>
              <a:t>DB</a:t>
            </a:r>
            <a:r>
              <a:rPr lang="ko-KR" altLang="en-US" dirty="0"/>
              <a:t>에 입력하고 </a:t>
            </a:r>
            <a:r>
              <a:rPr lang="en-US" altLang="ko-KR" dirty="0" err="1"/>
              <a:t>MainLevelScene</a:t>
            </a:r>
            <a:r>
              <a:rPr lang="ko-KR" altLang="en-US" dirty="0"/>
              <a:t>을 </a:t>
            </a:r>
            <a:r>
              <a:rPr lang="ko-KR" altLang="en-US" dirty="0" err="1"/>
              <a:t>로드하는</a:t>
            </a:r>
            <a:r>
              <a:rPr lang="ko-KR" altLang="en-US" dirty="0"/>
              <a:t> 구문입니다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545150-FC27-8BEC-67F7-153D0E853D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675" b="1555"/>
          <a:stretch/>
        </p:blipFill>
        <p:spPr>
          <a:xfrm>
            <a:off x="233661" y="229754"/>
            <a:ext cx="4650955" cy="39936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FB2CA8-38C4-AFA6-7AC6-1891591012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30" r="20675" b="11294"/>
          <a:stretch/>
        </p:blipFill>
        <p:spPr>
          <a:xfrm>
            <a:off x="233660" y="4223389"/>
            <a:ext cx="4650956" cy="241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70A10C5-73BA-EB58-23FA-46D8E79C0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620" y="696286"/>
            <a:ext cx="10269251" cy="5399714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16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F2DF5-2C81-9187-EDE7-E56ABB049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620" y="696286"/>
            <a:ext cx="10269251" cy="5399714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https://www.sqlite.org/download.html</a:t>
            </a:r>
            <a:endParaRPr lang="en-US" altLang="ko-KR" dirty="0"/>
          </a:p>
          <a:p>
            <a:r>
              <a:rPr lang="en-US" altLang="ko-KR" dirty="0"/>
              <a:t>SQLite </a:t>
            </a:r>
            <a:r>
              <a:rPr lang="ko-KR" altLang="en-US" dirty="0"/>
              <a:t>공식 홈페이지에서 해당 파일을 다운로드합니다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5AC85A-3889-53F9-1370-872B06132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89" y="1631023"/>
            <a:ext cx="7449424" cy="466723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3E0CC6E-06B9-8C32-9A14-8A820F099F13}"/>
              </a:ext>
            </a:extLst>
          </p:cNvPr>
          <p:cNvSpPr/>
          <p:nvPr/>
        </p:nvSpPr>
        <p:spPr>
          <a:xfrm>
            <a:off x="1065401" y="5394120"/>
            <a:ext cx="4957893" cy="3355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801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A91B17-D238-0998-7AF5-EF9517C51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4" y="1745330"/>
            <a:ext cx="4593715" cy="3365359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70A10C5-73BA-EB58-23FA-46D8E79C0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703" y="1408708"/>
            <a:ext cx="5364444" cy="4038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C:\Program Files\Unity\Hub\Editor\2022.3.21f1\Editor\Data\</a:t>
            </a:r>
            <a:r>
              <a:rPr lang="en-US" altLang="ko-KR" dirty="0" err="1"/>
              <a:t>MonoBleedingEdge</a:t>
            </a:r>
            <a:r>
              <a:rPr lang="en-US" altLang="ko-KR" dirty="0"/>
              <a:t>\lib\mono\4.5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유니티 설치 경로를 따로 지정하지 않았다면 위 경로에서 </a:t>
            </a:r>
            <a:r>
              <a:rPr lang="en-US" altLang="ko-KR" dirty="0"/>
              <a:t>Mono.Data.Sqlite.dll </a:t>
            </a:r>
            <a:r>
              <a:rPr lang="ko-KR" altLang="en-US" dirty="0"/>
              <a:t>을 복사하여 위에서 받은 파일과 같은 폴더에 넣어둡니다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C695EE-93B7-F568-0395-9BFEDA729CDD}"/>
              </a:ext>
            </a:extLst>
          </p:cNvPr>
          <p:cNvSpPr/>
          <p:nvPr/>
        </p:nvSpPr>
        <p:spPr>
          <a:xfrm>
            <a:off x="1111027" y="3192068"/>
            <a:ext cx="2424418" cy="471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67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033C54-130E-47B2-AED6-625156FB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242FE5-C72F-4A84-8716-823E31865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39" y="243840"/>
            <a:ext cx="7327423" cy="637793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70A10C5-73BA-EB58-23FA-46D8E79C0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731" y="2057400"/>
            <a:ext cx="3582416" cy="4038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다운로드 받은 </a:t>
            </a:r>
            <a:r>
              <a:rPr lang="en-US" altLang="ko-KR" sz="1800" dirty="0"/>
              <a:t>3 </a:t>
            </a:r>
            <a:r>
              <a:rPr lang="ko-KR" altLang="en-US" sz="1800" dirty="0"/>
              <a:t>개의 파일이 들어있는 폴더를 </a:t>
            </a:r>
            <a:r>
              <a:rPr lang="en-US" altLang="ko-KR" sz="1800" dirty="0" err="1"/>
              <a:t>UnityEditer</a:t>
            </a:r>
            <a:r>
              <a:rPr lang="ko-KR" altLang="en-US" sz="1800" dirty="0"/>
              <a:t>의 </a:t>
            </a:r>
            <a:r>
              <a:rPr lang="en-US" altLang="ko-KR" sz="1800" dirty="0"/>
              <a:t>Asset – Plugin </a:t>
            </a:r>
            <a:r>
              <a:rPr lang="ko-KR" altLang="en-US" sz="1800" dirty="0"/>
              <a:t>폴더에 드래그 앤 </a:t>
            </a:r>
            <a:r>
              <a:rPr lang="ko-KR" altLang="en-US" sz="1800" dirty="0" err="1"/>
              <a:t>드롭하여</a:t>
            </a:r>
            <a:r>
              <a:rPr lang="ko-KR" altLang="en-US" sz="1800" dirty="0"/>
              <a:t> 복사하면 자동으로 세팅이 완료됩니다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CB9ED3-F084-4F4D-A18E-3FEB1520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222938-EAF8-4DE0-8FA0-31B5109FC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692" y="744223"/>
            <a:ext cx="3422042" cy="31686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659488F-0469-B7E4-B342-AE36F3861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34" y="1379808"/>
            <a:ext cx="3121358" cy="189748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33B1F50-587A-4270-941C-3D03C3891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3075" y="744223"/>
            <a:ext cx="2790856" cy="20633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310D42-418C-4ACE-BF95-D8FA7E02C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692" y="4087904"/>
            <a:ext cx="3422042" cy="205228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ABCF05-8734-4C35-8112-28A5AC3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3075" y="2971541"/>
            <a:ext cx="2790855" cy="31686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08CB9A5A-1A36-3700-D92B-5495931E6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116" y="3693488"/>
            <a:ext cx="2480365" cy="17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4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21E9CF-4B52-AD3E-73A7-7AA5C889E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54" y="2167595"/>
            <a:ext cx="5606244" cy="2522809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70A10C5-73BA-EB58-23FA-46D8E79C0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703" y="2057400"/>
            <a:ext cx="5364444" cy="4038600"/>
          </a:xfrm>
        </p:spPr>
        <p:txBody>
          <a:bodyPr>
            <a:normAutofit/>
          </a:bodyPr>
          <a:lstStyle/>
          <a:p>
            <a:r>
              <a:rPr lang="en-US" altLang="ko-KR" dirty="0">
                <a:hlinkClick r:id="rId3"/>
              </a:rPr>
              <a:t>https://sqlitebrowser.org/dl/</a:t>
            </a:r>
            <a:endParaRPr lang="en-US" altLang="ko-KR" dirty="0"/>
          </a:p>
          <a:p>
            <a:r>
              <a:rPr lang="ko-KR" altLang="en-US" dirty="0"/>
              <a:t>위 사이트에 방문하여 </a:t>
            </a:r>
            <a:r>
              <a:rPr lang="en-US" altLang="ko-KR" dirty="0"/>
              <a:t>DB </a:t>
            </a:r>
            <a:r>
              <a:rPr lang="en-US" altLang="ko-KR" dirty="0" err="1"/>
              <a:t>Broser</a:t>
            </a:r>
            <a:r>
              <a:rPr lang="en-US" altLang="ko-KR" dirty="0"/>
              <a:t> for SQLite </a:t>
            </a:r>
            <a:r>
              <a:rPr lang="ko-KR" altLang="en-US" dirty="0"/>
              <a:t>를 다운받습니다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자신의 운영체제에 맞게 다운로드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저는 </a:t>
            </a:r>
            <a:r>
              <a:rPr lang="en-US" altLang="ko-KR" dirty="0"/>
              <a:t>Windows 64</a:t>
            </a:r>
            <a:r>
              <a:rPr lang="ko-KR" altLang="en-US" dirty="0"/>
              <a:t>비트 </a:t>
            </a:r>
            <a:r>
              <a:rPr lang="en-US" altLang="ko-KR" dirty="0"/>
              <a:t>no installer </a:t>
            </a:r>
            <a:r>
              <a:rPr lang="ko-KR" altLang="en-US" dirty="0"/>
              <a:t>버전을 다운받았습니다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6B51D0-7CE0-0E48-7704-C5BF9DEA3F2B}"/>
              </a:ext>
            </a:extLst>
          </p:cNvPr>
          <p:cNvSpPr/>
          <p:nvPr/>
        </p:nvSpPr>
        <p:spPr>
          <a:xfrm>
            <a:off x="720853" y="3629608"/>
            <a:ext cx="4625588" cy="5661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1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5E52E17-DE31-4BC9-9409-C84E25C68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CE7D60-361C-425C-BBC0-DE906C069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2748" y="744836"/>
            <a:ext cx="2079069" cy="2344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3F538E-BD48-4175-B531-31BEB1C57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371" y="4066796"/>
            <a:ext cx="2157385" cy="20611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43DA7D-9062-D3CF-F31A-A48695270E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7"/>
          <a:stretch/>
        </p:blipFill>
        <p:spPr>
          <a:xfrm>
            <a:off x="721369" y="744836"/>
            <a:ext cx="4113439" cy="3161093"/>
          </a:xfrm>
          <a:custGeom>
            <a:avLst/>
            <a:gdLst/>
            <a:ahLst/>
            <a:cxnLst/>
            <a:rect l="l" t="t" r="r" b="b"/>
            <a:pathLst>
              <a:path w="4113439" h="3161093">
                <a:moveTo>
                  <a:pt x="0" y="0"/>
                </a:moveTo>
                <a:lnTo>
                  <a:pt x="4113439" y="0"/>
                </a:lnTo>
                <a:lnTo>
                  <a:pt x="4113439" y="2344272"/>
                </a:lnTo>
                <a:lnTo>
                  <a:pt x="2157387" y="2344272"/>
                </a:lnTo>
                <a:lnTo>
                  <a:pt x="2157387" y="3161093"/>
                </a:lnTo>
                <a:lnTo>
                  <a:pt x="0" y="3161093"/>
                </a:lnTo>
                <a:close/>
              </a:path>
            </a:pathLst>
          </a:cu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70A10C5-73BA-EB58-23FA-46D8E79C0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708" y="1069808"/>
            <a:ext cx="3912583" cy="4038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다운로드 받은 파일을 압축해제하고</a:t>
            </a:r>
            <a:r>
              <a:rPr lang="en-US" altLang="ko-KR" sz="1800" dirty="0"/>
              <a:t>, DB Browser for SQLite.exe </a:t>
            </a:r>
            <a:r>
              <a:rPr lang="ko-KR" altLang="en-US" sz="1800" dirty="0"/>
              <a:t>파일을 실행합니다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새 데이터베이스 버튼을 클릭하여 데이터베이스를 하나 만듭니다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 err="1"/>
              <a:t>다크모드는</a:t>
            </a:r>
            <a:r>
              <a:rPr lang="ko-KR" altLang="en-US" sz="1800" dirty="0"/>
              <a:t> 편집 </a:t>
            </a:r>
            <a:r>
              <a:rPr lang="en-US" altLang="ko-KR" sz="1800" dirty="0"/>
              <a:t>– </a:t>
            </a:r>
            <a:r>
              <a:rPr lang="ko-KR" altLang="en-US" sz="1800" dirty="0"/>
              <a:t>환경설정 </a:t>
            </a:r>
            <a:r>
              <a:rPr lang="en-US" altLang="ko-KR" sz="1800" dirty="0"/>
              <a:t>– </a:t>
            </a:r>
            <a:r>
              <a:rPr lang="ko-KR" altLang="en-US" sz="1800" dirty="0"/>
              <a:t>애플리케이션 스타일에서 변경 가능합니다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FD42687-4FFA-CFBA-DBFE-57D5000955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73"/>
          <a:stretch/>
        </p:blipFill>
        <p:spPr>
          <a:xfrm>
            <a:off x="3069040" y="3293861"/>
            <a:ext cx="4002777" cy="283405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7FD94FD-4F3D-6EE5-5548-488BBFB35CCF}"/>
              </a:ext>
            </a:extLst>
          </p:cNvPr>
          <p:cNvSpPr/>
          <p:nvPr/>
        </p:nvSpPr>
        <p:spPr>
          <a:xfrm>
            <a:off x="720853" y="2089441"/>
            <a:ext cx="2424418" cy="471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5B1FAA-6FE2-B2A5-1B28-AD5CAB02B07D}"/>
              </a:ext>
            </a:extLst>
          </p:cNvPr>
          <p:cNvSpPr/>
          <p:nvPr/>
        </p:nvSpPr>
        <p:spPr>
          <a:xfrm>
            <a:off x="3069040" y="3728219"/>
            <a:ext cx="1390993" cy="3824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30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5E52E17-DE31-4BC9-9409-C84E25C68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CE7D60-361C-425C-BBC0-DE906C069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2748" y="744836"/>
            <a:ext cx="2079069" cy="2344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3F538E-BD48-4175-B531-31BEB1C57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371" y="4066796"/>
            <a:ext cx="2157385" cy="20611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70A10C5-73BA-EB58-23FA-46D8E79C0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8971" y="1669427"/>
            <a:ext cx="3912583" cy="31610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새 데이터베이스 만들기를 실행하면 데이터베이스의 이름과 경로를 지정하는 창이 나옵니다</a:t>
            </a:r>
            <a:r>
              <a:rPr lang="en-US" altLang="ko-KR" sz="1800" dirty="0"/>
              <a:t>. </a:t>
            </a:r>
            <a:r>
              <a:rPr lang="ko-KR" altLang="en-US" sz="1800" dirty="0"/>
              <a:t>경로는 유니티 프로젝트의 </a:t>
            </a:r>
            <a:r>
              <a:rPr lang="en-US" altLang="ko-KR" sz="1800" dirty="0"/>
              <a:t>Assets – </a:t>
            </a:r>
            <a:r>
              <a:rPr lang="en-US" altLang="ko-KR" sz="1800" dirty="0" err="1"/>
              <a:t>streamingAssets</a:t>
            </a:r>
            <a:r>
              <a:rPr lang="en-US" altLang="ko-KR" sz="1800" dirty="0"/>
              <a:t> </a:t>
            </a:r>
            <a:r>
              <a:rPr lang="ko-KR" altLang="en-US" sz="1800" dirty="0"/>
              <a:t>에 저장합니다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테이블 생성은 </a:t>
            </a:r>
            <a:r>
              <a:rPr lang="en-US" altLang="ko-KR" sz="1800" dirty="0"/>
              <a:t>CSV </a:t>
            </a:r>
            <a:r>
              <a:rPr lang="ko-KR" altLang="en-US" sz="1800" dirty="0"/>
              <a:t>파일을 </a:t>
            </a:r>
            <a:r>
              <a:rPr lang="en-US" altLang="ko-KR" sz="1800" dirty="0"/>
              <a:t>import </a:t>
            </a:r>
            <a:r>
              <a:rPr lang="ko-KR" altLang="en-US" sz="1800" dirty="0"/>
              <a:t>할 것이므로 생략합니다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32EC9D-8AA8-91CC-3D29-84D8363F78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6" r="26546"/>
          <a:stretch/>
        </p:blipFill>
        <p:spPr>
          <a:xfrm>
            <a:off x="721371" y="744836"/>
            <a:ext cx="4120595" cy="3163901"/>
          </a:xfrm>
          <a:prstGeom prst="corner">
            <a:avLst>
              <a:gd name="adj1" fmla="val 35675"/>
              <a:gd name="adj2" fmla="val 177305"/>
            </a:avLst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023A725-D6BB-2A99-A6AD-B20FF3FD8BFC}"/>
              </a:ext>
            </a:extLst>
          </p:cNvPr>
          <p:cNvSpPr/>
          <p:nvPr/>
        </p:nvSpPr>
        <p:spPr>
          <a:xfrm>
            <a:off x="2878755" y="3089107"/>
            <a:ext cx="4193061" cy="819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CE890D-A69F-CF37-3F67-D173D437E0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90" r="5" b="11433"/>
          <a:stretch/>
        </p:blipFill>
        <p:spPr>
          <a:xfrm>
            <a:off x="3044815" y="3249974"/>
            <a:ext cx="4027002" cy="287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12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70A10C5-73BA-EB58-23FA-46D8E79C0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80" y="721410"/>
            <a:ext cx="6693061" cy="4038600"/>
          </a:xfrm>
        </p:spPr>
        <p:txBody>
          <a:bodyPr>
            <a:normAutofit/>
          </a:bodyPr>
          <a:lstStyle/>
          <a:p>
            <a:r>
              <a:rPr lang="ko-KR" altLang="en-US" dirty="0"/>
              <a:t>파일 </a:t>
            </a:r>
            <a:r>
              <a:rPr lang="en-US" altLang="ko-KR" dirty="0"/>
              <a:t>– </a:t>
            </a:r>
            <a:r>
              <a:rPr lang="ko-KR" altLang="en-US" dirty="0"/>
              <a:t>가져오기 </a:t>
            </a:r>
            <a:r>
              <a:rPr lang="en-US" altLang="ko-KR" dirty="0"/>
              <a:t>– CSV </a:t>
            </a:r>
            <a:r>
              <a:rPr lang="ko-KR" altLang="en-US" dirty="0"/>
              <a:t>파일에서 테이블 가져오기를 실행하여 </a:t>
            </a:r>
            <a:r>
              <a:rPr lang="en-US" altLang="ko-KR" dirty="0"/>
              <a:t>CSV</a:t>
            </a:r>
            <a:r>
              <a:rPr lang="ko-KR" altLang="en-US" dirty="0"/>
              <a:t> 파일을 </a:t>
            </a:r>
            <a:r>
              <a:rPr lang="en-US" altLang="ko-KR" dirty="0"/>
              <a:t>import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한글이 </a:t>
            </a:r>
            <a:r>
              <a:rPr lang="ko-KR" altLang="en-US" dirty="0" err="1"/>
              <a:t>깨져있다면</a:t>
            </a:r>
            <a:r>
              <a:rPr lang="ko-KR" altLang="en-US" dirty="0"/>
              <a:t> </a:t>
            </a:r>
            <a:r>
              <a:rPr lang="en-US" altLang="ko-KR" dirty="0"/>
              <a:t>CSV</a:t>
            </a:r>
            <a:r>
              <a:rPr lang="ko-KR" altLang="en-US" dirty="0"/>
              <a:t>파일의 인코딩을 수정해야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A3272D-3C16-9E9C-CF17-6EF867F31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552" y="2594602"/>
            <a:ext cx="8693496" cy="3586065"/>
          </a:xfrm>
          <a:prstGeom prst="corner">
            <a:avLst>
              <a:gd name="adj1" fmla="val 50000"/>
              <a:gd name="adj2" fmla="val 177494"/>
            </a:avLst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3793AEB-3BD6-C113-8640-940EC0D19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347" y="599650"/>
            <a:ext cx="4188682" cy="374143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FBD0B2C-63F8-7E8C-4D52-DBBC3BC892D5}"/>
              </a:ext>
            </a:extLst>
          </p:cNvPr>
          <p:cNvSpPr/>
          <p:nvPr/>
        </p:nvSpPr>
        <p:spPr>
          <a:xfrm>
            <a:off x="9719469" y="4387634"/>
            <a:ext cx="1896560" cy="1794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0">
            <a:extLst>
              <a:ext uri="{FF2B5EF4-FFF2-40B4-BE49-F238E27FC236}">
                <a16:creationId xmlns:a16="http://schemas.microsoft.com/office/drawing/2014/main" id="{CC4AC7C4-D5CE-4603-98D5-CCABE64C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pic>
        <p:nvPicPr>
          <p:cNvPr id="6" name="그림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6B04F641-EB2A-0E4C-D30E-A83CCED6F1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135"/>
          <a:stretch/>
        </p:blipFill>
        <p:spPr>
          <a:xfrm>
            <a:off x="237744" y="243840"/>
            <a:ext cx="3648456" cy="2528857"/>
          </a:xfrm>
          <a:prstGeom prst="rect">
            <a:avLst/>
          </a:prstGeom>
        </p:spPr>
      </p:pic>
      <p:pic>
        <p:nvPicPr>
          <p:cNvPr id="3" name="그림 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4DA6C185-12E1-08E4-73E2-CD34A33C68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427" b="2"/>
          <a:stretch/>
        </p:blipFill>
        <p:spPr>
          <a:xfrm>
            <a:off x="232861" y="2772697"/>
            <a:ext cx="3646837" cy="3849083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70A10C5-73BA-EB58-23FA-46D8E79C0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653" y="2168381"/>
            <a:ext cx="6693061" cy="25288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▶ 해당 </a:t>
            </a:r>
            <a:r>
              <a:rPr lang="en-US" altLang="ko-KR" dirty="0">
                <a:solidFill>
                  <a:schemeClr val="bg1"/>
                </a:solidFill>
              </a:rPr>
              <a:t>CSV </a:t>
            </a:r>
            <a:r>
              <a:rPr lang="ko-KR" altLang="en-US" dirty="0">
                <a:solidFill>
                  <a:schemeClr val="bg1"/>
                </a:solidFill>
              </a:rPr>
              <a:t>파일을 메모장으로 열어서 </a:t>
            </a:r>
            <a:r>
              <a:rPr lang="en-US" altLang="ko-KR" dirty="0">
                <a:solidFill>
                  <a:schemeClr val="bg1"/>
                </a:solidFill>
              </a:rPr>
              <a:t>Ctrl + Shift + S</a:t>
            </a:r>
            <a:r>
              <a:rPr lang="ko-KR" altLang="en-US" dirty="0">
                <a:solidFill>
                  <a:schemeClr val="bg1"/>
                </a:solidFill>
              </a:rPr>
              <a:t>를 눌러 다른 이름으로 저장하기 창을 열어서 인코딩을 </a:t>
            </a:r>
            <a:r>
              <a:rPr lang="en-US" altLang="ko-KR" dirty="0">
                <a:solidFill>
                  <a:schemeClr val="bg1"/>
                </a:solidFill>
              </a:rPr>
              <a:t>ANSI </a:t>
            </a:r>
            <a:r>
              <a:rPr lang="ko-KR" altLang="en-US" dirty="0">
                <a:solidFill>
                  <a:schemeClr val="bg1"/>
                </a:solidFill>
              </a:rPr>
              <a:t>에서 </a:t>
            </a:r>
            <a:r>
              <a:rPr lang="en-US" altLang="ko-KR" dirty="0">
                <a:solidFill>
                  <a:schemeClr val="bg1"/>
                </a:solidFill>
              </a:rPr>
              <a:t>UTF-8</a:t>
            </a:r>
            <a:r>
              <a:rPr lang="ko-KR" altLang="en-US" dirty="0">
                <a:solidFill>
                  <a:schemeClr val="bg1"/>
                </a:solidFill>
              </a:rPr>
              <a:t>로 변경합니다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▶ 한글이 정상적으로 나오는 것이 확인되었습니다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78CF0775-27C9-4D32-A833-64CE4537F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55894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588</TotalTime>
  <Words>344</Words>
  <Application>Microsoft Office PowerPoint</Application>
  <PresentationFormat>와이드스크린</PresentationFormat>
  <Paragraphs>29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>Corbel</vt:lpstr>
      <vt:lpstr>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502</dc:creator>
  <cp:lastModifiedBy>502</cp:lastModifiedBy>
  <cp:revision>14</cp:revision>
  <dcterms:created xsi:type="dcterms:W3CDTF">2024-04-12T00:53:45Z</dcterms:created>
  <dcterms:modified xsi:type="dcterms:W3CDTF">2024-04-13T07:03:27Z</dcterms:modified>
</cp:coreProperties>
</file>