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539F98-5E6F-4B8E-8554-2247204F1767}" v="35" dt="2020-04-20T01:49:29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394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eric dallot" userId="ff1cf4c3714afca2" providerId="LiveId" clId="{88539F98-5E6F-4B8E-8554-2247204F1767}"/>
    <pc:docChg chg="custSel addSld modSld">
      <pc:chgData name="emeric dallot" userId="ff1cf4c3714afca2" providerId="LiveId" clId="{88539F98-5E6F-4B8E-8554-2247204F1767}" dt="2020-04-20T01:49:44.244" v="634" actId="20577"/>
      <pc:docMkLst>
        <pc:docMk/>
      </pc:docMkLst>
      <pc:sldChg chg="addSp modSp">
        <pc:chgData name="emeric dallot" userId="ff1cf4c3714afca2" providerId="LiveId" clId="{88539F98-5E6F-4B8E-8554-2247204F1767}" dt="2020-04-20T01:35:34.965" v="156" actId="14100"/>
        <pc:sldMkLst>
          <pc:docMk/>
          <pc:sldMk cId="3714103101" sldId="257"/>
        </pc:sldMkLst>
        <pc:spChg chg="add mod">
          <ac:chgData name="emeric dallot" userId="ff1cf4c3714afca2" providerId="LiveId" clId="{88539F98-5E6F-4B8E-8554-2247204F1767}" dt="2020-04-20T01:33:49.439" v="80" actId="20577"/>
          <ac:spMkLst>
            <pc:docMk/>
            <pc:sldMk cId="3714103101" sldId="257"/>
            <ac:spMk id="3" creationId="{496DBAF4-57F2-4C7A-A621-66FB126E09BC}"/>
          </ac:spMkLst>
        </pc:spChg>
        <pc:spChg chg="add mod">
          <ac:chgData name="emeric dallot" userId="ff1cf4c3714afca2" providerId="LiveId" clId="{88539F98-5E6F-4B8E-8554-2247204F1767}" dt="2020-04-20T01:35:10.814" v="148" actId="20577"/>
          <ac:spMkLst>
            <pc:docMk/>
            <pc:sldMk cId="3714103101" sldId="257"/>
            <ac:spMk id="6" creationId="{15E16FA0-E887-4416-9E2D-D9E8C108C648}"/>
          </ac:spMkLst>
        </pc:spChg>
        <pc:spChg chg="mod">
          <ac:chgData name="emeric dallot" userId="ff1cf4c3714afca2" providerId="LiveId" clId="{88539F98-5E6F-4B8E-8554-2247204F1767}" dt="2020-04-20T01:32:05.870" v="11" actId="20577"/>
          <ac:spMkLst>
            <pc:docMk/>
            <pc:sldMk cId="3714103101" sldId="257"/>
            <ac:spMk id="31" creationId="{E4A9D4FD-E471-4A57-8905-4D0CC1D91689}"/>
          </ac:spMkLst>
        </pc:spChg>
        <pc:picChg chg="add mod">
          <ac:chgData name="emeric dallot" userId="ff1cf4c3714afca2" providerId="LiveId" clId="{88539F98-5E6F-4B8E-8554-2247204F1767}" dt="2020-04-20T01:34:40.840" v="85" actId="1076"/>
          <ac:picMkLst>
            <pc:docMk/>
            <pc:sldMk cId="3714103101" sldId="257"/>
            <ac:picMk id="2" creationId="{2602DBF2-DB2D-4672-A238-0E4425BCC452}"/>
          </ac:picMkLst>
        </pc:picChg>
        <pc:picChg chg="add mod">
          <ac:chgData name="emeric dallot" userId="ff1cf4c3714afca2" providerId="LiveId" clId="{88539F98-5E6F-4B8E-8554-2247204F1767}" dt="2020-04-20T01:33:41.263" v="75" actId="14100"/>
          <ac:picMkLst>
            <pc:docMk/>
            <pc:sldMk cId="3714103101" sldId="257"/>
            <ac:picMk id="29" creationId="{D2CE193C-4CAA-4806-A110-8B2ABF16B286}"/>
          </ac:picMkLst>
        </pc:picChg>
        <pc:cxnChg chg="add mod">
          <ac:chgData name="emeric dallot" userId="ff1cf4c3714afca2" providerId="LiveId" clId="{88539F98-5E6F-4B8E-8554-2247204F1767}" dt="2020-04-20T01:35:26.467" v="153" actId="1076"/>
          <ac:cxnSpMkLst>
            <pc:docMk/>
            <pc:sldMk cId="3714103101" sldId="257"/>
            <ac:cxnSpMk id="33" creationId="{D4AB7580-76E5-4CB1-BF37-5463E275513D}"/>
          </ac:cxnSpMkLst>
        </pc:cxnChg>
        <pc:cxnChg chg="add mod">
          <ac:chgData name="emeric dallot" userId="ff1cf4c3714afca2" providerId="LiveId" clId="{88539F98-5E6F-4B8E-8554-2247204F1767}" dt="2020-04-20T01:35:34.965" v="156" actId="14100"/>
          <ac:cxnSpMkLst>
            <pc:docMk/>
            <pc:sldMk cId="3714103101" sldId="257"/>
            <ac:cxnSpMk id="34" creationId="{56E016A9-491D-4A30-B415-2AFECA6511DB}"/>
          </ac:cxnSpMkLst>
        </pc:cxnChg>
      </pc:sldChg>
      <pc:sldChg chg="addSp delSp modSp add">
        <pc:chgData name="emeric dallot" userId="ff1cf4c3714afca2" providerId="LiveId" clId="{88539F98-5E6F-4B8E-8554-2247204F1767}" dt="2020-04-20T01:46:06.228" v="461" actId="20577"/>
        <pc:sldMkLst>
          <pc:docMk/>
          <pc:sldMk cId="1461254276" sldId="258"/>
        </pc:sldMkLst>
        <pc:spChg chg="del">
          <ac:chgData name="emeric dallot" userId="ff1cf4c3714afca2" providerId="LiveId" clId="{88539F98-5E6F-4B8E-8554-2247204F1767}" dt="2020-04-20T01:35:38.617" v="157" actId="478"/>
          <ac:spMkLst>
            <pc:docMk/>
            <pc:sldMk cId="1461254276" sldId="258"/>
            <ac:spMk id="2" creationId="{0600F671-A33E-4E2B-A59C-E1ECFF5EFBA6}"/>
          </ac:spMkLst>
        </pc:spChg>
        <pc:spChg chg="del">
          <ac:chgData name="emeric dallot" userId="ff1cf4c3714afca2" providerId="LiveId" clId="{88539F98-5E6F-4B8E-8554-2247204F1767}" dt="2020-04-20T01:35:41.145" v="158" actId="478"/>
          <ac:spMkLst>
            <pc:docMk/>
            <pc:sldMk cId="1461254276" sldId="258"/>
            <ac:spMk id="3" creationId="{90F17F2D-28B6-4B36-8A33-9172BF6B4370}"/>
          </ac:spMkLst>
        </pc:spChg>
        <pc:spChg chg="add del mod">
          <ac:chgData name="emeric dallot" userId="ff1cf4c3714afca2" providerId="LiveId" clId="{88539F98-5E6F-4B8E-8554-2247204F1767}" dt="2020-04-20T01:37:15.540" v="172"/>
          <ac:spMkLst>
            <pc:docMk/>
            <pc:sldMk cId="1461254276" sldId="258"/>
            <ac:spMk id="7" creationId="{4C2353D4-965A-4170-8010-6CF7A447B513}"/>
          </ac:spMkLst>
        </pc:spChg>
        <pc:spChg chg="add del mod">
          <ac:chgData name="emeric dallot" userId="ff1cf4c3714afca2" providerId="LiveId" clId="{88539F98-5E6F-4B8E-8554-2247204F1767}" dt="2020-04-20T01:37:13.338" v="169" actId="767"/>
          <ac:spMkLst>
            <pc:docMk/>
            <pc:sldMk cId="1461254276" sldId="258"/>
            <ac:spMk id="8" creationId="{6D627197-42F6-433A-87D2-4EAD3DFC7A70}"/>
          </ac:spMkLst>
        </pc:spChg>
        <pc:spChg chg="add mod">
          <ac:chgData name="emeric dallot" userId="ff1cf4c3714afca2" providerId="LiveId" clId="{88539F98-5E6F-4B8E-8554-2247204F1767}" dt="2020-04-20T01:37:31.006" v="200" actId="20577"/>
          <ac:spMkLst>
            <pc:docMk/>
            <pc:sldMk cId="1461254276" sldId="258"/>
            <ac:spMk id="9" creationId="{0374DE7B-703D-4CF7-BE0E-0E509A38D54C}"/>
          </ac:spMkLst>
        </pc:spChg>
        <pc:spChg chg="add mod">
          <ac:chgData name="emeric dallot" userId="ff1cf4c3714afca2" providerId="LiveId" clId="{88539F98-5E6F-4B8E-8554-2247204F1767}" dt="2020-04-20T01:38:52.156" v="254" actId="20577"/>
          <ac:spMkLst>
            <pc:docMk/>
            <pc:sldMk cId="1461254276" sldId="258"/>
            <ac:spMk id="13" creationId="{FA85FB34-8F0F-40EB-9ADD-CB7DB0AC4ED3}"/>
          </ac:spMkLst>
        </pc:spChg>
        <pc:spChg chg="add mod">
          <ac:chgData name="emeric dallot" userId="ff1cf4c3714afca2" providerId="LiveId" clId="{88539F98-5E6F-4B8E-8554-2247204F1767}" dt="2020-04-20T01:41:02.007" v="284" actId="1076"/>
          <ac:spMkLst>
            <pc:docMk/>
            <pc:sldMk cId="1461254276" sldId="258"/>
            <ac:spMk id="15" creationId="{9FB8A851-1C99-4D29-A907-A88421C26A80}"/>
          </ac:spMkLst>
        </pc:spChg>
        <pc:spChg chg="add mod">
          <ac:chgData name="emeric dallot" userId="ff1cf4c3714afca2" providerId="LiveId" clId="{88539F98-5E6F-4B8E-8554-2247204F1767}" dt="2020-04-20T01:42:10.729" v="355" actId="1076"/>
          <ac:spMkLst>
            <pc:docMk/>
            <pc:sldMk cId="1461254276" sldId="258"/>
            <ac:spMk id="17" creationId="{D4D2780A-7F07-4230-B349-9FA0D2B76325}"/>
          </ac:spMkLst>
        </pc:spChg>
        <pc:spChg chg="add mod">
          <ac:chgData name="emeric dallot" userId="ff1cf4c3714afca2" providerId="LiveId" clId="{88539F98-5E6F-4B8E-8554-2247204F1767}" dt="2020-04-20T01:43:15.886" v="410" actId="20577"/>
          <ac:spMkLst>
            <pc:docMk/>
            <pc:sldMk cId="1461254276" sldId="258"/>
            <ac:spMk id="19" creationId="{CC0382F8-D556-4D32-9E44-59DD1E4DA716}"/>
          </ac:spMkLst>
        </pc:spChg>
        <pc:spChg chg="add mod">
          <ac:chgData name="emeric dallot" userId="ff1cf4c3714afca2" providerId="LiveId" clId="{88539F98-5E6F-4B8E-8554-2247204F1767}" dt="2020-04-20T01:46:06.228" v="461" actId="20577"/>
          <ac:spMkLst>
            <pc:docMk/>
            <pc:sldMk cId="1461254276" sldId="258"/>
            <ac:spMk id="21" creationId="{EE535FF7-0BEC-44B2-BC79-844B78072A92}"/>
          </ac:spMkLst>
        </pc:spChg>
        <pc:picChg chg="add mod">
          <ac:chgData name="emeric dallot" userId="ff1cf4c3714afca2" providerId="LiveId" clId="{88539F98-5E6F-4B8E-8554-2247204F1767}" dt="2020-04-20T01:36:14.466" v="163" actId="1076"/>
          <ac:picMkLst>
            <pc:docMk/>
            <pc:sldMk cId="1461254276" sldId="258"/>
            <ac:picMk id="4" creationId="{5EE900BC-F195-4CF6-90C2-6699A094E84D}"/>
          </ac:picMkLst>
        </pc:picChg>
        <pc:picChg chg="add mod">
          <ac:chgData name="emeric dallot" userId="ff1cf4c3714afca2" providerId="LiveId" clId="{88539F98-5E6F-4B8E-8554-2247204F1767}" dt="2020-04-20T01:38:14.203" v="205" actId="1076"/>
          <ac:picMkLst>
            <pc:docMk/>
            <pc:sldMk cId="1461254276" sldId="258"/>
            <ac:picMk id="10" creationId="{D3E2A5DE-38DC-4D1E-8F2E-F940552CD18B}"/>
          </ac:picMkLst>
        </pc:picChg>
        <pc:picChg chg="add del">
          <ac:chgData name="emeric dallot" userId="ff1cf4c3714afca2" providerId="LiveId" clId="{88539F98-5E6F-4B8E-8554-2247204F1767}" dt="2020-04-20T01:38:18.059" v="207" actId="478"/>
          <ac:picMkLst>
            <pc:docMk/>
            <pc:sldMk cId="1461254276" sldId="258"/>
            <ac:picMk id="11" creationId="{965B6582-D31E-4892-982F-E414DDAF6545}"/>
          </ac:picMkLst>
        </pc:picChg>
        <pc:picChg chg="add mod">
          <ac:chgData name="emeric dallot" userId="ff1cf4c3714afca2" providerId="LiveId" clId="{88539F98-5E6F-4B8E-8554-2247204F1767}" dt="2020-04-20T01:40:09.324" v="260" actId="14100"/>
          <ac:picMkLst>
            <pc:docMk/>
            <pc:sldMk cId="1461254276" sldId="258"/>
            <ac:picMk id="14" creationId="{1EB10B4A-26D7-4029-A311-BE81846F6479}"/>
          </ac:picMkLst>
        </pc:picChg>
        <pc:picChg chg="add mod">
          <ac:chgData name="emeric dallot" userId="ff1cf4c3714afca2" providerId="LiveId" clId="{88539F98-5E6F-4B8E-8554-2247204F1767}" dt="2020-04-20T01:42:42.265" v="360" actId="1076"/>
          <ac:picMkLst>
            <pc:docMk/>
            <pc:sldMk cId="1461254276" sldId="258"/>
            <ac:picMk id="18" creationId="{602A3CC8-F6A1-4CEE-8975-DBBAE07DBFD8}"/>
          </ac:picMkLst>
        </pc:picChg>
        <pc:picChg chg="add mod">
          <ac:chgData name="emeric dallot" userId="ff1cf4c3714afca2" providerId="LiveId" clId="{88539F98-5E6F-4B8E-8554-2247204F1767}" dt="2020-04-20T01:45:45.032" v="439" actId="1076"/>
          <ac:picMkLst>
            <pc:docMk/>
            <pc:sldMk cId="1461254276" sldId="258"/>
            <ac:picMk id="20" creationId="{6E96086C-92AF-4F40-9CCB-05881958532A}"/>
          </ac:picMkLst>
        </pc:picChg>
        <pc:cxnChg chg="add mod">
          <ac:chgData name="emeric dallot" userId="ff1cf4c3714afca2" providerId="LiveId" clId="{88539F98-5E6F-4B8E-8554-2247204F1767}" dt="2020-04-20T01:36:56.799" v="166" actId="1582"/>
          <ac:cxnSpMkLst>
            <pc:docMk/>
            <pc:sldMk cId="1461254276" sldId="258"/>
            <ac:cxnSpMk id="6" creationId="{0E966976-934A-4003-B713-12171A5181BB}"/>
          </ac:cxnSpMkLst>
        </pc:cxnChg>
        <pc:cxnChg chg="add mod">
          <ac:chgData name="emeric dallot" userId="ff1cf4c3714afca2" providerId="LiveId" clId="{88539F98-5E6F-4B8E-8554-2247204F1767}" dt="2020-04-20T01:38:29.593" v="209" actId="1076"/>
          <ac:cxnSpMkLst>
            <pc:docMk/>
            <pc:sldMk cId="1461254276" sldId="258"/>
            <ac:cxnSpMk id="12" creationId="{ED7A1DC8-DC47-4AA8-97AB-4F2B64798969}"/>
          </ac:cxnSpMkLst>
        </pc:cxnChg>
        <pc:cxnChg chg="add mod">
          <ac:chgData name="emeric dallot" userId="ff1cf4c3714afca2" providerId="LiveId" clId="{88539F98-5E6F-4B8E-8554-2247204F1767}" dt="2020-04-20T01:41:21.308" v="286" actId="1076"/>
          <ac:cxnSpMkLst>
            <pc:docMk/>
            <pc:sldMk cId="1461254276" sldId="258"/>
            <ac:cxnSpMk id="16" creationId="{11058C98-DF0E-4CFA-8A5A-7034936612D9}"/>
          </ac:cxnSpMkLst>
        </pc:cxnChg>
      </pc:sldChg>
      <pc:sldChg chg="addSp delSp modSp add">
        <pc:chgData name="emeric dallot" userId="ff1cf4c3714afca2" providerId="LiveId" clId="{88539F98-5E6F-4B8E-8554-2247204F1767}" dt="2020-04-20T01:49:44.244" v="634" actId="20577"/>
        <pc:sldMkLst>
          <pc:docMk/>
          <pc:sldMk cId="3693345198" sldId="259"/>
        </pc:sldMkLst>
        <pc:spChg chg="del">
          <ac:chgData name="emeric dallot" userId="ff1cf4c3714afca2" providerId="LiveId" clId="{88539F98-5E6F-4B8E-8554-2247204F1767}" dt="2020-04-20T01:44:09.113" v="418" actId="478"/>
          <ac:spMkLst>
            <pc:docMk/>
            <pc:sldMk cId="3693345198" sldId="259"/>
            <ac:spMk id="2" creationId="{C7733869-9266-4F35-AA34-F9C5BD67B7DB}"/>
          </ac:spMkLst>
        </pc:spChg>
        <pc:spChg chg="del">
          <ac:chgData name="emeric dallot" userId="ff1cf4c3714afca2" providerId="LiveId" clId="{88539F98-5E6F-4B8E-8554-2247204F1767}" dt="2020-04-20T01:44:04.861" v="417" actId="478"/>
          <ac:spMkLst>
            <pc:docMk/>
            <pc:sldMk cId="3693345198" sldId="259"/>
            <ac:spMk id="3" creationId="{C3BDD897-1CBD-4D28-B0A5-589B743B634A}"/>
          </ac:spMkLst>
        </pc:spChg>
        <pc:spChg chg="add mod">
          <ac:chgData name="emeric dallot" userId="ff1cf4c3714afca2" providerId="LiveId" clId="{88539F98-5E6F-4B8E-8554-2247204F1767}" dt="2020-04-20T01:46:47.515" v="531" actId="20577"/>
          <ac:spMkLst>
            <pc:docMk/>
            <pc:sldMk cId="3693345198" sldId="259"/>
            <ac:spMk id="7" creationId="{B84087E5-1CC2-4D88-ACCA-D8C45FE1C050}"/>
          </ac:spMkLst>
        </pc:spChg>
        <pc:spChg chg="add mod">
          <ac:chgData name="emeric dallot" userId="ff1cf4c3714afca2" providerId="LiveId" clId="{88539F98-5E6F-4B8E-8554-2247204F1767}" dt="2020-04-20T01:48:03.416" v="561" actId="1076"/>
          <ac:spMkLst>
            <pc:docMk/>
            <pc:sldMk cId="3693345198" sldId="259"/>
            <ac:spMk id="8" creationId="{CA0D82A3-964D-41AF-8D1F-A518269AAF34}"/>
          </ac:spMkLst>
        </pc:spChg>
        <pc:spChg chg="add mod">
          <ac:chgData name="emeric dallot" userId="ff1cf4c3714afca2" providerId="LiveId" clId="{88539F98-5E6F-4B8E-8554-2247204F1767}" dt="2020-04-20T01:49:44.244" v="634" actId="20577"/>
          <ac:spMkLst>
            <pc:docMk/>
            <pc:sldMk cId="3693345198" sldId="259"/>
            <ac:spMk id="12" creationId="{C02C0AC4-C0EB-490B-AA69-BF9EAF780A04}"/>
          </ac:spMkLst>
        </pc:spChg>
        <pc:picChg chg="add mod">
          <ac:chgData name="emeric dallot" userId="ff1cf4c3714afca2" providerId="LiveId" clId="{88539F98-5E6F-4B8E-8554-2247204F1767}" dt="2020-04-20T01:44:23.440" v="427" actId="1076"/>
          <ac:picMkLst>
            <pc:docMk/>
            <pc:sldMk cId="3693345198" sldId="259"/>
            <ac:picMk id="4" creationId="{0C7FF97A-D896-4F06-82A2-E03E74D4F730}"/>
          </ac:picMkLst>
        </pc:picChg>
        <pc:picChg chg="add mod">
          <ac:chgData name="emeric dallot" userId="ff1cf4c3714afca2" providerId="LiveId" clId="{88539F98-5E6F-4B8E-8554-2247204F1767}" dt="2020-04-20T01:45:16.914" v="436" actId="1076"/>
          <ac:picMkLst>
            <pc:docMk/>
            <pc:sldMk cId="3693345198" sldId="259"/>
            <ac:picMk id="5" creationId="{EF704AEF-759F-404E-9579-555E7F0E3FBC}"/>
          </ac:picMkLst>
        </pc:picChg>
        <pc:picChg chg="add mod">
          <ac:chgData name="emeric dallot" userId="ff1cf4c3714afca2" providerId="LiveId" clId="{88539F98-5E6F-4B8E-8554-2247204F1767}" dt="2020-04-20T01:48:05.699" v="562" actId="1076"/>
          <ac:picMkLst>
            <pc:docMk/>
            <pc:sldMk cId="3693345198" sldId="259"/>
            <ac:picMk id="6" creationId="{14142393-4B5B-464B-968C-C2ACAACF40F6}"/>
          </ac:picMkLst>
        </pc:picChg>
        <pc:picChg chg="add mod">
          <ac:chgData name="emeric dallot" userId="ff1cf4c3714afca2" providerId="LiveId" clId="{88539F98-5E6F-4B8E-8554-2247204F1767}" dt="2020-04-20T01:49:23.112" v="585" actId="14100"/>
          <ac:picMkLst>
            <pc:docMk/>
            <pc:sldMk cId="3693345198" sldId="259"/>
            <ac:picMk id="9" creationId="{3783F287-40A1-4BDB-BEB5-A696DB530A75}"/>
          </ac:picMkLst>
        </pc:picChg>
        <pc:picChg chg="add mod">
          <ac:chgData name="emeric dallot" userId="ff1cf4c3714afca2" providerId="LiveId" clId="{88539F98-5E6F-4B8E-8554-2247204F1767}" dt="2020-04-20T01:48:37.017" v="571" actId="14100"/>
          <ac:picMkLst>
            <pc:docMk/>
            <pc:sldMk cId="3693345198" sldId="259"/>
            <ac:picMk id="10" creationId="{48EF3AD7-D6F5-4EE7-92A9-E55355DDABF1}"/>
          </ac:picMkLst>
        </pc:picChg>
        <pc:picChg chg="add mod">
          <ac:chgData name="emeric dallot" userId="ff1cf4c3714afca2" providerId="LiveId" clId="{88539F98-5E6F-4B8E-8554-2247204F1767}" dt="2020-04-20T01:49:15.885" v="582" actId="14100"/>
          <ac:picMkLst>
            <pc:docMk/>
            <pc:sldMk cId="3693345198" sldId="259"/>
            <ac:picMk id="11" creationId="{2AC68F56-C159-4890-9873-C1DE427005E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CFD70-5C8C-4A19-9CE3-A0A1D159D707}" type="datetimeFigureOut">
              <a:rPr lang="fr-FR" smtClean="0"/>
              <a:t>14/06/2020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48CC7-FD7C-4786-9442-DDCD6387A7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70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979E-CFD3-4695-97CD-F8EF4A0A0181}" type="datetimeFigureOut">
              <a:rPr lang="fr-FR" smtClean="0"/>
              <a:t>14/06/2020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4618-4343-4514-AABC-3ECA39CCC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78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979E-CFD3-4695-97CD-F8EF4A0A0181}" type="datetimeFigureOut">
              <a:rPr lang="fr-FR" smtClean="0"/>
              <a:t>14/06/2020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4618-4343-4514-AABC-3ECA39CCC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39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979E-CFD3-4695-97CD-F8EF4A0A0181}" type="datetimeFigureOut">
              <a:rPr lang="fr-FR" smtClean="0"/>
              <a:t>14/06/2020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4618-4343-4514-AABC-3ECA39CCC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76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979E-CFD3-4695-97CD-F8EF4A0A0181}" type="datetimeFigureOut">
              <a:rPr lang="fr-FR" smtClean="0"/>
              <a:t>14/06/2020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4618-4343-4514-AABC-3ECA39CCC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36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979E-CFD3-4695-97CD-F8EF4A0A0181}" type="datetimeFigureOut">
              <a:rPr lang="fr-FR" smtClean="0"/>
              <a:t>14/06/2020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4618-4343-4514-AABC-3ECA39CCC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53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979E-CFD3-4695-97CD-F8EF4A0A0181}" type="datetimeFigureOut">
              <a:rPr lang="fr-FR" smtClean="0"/>
              <a:t>14/06/2020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4618-4343-4514-AABC-3ECA39CCC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49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979E-CFD3-4695-97CD-F8EF4A0A0181}" type="datetimeFigureOut">
              <a:rPr lang="fr-FR" smtClean="0"/>
              <a:t>14/06/2020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4618-4343-4514-AABC-3ECA39CCC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89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979E-CFD3-4695-97CD-F8EF4A0A0181}" type="datetimeFigureOut">
              <a:rPr lang="fr-FR" smtClean="0"/>
              <a:t>14/06/2020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4618-4343-4514-AABC-3ECA39CCC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62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979E-CFD3-4695-97CD-F8EF4A0A0181}" type="datetimeFigureOut">
              <a:rPr lang="fr-FR" smtClean="0"/>
              <a:t>14/06/2020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4618-4343-4514-AABC-3ECA39CCC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72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979E-CFD3-4695-97CD-F8EF4A0A0181}" type="datetimeFigureOut">
              <a:rPr lang="fr-FR" smtClean="0"/>
              <a:t>14/06/2020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4618-4343-4514-AABC-3ECA39CCC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660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979E-CFD3-4695-97CD-F8EF4A0A0181}" type="datetimeFigureOut">
              <a:rPr lang="fr-FR" smtClean="0"/>
              <a:t>14/06/2020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4618-4343-4514-AABC-3ECA39CCC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25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8979E-CFD3-4695-97CD-F8EF4A0A0181}" type="datetimeFigureOut">
              <a:rPr lang="fr-FR" smtClean="0"/>
              <a:t>14/06/2020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04618-4343-4514-AABC-3ECA39CCC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22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 36">
            <a:extLst>
              <a:ext uri="{FF2B5EF4-FFF2-40B4-BE49-F238E27FC236}">
                <a16:creationId xmlns:a16="http://schemas.microsoft.com/office/drawing/2014/main" id="{019C43CF-7179-4B7B-89DF-61474F94C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204" y="2754079"/>
            <a:ext cx="3154710" cy="204004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2DC6992-D98A-4F6E-90ED-2B9EA4EB8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656" y="5010"/>
            <a:ext cx="3268230" cy="220601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D7BABF4-D930-4529-BD53-F142F7B779D5}"/>
              </a:ext>
            </a:extLst>
          </p:cNvPr>
          <p:cNvSpPr txBox="1"/>
          <p:nvPr/>
        </p:nvSpPr>
        <p:spPr>
          <a:xfrm>
            <a:off x="-15161" y="1906364"/>
            <a:ext cx="3288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Tiens j’ai besoin d’un masque et on m’a parlé de ce site oh je dois m’inscrire. 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64EAEBD-5FEC-48D5-82D0-2F5D815A57FA}"/>
              </a:ext>
            </a:extLst>
          </p:cNvPr>
          <p:cNvCxnSpPr/>
          <p:nvPr/>
        </p:nvCxnSpPr>
        <p:spPr>
          <a:xfrm flipH="1">
            <a:off x="5632263" y="1026431"/>
            <a:ext cx="664464" cy="646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90633CD1-85E7-4EA9-9E83-899EF1680D1A}"/>
              </a:ext>
            </a:extLst>
          </p:cNvPr>
          <p:cNvSpPr txBox="1"/>
          <p:nvPr/>
        </p:nvSpPr>
        <p:spPr>
          <a:xfrm>
            <a:off x="3614656" y="2184198"/>
            <a:ext cx="3233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Je crée mon compte en ajoutant identifiant </a:t>
            </a:r>
            <a:r>
              <a:rPr lang="fr-FR" dirty="0" err="1"/>
              <a:t>mdp</a:t>
            </a:r>
            <a:r>
              <a:rPr lang="fr-FR" dirty="0"/>
              <a:t>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8F45DE-BC29-4C32-BCDD-4E18966E4D1A}"/>
              </a:ext>
            </a:extLst>
          </p:cNvPr>
          <p:cNvSpPr/>
          <p:nvPr/>
        </p:nvSpPr>
        <p:spPr>
          <a:xfrm>
            <a:off x="3362428" y="4688285"/>
            <a:ext cx="42887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Je clique sur le bouton se connecter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0378DF0B-CDD7-4EAE-ABDD-AC440D56A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5" y="2881788"/>
            <a:ext cx="2117559" cy="1818309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8056A5A1-CBE7-40FB-8F25-E3FA97F66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95" y="5268702"/>
            <a:ext cx="2117499" cy="187101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874E12D-836E-4CFB-A00D-50FC6E8ECBC9}"/>
              </a:ext>
            </a:extLst>
          </p:cNvPr>
          <p:cNvSpPr/>
          <p:nvPr/>
        </p:nvSpPr>
        <p:spPr>
          <a:xfrm>
            <a:off x="2570821" y="7387251"/>
            <a:ext cx="2878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Je choisis le premier produit.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E24C16D-C841-4CCE-A218-7E38EE0D38D1}"/>
              </a:ext>
            </a:extLst>
          </p:cNvPr>
          <p:cNvCxnSpPr/>
          <p:nvPr/>
        </p:nvCxnSpPr>
        <p:spPr>
          <a:xfrm flipH="1">
            <a:off x="5562599" y="3098538"/>
            <a:ext cx="664464" cy="646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600D5602-5A01-478B-90D0-7A5E990C5B4C}"/>
              </a:ext>
            </a:extLst>
          </p:cNvPr>
          <p:cNvCxnSpPr/>
          <p:nvPr/>
        </p:nvCxnSpPr>
        <p:spPr>
          <a:xfrm flipH="1">
            <a:off x="1405127" y="3075517"/>
            <a:ext cx="664464" cy="646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14DC7968-772E-4E8C-B599-11ED94CF0A15}"/>
              </a:ext>
            </a:extLst>
          </p:cNvPr>
          <p:cNvCxnSpPr/>
          <p:nvPr/>
        </p:nvCxnSpPr>
        <p:spPr>
          <a:xfrm flipH="1">
            <a:off x="1405127" y="5405574"/>
            <a:ext cx="664464" cy="646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FE1EB1B-D072-41C8-A984-827B94D06C97}"/>
              </a:ext>
            </a:extLst>
          </p:cNvPr>
          <p:cNvSpPr/>
          <p:nvPr/>
        </p:nvSpPr>
        <p:spPr>
          <a:xfrm>
            <a:off x="510516" y="10318643"/>
            <a:ext cx="2453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Je l’ajoute à mon panier.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1FCCF7-DA01-4EE4-9E7F-0681560DDC5E}"/>
              </a:ext>
            </a:extLst>
          </p:cNvPr>
          <p:cNvSpPr/>
          <p:nvPr/>
        </p:nvSpPr>
        <p:spPr>
          <a:xfrm>
            <a:off x="4303116" y="10491339"/>
            <a:ext cx="2188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Je prends 5 masques.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961287E-9F11-4FF7-8314-B20AAC8285E9}"/>
              </a:ext>
            </a:extLst>
          </p:cNvPr>
          <p:cNvSpPr txBox="1"/>
          <p:nvPr/>
        </p:nvSpPr>
        <p:spPr>
          <a:xfrm>
            <a:off x="5213559" y="8619034"/>
            <a:ext cx="4187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15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C833F55-B993-43ED-B0E5-8F8CB0EA6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8" y="-21430"/>
            <a:ext cx="3154710" cy="2040041"/>
          </a:xfrm>
          <a:prstGeom prst="rect">
            <a:avLst/>
          </a:prstGeom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CFA454B-D20C-469C-AA21-CA35CE9DDB46}"/>
              </a:ext>
            </a:extLst>
          </p:cNvPr>
          <p:cNvCxnSpPr/>
          <p:nvPr/>
        </p:nvCxnSpPr>
        <p:spPr>
          <a:xfrm flipH="1">
            <a:off x="2365732" y="998590"/>
            <a:ext cx="664464" cy="646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DAC3DF3B-D3C2-4102-8A1C-861829AF44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4516" y="5040298"/>
            <a:ext cx="4433483" cy="2360974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F2E5703E-08C5-4B26-AE75-847E2C9FC78B}"/>
              </a:ext>
            </a:extLst>
          </p:cNvPr>
          <p:cNvCxnSpPr/>
          <p:nvPr/>
        </p:nvCxnSpPr>
        <p:spPr>
          <a:xfrm flipH="1">
            <a:off x="4898135" y="4945614"/>
            <a:ext cx="664464" cy="646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1EE82DE6-34B7-4BD1-9F1F-D6F688F9FF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495" y="8312345"/>
            <a:ext cx="3169920" cy="1703241"/>
          </a:xfrm>
          <a:prstGeom prst="rect">
            <a:avLst/>
          </a:prstGeom>
        </p:spPr>
      </p:pic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EC03E81E-234C-4377-8A24-F9196433D419}"/>
              </a:ext>
            </a:extLst>
          </p:cNvPr>
          <p:cNvCxnSpPr>
            <a:cxnSpLocks/>
          </p:cNvCxnSpPr>
          <p:nvPr/>
        </p:nvCxnSpPr>
        <p:spPr>
          <a:xfrm flipH="1">
            <a:off x="2365732" y="9064752"/>
            <a:ext cx="664464" cy="683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6858D5EF-09B7-4127-93E2-F34B97F5A6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7066" y="8181708"/>
            <a:ext cx="2420713" cy="213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3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F471789E-A681-4698-861C-D7DC7B58C21E}"/>
              </a:ext>
            </a:extLst>
          </p:cNvPr>
          <p:cNvSpPr txBox="1"/>
          <p:nvPr/>
        </p:nvSpPr>
        <p:spPr>
          <a:xfrm>
            <a:off x="67777" y="2337559"/>
            <a:ext cx="342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Je vais voir mon panier.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E9CC4B-0972-4101-A8D1-C9733ADE7E1A}"/>
              </a:ext>
            </a:extLst>
          </p:cNvPr>
          <p:cNvSpPr/>
          <p:nvPr/>
        </p:nvSpPr>
        <p:spPr>
          <a:xfrm>
            <a:off x="3460275" y="2217781"/>
            <a:ext cx="34341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Mince mais j’oubliais il nous faut 10 masques et pas 5.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1297BC-2DAA-40E4-85EC-0F602B1E5738}"/>
              </a:ext>
            </a:extLst>
          </p:cNvPr>
          <p:cNvSpPr/>
          <p:nvPr/>
        </p:nvSpPr>
        <p:spPr>
          <a:xfrm>
            <a:off x="1745790" y="5497461"/>
            <a:ext cx="2255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Je valide mon panier.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A9D4FD-E471-4A57-8905-4D0CC1D91689}"/>
              </a:ext>
            </a:extLst>
          </p:cNvPr>
          <p:cNvSpPr/>
          <p:nvPr/>
        </p:nvSpPr>
        <p:spPr>
          <a:xfrm>
            <a:off x="3959717" y="7735455"/>
            <a:ext cx="2800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602DBF2-DB2D-4672-A238-0E4425BCC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16" y="6716992"/>
            <a:ext cx="2957814" cy="259992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96DBAF4-57F2-4C7A-A621-66FB126E09BC}"/>
              </a:ext>
            </a:extLst>
          </p:cNvPr>
          <p:cNvSpPr txBox="1"/>
          <p:nvPr/>
        </p:nvSpPr>
        <p:spPr>
          <a:xfrm>
            <a:off x="67777" y="9141789"/>
            <a:ext cx="3491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Je vais vérifier que ma commande a été prise en compte.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E16FA0-E887-4416-9E2D-D9E8C108C648}"/>
              </a:ext>
            </a:extLst>
          </p:cNvPr>
          <p:cNvSpPr/>
          <p:nvPr/>
        </p:nvSpPr>
        <p:spPr>
          <a:xfrm>
            <a:off x="3832409" y="9513779"/>
            <a:ext cx="3429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Oups je viens d’appuyer sur annuler une commande.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56E016A9-491D-4A30-B415-2AFECA6511DB}"/>
              </a:ext>
            </a:extLst>
          </p:cNvPr>
          <p:cNvCxnSpPr>
            <a:cxnSpLocks/>
          </p:cNvCxnSpPr>
          <p:nvPr/>
        </p:nvCxnSpPr>
        <p:spPr>
          <a:xfrm flipH="1">
            <a:off x="5985898" y="7914965"/>
            <a:ext cx="687163" cy="379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21B7CBAC-85D2-44D0-A049-AF3B512F2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182" y="1939"/>
            <a:ext cx="3414425" cy="1818292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DB1886A0-1F68-4A10-B8D9-FA604EE7933C}"/>
              </a:ext>
            </a:extLst>
          </p:cNvPr>
          <p:cNvCxnSpPr>
            <a:cxnSpLocks/>
          </p:cNvCxnSpPr>
          <p:nvPr/>
        </p:nvCxnSpPr>
        <p:spPr>
          <a:xfrm flipH="1" flipV="1">
            <a:off x="792480" y="219456"/>
            <a:ext cx="688848" cy="621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FB82A0F3-6CC4-44CD-8CAA-6F8FFD7B6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832" y="863"/>
            <a:ext cx="3249168" cy="2041298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67096F2-1AA9-4E68-AC54-1C58C33C1F6A}"/>
              </a:ext>
            </a:extLst>
          </p:cNvPr>
          <p:cNvCxnSpPr>
            <a:cxnSpLocks/>
          </p:cNvCxnSpPr>
          <p:nvPr/>
        </p:nvCxnSpPr>
        <p:spPr>
          <a:xfrm flipH="1">
            <a:off x="5437632" y="731520"/>
            <a:ext cx="993648" cy="635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6" name="Image 35">
            <a:extLst>
              <a:ext uri="{FF2B5EF4-FFF2-40B4-BE49-F238E27FC236}">
                <a16:creationId xmlns:a16="http://schemas.microsoft.com/office/drawing/2014/main" id="{14085067-A973-43EB-A025-52179D457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121" y="3142023"/>
            <a:ext cx="3249168" cy="2041298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5990E45-8B48-4F3E-9F77-222F005DD3EC}"/>
              </a:ext>
            </a:extLst>
          </p:cNvPr>
          <p:cNvCxnSpPr>
            <a:cxnSpLocks/>
          </p:cNvCxnSpPr>
          <p:nvPr/>
        </p:nvCxnSpPr>
        <p:spPr>
          <a:xfrm flipH="1">
            <a:off x="2893705" y="4323988"/>
            <a:ext cx="989076" cy="568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7" name="Image 36">
            <a:extLst>
              <a:ext uri="{FF2B5EF4-FFF2-40B4-BE49-F238E27FC236}">
                <a16:creationId xmlns:a16="http://schemas.microsoft.com/office/drawing/2014/main" id="{D1C33F08-21F3-4DA6-B61A-934828F42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97" y="6665359"/>
            <a:ext cx="3715020" cy="1978369"/>
          </a:xfrm>
          <a:prstGeom prst="rect">
            <a:avLst/>
          </a:prstGeom>
        </p:spPr>
      </p:pic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D4AB7580-76E5-4CB1-BF37-5463E275513D}"/>
              </a:ext>
            </a:extLst>
          </p:cNvPr>
          <p:cNvCxnSpPr>
            <a:cxnSpLocks/>
          </p:cNvCxnSpPr>
          <p:nvPr/>
        </p:nvCxnSpPr>
        <p:spPr>
          <a:xfrm flipH="1">
            <a:off x="562550" y="6395349"/>
            <a:ext cx="653602" cy="4059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103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0374DE7B-703D-4CF7-BE0E-0E509A38D54C}"/>
              </a:ext>
            </a:extLst>
          </p:cNvPr>
          <p:cNvSpPr txBox="1"/>
          <p:nvPr/>
        </p:nvSpPr>
        <p:spPr>
          <a:xfrm>
            <a:off x="0" y="2831914"/>
            <a:ext cx="313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Je ferme la page.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85FB34-8F0F-40EB-9ADD-CB7DB0AC4ED3}"/>
              </a:ext>
            </a:extLst>
          </p:cNvPr>
          <p:cNvSpPr/>
          <p:nvPr/>
        </p:nvSpPr>
        <p:spPr>
          <a:xfrm>
            <a:off x="3131577" y="2821023"/>
            <a:ext cx="2229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Je ferme l’application.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FB8A851-1C99-4D29-A907-A88421C26A80}"/>
              </a:ext>
            </a:extLst>
          </p:cNvPr>
          <p:cNvSpPr txBox="1"/>
          <p:nvPr/>
        </p:nvSpPr>
        <p:spPr>
          <a:xfrm>
            <a:off x="1154430" y="3770432"/>
            <a:ext cx="45491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dirty="0"/>
              <a:t>Administrateur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D2780A-7F07-4230-B349-9FA0D2B76325}"/>
              </a:ext>
            </a:extLst>
          </p:cNvPr>
          <p:cNvSpPr/>
          <p:nvPr/>
        </p:nvSpPr>
        <p:spPr>
          <a:xfrm>
            <a:off x="-93343" y="6872545"/>
            <a:ext cx="4188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Je clique pour ajouter un nouveau produit.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02A3CC8-F6A1-4CEE-8975-DBBAE07DB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536" y="4657851"/>
            <a:ext cx="2081474" cy="179171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C0382F8-D556-4D32-9E44-59DD1E4DA716}"/>
              </a:ext>
            </a:extLst>
          </p:cNvPr>
          <p:cNvSpPr/>
          <p:nvPr/>
        </p:nvSpPr>
        <p:spPr>
          <a:xfrm>
            <a:off x="4354120" y="6859933"/>
            <a:ext cx="24803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J’accèdes aux différentes fonctionnalités.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6E96086C-92AF-4F40-9CCB-058819585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788" y="8683138"/>
            <a:ext cx="3141530" cy="2762091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E535FF7-0BEC-44B2-BC79-844B78072A92}"/>
              </a:ext>
            </a:extLst>
          </p:cNvPr>
          <p:cNvSpPr txBox="1"/>
          <p:nvPr/>
        </p:nvSpPr>
        <p:spPr>
          <a:xfrm>
            <a:off x="2097543" y="11570358"/>
            <a:ext cx="206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Ajouter un produit.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FB5C096-FDC6-4CD2-9884-78D3B4964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4351"/>
            <a:ext cx="2957814" cy="2599929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0E966976-934A-4003-B713-12171A5181BB}"/>
              </a:ext>
            </a:extLst>
          </p:cNvPr>
          <p:cNvCxnSpPr/>
          <p:nvPr/>
        </p:nvCxnSpPr>
        <p:spPr>
          <a:xfrm flipV="1">
            <a:off x="2349752" y="212675"/>
            <a:ext cx="463296" cy="4084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290CE9FF-0D71-48B3-95C1-CDFBC40E2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4612" y="350026"/>
            <a:ext cx="3903388" cy="2310981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ED7A1DC8-DC47-4AA8-97AB-4F2B64798969}"/>
              </a:ext>
            </a:extLst>
          </p:cNvPr>
          <p:cNvCxnSpPr/>
          <p:nvPr/>
        </p:nvCxnSpPr>
        <p:spPr>
          <a:xfrm flipV="1">
            <a:off x="6311922" y="344424"/>
            <a:ext cx="463296" cy="4084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A1CA405-ACA7-41C2-A62E-5E8F38BB7E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56" y="4710223"/>
            <a:ext cx="3478320" cy="1857660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1058C98-DF0E-4CFA-8A5A-7034936612D9}"/>
              </a:ext>
            </a:extLst>
          </p:cNvPr>
          <p:cNvCxnSpPr>
            <a:cxnSpLocks/>
          </p:cNvCxnSpPr>
          <p:nvPr/>
        </p:nvCxnSpPr>
        <p:spPr>
          <a:xfrm flipH="1">
            <a:off x="714091" y="5893046"/>
            <a:ext cx="653602" cy="4059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254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C7FF97A-D896-4F06-82A2-E03E74D4F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" y="229462"/>
            <a:ext cx="3160395" cy="279186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4142393-4B5B-464B-968C-C2ACAACF4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221" y="4086037"/>
            <a:ext cx="2372678" cy="209649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84087E5-1CC2-4D88-ACCA-D8C45FE1C050}"/>
              </a:ext>
            </a:extLst>
          </p:cNvPr>
          <p:cNvSpPr txBox="1"/>
          <p:nvPr/>
        </p:nvSpPr>
        <p:spPr>
          <a:xfrm>
            <a:off x="1082040" y="3021330"/>
            <a:ext cx="451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Modifiant un produit en le sélectionnant.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0D82A3-964D-41AF-8D1F-A518269AAF34}"/>
              </a:ext>
            </a:extLst>
          </p:cNvPr>
          <p:cNvSpPr/>
          <p:nvPr/>
        </p:nvSpPr>
        <p:spPr>
          <a:xfrm>
            <a:off x="2282190" y="6389370"/>
            <a:ext cx="2293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Supprimer un produit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783F287-40A1-4BDB-BEB5-A696DB530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794" y="6995160"/>
            <a:ext cx="2182206" cy="206845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8EF3AD7-D6F5-4EE7-92A9-E55355DDAB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995160"/>
            <a:ext cx="2337897" cy="206845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AC68F56-C159-4890-9873-C1DE427005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7897" y="6977684"/>
            <a:ext cx="2337897" cy="208593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02C0AC4-C0EB-490B-AA69-BF9EAF780A04}"/>
              </a:ext>
            </a:extLst>
          </p:cNvPr>
          <p:cNvSpPr txBox="1"/>
          <p:nvPr/>
        </p:nvSpPr>
        <p:spPr>
          <a:xfrm>
            <a:off x="1203960" y="9300075"/>
            <a:ext cx="4434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Avec chacun leur petit message </a:t>
            </a:r>
            <a:r>
              <a:rPr lang="fr-FR"/>
              <a:t>de confirmation.</a:t>
            </a:r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BF14A11-37E6-4BB2-B1ED-E63726C89C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6737" y="135733"/>
            <a:ext cx="3269198" cy="288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4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25B071-D1A6-480A-93F6-6BD47523F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349956"/>
            <a:ext cx="5915025" cy="83876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Utilisateur voulant faire une requête d’un nouveau produit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B231006-6AE0-4F32-A6D1-1CE67455D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89" y="1484282"/>
            <a:ext cx="3154710" cy="204004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5881F97-5A3B-4532-A646-CB15D72E0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651" y="1484282"/>
            <a:ext cx="2582861" cy="226787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9186241-62B9-43E6-BF20-79072B53A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89" y="4055959"/>
            <a:ext cx="3154710" cy="204004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D3FAB96-42AF-48C3-948B-F366820CF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234" y="4047722"/>
            <a:ext cx="3154710" cy="275765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99D50DA-E0FB-4795-9092-DAC80A3200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512703"/>
            <a:ext cx="3715020" cy="1978369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1391C7B-71B6-432A-9075-D1C1118BB89E}"/>
              </a:ext>
            </a:extLst>
          </p:cNvPr>
          <p:cNvCxnSpPr/>
          <p:nvPr/>
        </p:nvCxnSpPr>
        <p:spPr>
          <a:xfrm flipH="1">
            <a:off x="780288" y="8759952"/>
            <a:ext cx="463296" cy="4450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5A42BF6F-8CB8-4A0F-824A-13CCFAC9B9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5020" y="7246154"/>
            <a:ext cx="3022870" cy="263708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0B85C8E-1BD3-4332-A063-03C559CD3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5904" y="10275404"/>
            <a:ext cx="2183319" cy="191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48B5E-E6D6-4A2E-AF0E-F8342D5AB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1063862"/>
          </a:xfrm>
        </p:spPr>
        <p:txBody>
          <a:bodyPr/>
          <a:lstStyle/>
          <a:p>
            <a:pPr algn="ctr"/>
            <a:r>
              <a:rPr lang="fr-FR" dirty="0"/>
              <a:t>Ajouter un commentaire</a:t>
            </a:r>
            <a:br>
              <a:rPr lang="fr-FR" dirty="0"/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0033E7-F962-433D-B222-99164F2D9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90" y="1770794"/>
            <a:ext cx="3154710" cy="204004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CA319C7-88E1-4184-BE49-CBD59F7E7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730" y="1712976"/>
            <a:ext cx="3154710" cy="275765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0D7BBFD-3CD2-4338-A582-97754DB38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680" y="5126737"/>
            <a:ext cx="5024011" cy="2675450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4A9C25A1-0424-4DAC-B3F8-F3457FD5D472}"/>
              </a:ext>
            </a:extLst>
          </p:cNvPr>
          <p:cNvCxnSpPr>
            <a:cxnSpLocks/>
          </p:cNvCxnSpPr>
          <p:nvPr/>
        </p:nvCxnSpPr>
        <p:spPr>
          <a:xfrm flipH="1">
            <a:off x="3552399" y="4774933"/>
            <a:ext cx="911382" cy="9746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F683EDA5-8AAC-4538-8F5E-6C12C47D63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978" y="8506031"/>
            <a:ext cx="4771166" cy="2563612"/>
          </a:xfrm>
          <a:prstGeom prst="rect">
            <a:avLst/>
          </a:prstGeom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B559E5E-8CDD-42A5-885D-A57850BE5240}"/>
              </a:ext>
            </a:extLst>
          </p:cNvPr>
          <p:cNvCxnSpPr>
            <a:cxnSpLocks/>
          </p:cNvCxnSpPr>
          <p:nvPr/>
        </p:nvCxnSpPr>
        <p:spPr>
          <a:xfrm flipH="1">
            <a:off x="5311000" y="9787837"/>
            <a:ext cx="911382" cy="9746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2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E3E5E0A-AD83-439E-BC13-4F6863585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47" y="789098"/>
            <a:ext cx="4366638" cy="385605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704F7D8-33D2-48E7-AE32-A4E56EC0A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295" y="5033605"/>
            <a:ext cx="4496190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874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151</Words>
  <Application>Microsoft Office PowerPoint</Application>
  <PresentationFormat>Grand écran</PresentationFormat>
  <Paragraphs>23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Ajouter un commentaire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emeric dallot</dc:creator>
  <cp:lastModifiedBy>emeric dallot</cp:lastModifiedBy>
  <cp:revision>12</cp:revision>
  <dcterms:created xsi:type="dcterms:W3CDTF">2020-04-20T00:00:20Z</dcterms:created>
  <dcterms:modified xsi:type="dcterms:W3CDTF">2020-06-14T01:12:36Z</dcterms:modified>
</cp:coreProperties>
</file>