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3"/>
  </p:normalViewPr>
  <p:slideViewPr>
    <p:cSldViewPr snapToGrid="0" snapToObjects="1">
      <p:cViewPr varScale="1">
        <p:scale>
          <a:sx n="120" d="100"/>
          <a:sy n="120" d="100"/>
        </p:scale>
        <p:origin x="2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B477A6-0403-9241-9056-208D583CDD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3C909C2-F400-BB49-8B58-8E5E7546CB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09B96BE-6F37-604A-9797-2DC87CFFE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84F88-8C60-1A43-81A4-4C6D87543E34}" type="datetimeFigureOut">
              <a:rPr lang="fr-FR" smtClean="0"/>
              <a:t>08/10/2020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D61F548-E07D-FE4E-8727-B9C2E83FF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F565A1F-B55B-C84A-A6A4-3698740A0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8CA2F-CDF7-574A-85AD-BEA9F0DEFF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8566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BDF2A3-487B-8B4A-A023-45BBADF6B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ADE0A5C-22B4-CE43-A87E-E4FF799BE8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6E08B5A-DE8F-584B-867D-68443429B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84F88-8C60-1A43-81A4-4C6D87543E34}" type="datetimeFigureOut">
              <a:rPr lang="fr-FR" smtClean="0"/>
              <a:t>08/10/2020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7173DAA-B54E-E24E-BF75-6A308DA3C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A5B454E-2E0F-6C42-A029-F1DBF818A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8CA2F-CDF7-574A-85AD-BEA9F0DEFF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7822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98DAFB59-6341-4E47-A0B0-36EA0B1EAD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138EEA3-787B-0844-8373-DCD6C432CE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54A88BE-95DB-3145-B6F2-B792D006C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84F88-8C60-1A43-81A4-4C6D87543E34}" type="datetimeFigureOut">
              <a:rPr lang="fr-FR" smtClean="0"/>
              <a:t>08/10/2020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03CAC59-9260-9F46-A976-A322B5F01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7AC71A2-F5C4-3347-A8C4-2DC9D6373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8CA2F-CDF7-574A-85AD-BEA9F0DEFF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7916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98FCE29-C781-4641-BE97-FB26B7D76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015F02C-229F-6D49-98FD-D49EFFA8B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F7E7CDE-5BD4-854D-8831-7115FBC75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84F88-8C60-1A43-81A4-4C6D87543E34}" type="datetimeFigureOut">
              <a:rPr lang="fr-FR" smtClean="0"/>
              <a:t>08/10/2020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9E397DC-C888-894E-BF5C-F2DD4BB8F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509A965-DB94-A245-8B50-BA84C08BE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8CA2F-CDF7-574A-85AD-BEA9F0DEFF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3890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52E21D-4336-0848-99C0-C13D057A3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C55FC11-55D4-7A4A-90E7-87025899D8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0CFA152-47F6-174A-82F9-E0FEBD2AC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84F88-8C60-1A43-81A4-4C6D87543E34}" type="datetimeFigureOut">
              <a:rPr lang="fr-FR" smtClean="0"/>
              <a:t>08/10/2020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FC04F43-4912-3840-ADDF-5476740AA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48B1064-6BB6-7A47-A881-F86001CB5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8CA2F-CDF7-574A-85AD-BEA9F0DEFF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0036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3913B7-12E2-D741-B614-0F87A611B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C5FCD39-4599-5749-8323-646F29BC68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D25B20C-468B-C747-A9FF-BA4AB7F498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86356E9-EEDF-F44C-9698-9C30EA41A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84F88-8C60-1A43-81A4-4C6D87543E34}" type="datetimeFigureOut">
              <a:rPr lang="fr-FR" smtClean="0"/>
              <a:t>08/10/2020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45AE21C-0109-6342-A085-0321C8C48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24A25CF-C333-1C48-ADB5-40E0B908D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8CA2F-CDF7-574A-85AD-BEA9F0DEFF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4847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3815DE-3450-E841-B7FC-D426BB134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828B2B0-2983-1143-BCFC-66AC5E5D9E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8EF1FA1-2FD7-DF4D-8871-2139DC89D5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9944E22-F121-3747-A2FD-DCCB321E69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6262F89-D74A-FD42-A7CC-90DACD53D3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CDC126E0-1834-8B47-8064-5ECD00663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84F88-8C60-1A43-81A4-4C6D87543E34}" type="datetimeFigureOut">
              <a:rPr lang="fr-FR" smtClean="0"/>
              <a:t>08/10/2020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B630D262-B5B9-A74A-8CA9-EDB5E28CC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77687CC-491A-374D-847C-1597FCD4F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8CA2F-CDF7-574A-85AD-BEA9F0DEFF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3438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8A30E3-5AAC-7A40-A8A3-AB94AFD07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A766CB8-72B8-D14D-AF8B-EFFA5D362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84F88-8C60-1A43-81A4-4C6D87543E34}" type="datetimeFigureOut">
              <a:rPr lang="fr-FR" smtClean="0"/>
              <a:t>08/10/2020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13B288A-94A4-DC48-B081-9193BF87F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4742459-B2DA-704E-8B69-A0DF79FA1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8CA2F-CDF7-574A-85AD-BEA9F0DEFF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1333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187CD13-B50D-074A-B538-37CCAC329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84F88-8C60-1A43-81A4-4C6D87543E34}" type="datetimeFigureOut">
              <a:rPr lang="fr-FR" smtClean="0"/>
              <a:t>08/10/2020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0039C0A-A460-DF46-AEA5-237975FDB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9404B99-B49D-224C-9B8D-EAF3E6594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8CA2F-CDF7-574A-85AD-BEA9F0DEFF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7991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CF3B41-9830-2B4F-B7D8-308BE6ED9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7D6B222-62A3-0944-9926-C552FB4C07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1183688-5B2E-444A-91B8-C8A4C313C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BD2A471-F974-2E4E-8FAC-BA76A2AC3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84F88-8C60-1A43-81A4-4C6D87543E34}" type="datetimeFigureOut">
              <a:rPr lang="fr-FR" smtClean="0"/>
              <a:t>08/10/2020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1640349-7E31-3342-9CBF-BE65B18AE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5E6CC8F-EAD1-9547-B79C-CB13D9F10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8CA2F-CDF7-574A-85AD-BEA9F0DEFF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547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5303CA-885B-614D-85F0-A218C2D25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FC6AB4F2-4084-8041-81F7-84DC507424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25CF71B-B8E4-F04A-B96D-3EC486CE2A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B40C9B1-B850-3342-8FE6-B40F9E7F7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84F88-8C60-1A43-81A4-4C6D87543E34}" type="datetimeFigureOut">
              <a:rPr lang="fr-FR" smtClean="0"/>
              <a:t>08/10/2020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3BE4C49-0B00-4543-9BB7-2F922BFA6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F73B3EC-C599-4B43-BFB8-02ED2B8B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8CA2F-CDF7-574A-85AD-BEA9F0DEFF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3454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9F62408-B9B7-8B4C-B648-0F42BCA39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05878F7-A0E5-9A4F-BAC7-59A2F01F0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04D6C70-916E-1D44-BFDA-261128D9A2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D84F88-8C60-1A43-81A4-4C6D87543E34}" type="datetimeFigureOut">
              <a:rPr lang="fr-FR" smtClean="0"/>
              <a:t>08/10/2020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CF6FA74-6A70-704B-8394-E6C7A1E8C1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29BF045-C04F-F949-BE1C-41CA343DD0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F8CA2F-CDF7-574A-85AD-BEA9F0DEFF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7113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Traversée de la Chartreuse par le Mont Granier et Dent de Crolles -  Randonnée Chartreuse">
            <a:extLst>
              <a:ext uri="{FF2B5EF4-FFF2-40B4-BE49-F238E27FC236}">
                <a16:creationId xmlns:a16="http://schemas.microsoft.com/office/drawing/2014/main" id="{010778CB-F7F3-FA4A-9EBB-4B004D4243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345265D2-B776-6E41-8913-AD9BE22F66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48205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fr-FR" b="1" dirty="0"/>
              <a:t>S’amuser à découvrir Elixir. </a:t>
            </a:r>
            <a:br>
              <a:rPr lang="fr-FR" b="1" dirty="0"/>
            </a:br>
            <a:r>
              <a:rPr lang="fr-FR" b="1" dirty="0"/>
              <a:t>A consommer sans modération !</a:t>
            </a:r>
            <a:br>
              <a:rPr lang="fr-FR" b="1" dirty="0"/>
            </a:b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9DA3A0F-7B54-884A-A25C-09E0A25DF6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6283841"/>
            <a:ext cx="9144000" cy="409353"/>
          </a:xfrm>
        </p:spPr>
        <p:txBody>
          <a:bodyPr>
            <a:normAutofit/>
          </a:bodyPr>
          <a:lstStyle/>
          <a:p>
            <a:r>
              <a:rPr lang="fr-FR" sz="1600" dirty="0"/>
              <a:t>Emeric Fontaine - 2020</a:t>
            </a:r>
          </a:p>
        </p:txBody>
      </p:sp>
      <p:pic>
        <p:nvPicPr>
          <p:cNvPr id="1026" name="Picture 2" descr="https://vinum.pro/wp-content/uploads/2015/09/30087_chartreuse_elixir_fl.png">
            <a:extLst>
              <a:ext uri="{FF2B5EF4-FFF2-40B4-BE49-F238E27FC236}">
                <a16:creationId xmlns:a16="http://schemas.microsoft.com/office/drawing/2014/main" id="{2AFAD64D-00BE-634D-AB7F-F606680FBD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32942">
            <a:off x="8479345" y="2339433"/>
            <a:ext cx="2382831" cy="2382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Elixir Logo">
            <a:extLst>
              <a:ext uri="{FF2B5EF4-FFF2-40B4-BE49-F238E27FC236}">
                <a16:creationId xmlns:a16="http://schemas.microsoft.com/office/drawing/2014/main" id="{6653F765-8B54-114B-97BB-721D9776D1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356372">
            <a:off x="1225717" y="2825749"/>
            <a:ext cx="2882900" cy="120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C5ECB2F-FE0D-9D47-B6A8-D799806539BD}"/>
              </a:ext>
            </a:extLst>
          </p:cNvPr>
          <p:cNvSpPr/>
          <p:nvPr/>
        </p:nvSpPr>
        <p:spPr>
          <a:xfrm>
            <a:off x="3804892" y="5021510"/>
            <a:ext cx="458221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fr-FR" dirty="0"/>
              <a:t>https://</a:t>
            </a:r>
            <a:r>
              <a:rPr lang="fr-FR" dirty="0" err="1"/>
              <a:t>github.com</a:t>
            </a:r>
            <a:r>
              <a:rPr lang="fr-FR" dirty="0"/>
              <a:t>/</a:t>
            </a:r>
            <a:r>
              <a:rPr lang="fr-FR" dirty="0" err="1"/>
              <a:t>EmericFo</a:t>
            </a:r>
            <a:r>
              <a:rPr lang="fr-FR" dirty="0"/>
              <a:t>/</a:t>
            </a:r>
            <a:r>
              <a:rPr lang="fr-FR" dirty="0" err="1"/>
              <a:t>elixir-discover.git</a:t>
            </a:r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3312527-DEA5-CF44-B695-EBD6ADEB66AF}"/>
              </a:ext>
            </a:extLst>
          </p:cNvPr>
          <p:cNvSpPr/>
          <p:nvPr/>
        </p:nvSpPr>
        <p:spPr>
          <a:xfrm>
            <a:off x="2521239" y="5647968"/>
            <a:ext cx="7149521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fr-FR" dirty="0">
                <a:solidFill>
                  <a:schemeClr val="dk1"/>
                </a:solidFill>
              </a:rPr>
              <a:t>https://</a:t>
            </a:r>
            <a:r>
              <a:rPr lang="fr-FR" dirty="0" err="1">
                <a:solidFill>
                  <a:schemeClr val="dk1"/>
                </a:solidFill>
              </a:rPr>
              <a:t>glitch.com</a:t>
            </a:r>
            <a:r>
              <a:rPr lang="fr-FR" dirty="0">
                <a:solidFill>
                  <a:schemeClr val="dk1"/>
                </a:solidFill>
              </a:rPr>
              <a:t>/</a:t>
            </a:r>
            <a:r>
              <a:rPr lang="fr-FR" dirty="0" err="1">
                <a:solidFill>
                  <a:schemeClr val="dk1"/>
                </a:solidFill>
              </a:rPr>
              <a:t>edit</a:t>
            </a:r>
            <a:r>
              <a:rPr lang="fr-FR" dirty="0">
                <a:solidFill>
                  <a:schemeClr val="dk1"/>
                </a:solidFill>
              </a:rPr>
              <a:t>/#!/</a:t>
            </a:r>
            <a:r>
              <a:rPr lang="fr-FR" dirty="0" err="1">
                <a:solidFill>
                  <a:schemeClr val="dk1"/>
                </a:solidFill>
              </a:rPr>
              <a:t>join</a:t>
            </a:r>
            <a:r>
              <a:rPr lang="fr-FR" dirty="0">
                <a:solidFill>
                  <a:schemeClr val="dk1"/>
                </a:solidFill>
              </a:rPr>
              <a:t>/0479a08b-a9a4-46eb-b3e0-365e1a190de8</a:t>
            </a:r>
          </a:p>
        </p:txBody>
      </p:sp>
    </p:spTree>
    <p:extLst>
      <p:ext uri="{BB962C8B-B14F-4D97-AF65-F5344CB8AC3E}">
        <p14:creationId xmlns:p14="http://schemas.microsoft.com/office/powerpoint/2010/main" val="94490305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1315</TotalTime>
  <Words>38</Words>
  <Application>Microsoft Macintosh PowerPoint</Application>
  <PresentationFormat>Grand écran</PresentationFormat>
  <Paragraphs>4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S’amuser à découvrir Elixir.  A consommer sans modération ! 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S’amuser à découvrir Elixir. A consommer sans modération ! </dc:title>
  <dc:creator>Microsoft Office User</dc:creator>
  <cp:lastModifiedBy>Microsoft Office User</cp:lastModifiedBy>
  <cp:revision>5</cp:revision>
  <dcterms:created xsi:type="dcterms:W3CDTF">2020-10-01T19:05:37Z</dcterms:created>
  <dcterms:modified xsi:type="dcterms:W3CDTF">2020-10-09T09:30:38Z</dcterms:modified>
</cp:coreProperties>
</file>