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477A6-0403-9241-9056-208D583CD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C909C2-F400-BB49-8B58-8E5E7546C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9B96BE-6F37-604A-9797-2DC87CFF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F88-8C60-1A43-81A4-4C6D87543E34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61F548-E07D-FE4E-8727-B9C2E83F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565A1F-B55B-C84A-A6A4-3698740A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CA2F-CDF7-574A-85AD-BEA9F0DEF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56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DF2A3-487B-8B4A-A023-45BBADF6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DE0A5C-22B4-CE43-A87E-E4FF799BE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E08B5A-DE8F-584B-867D-68443429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F88-8C60-1A43-81A4-4C6D87543E34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173DAA-B54E-E24E-BF75-6A308DA3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5B454E-2E0F-6C42-A029-F1DBF818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CA2F-CDF7-574A-85AD-BEA9F0DEF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82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DAFB59-6341-4E47-A0B0-36EA0B1EA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38EEA3-787B-0844-8373-DCD6C432C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4A88BE-95DB-3145-B6F2-B792D006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F88-8C60-1A43-81A4-4C6D87543E34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3CAC59-9260-9F46-A976-A322B5F0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AC71A2-F5C4-3347-A8C4-2DC9D637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CA2F-CDF7-574A-85AD-BEA9F0DEF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91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8FCE29-C781-4641-BE97-FB26B7D7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15F02C-229F-6D49-98FD-D49EFFA8B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E7CDE-5BD4-854D-8831-7115FBC7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F88-8C60-1A43-81A4-4C6D87543E34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E397DC-C888-894E-BF5C-F2DD4BB8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09A965-DB94-A245-8B50-BA84C08B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CA2F-CDF7-574A-85AD-BEA9F0DEF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89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2E21D-4336-0848-99C0-C13D057A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55FC11-55D4-7A4A-90E7-87025899D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CFA152-47F6-174A-82F9-E0FEBD2A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F88-8C60-1A43-81A4-4C6D87543E34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C04F43-4912-3840-ADDF-5476740A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8B1064-6BB6-7A47-A881-F86001CB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CA2F-CDF7-574A-85AD-BEA9F0DEF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03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913B7-12E2-D741-B614-0F87A611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5FCD39-4599-5749-8323-646F29BC6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25B20C-468B-C747-A9FF-BA4AB7F49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6356E9-EEDF-F44C-9698-9C30EA41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F88-8C60-1A43-81A4-4C6D87543E34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5AE21C-0109-6342-A085-0321C8C4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4A25CF-C333-1C48-ADB5-40E0B908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CA2F-CDF7-574A-85AD-BEA9F0DEF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84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3815DE-3450-E841-B7FC-D426BB13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28B2B0-2983-1143-BCFC-66AC5E5D9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EF1FA1-2FD7-DF4D-8871-2139DC89D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944E22-F121-3747-A2FD-DCCB321E6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6262F89-D74A-FD42-A7CC-90DACD53D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DC126E0-1834-8B47-8064-5ECD0066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F88-8C60-1A43-81A4-4C6D87543E34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630D262-B5B9-A74A-8CA9-EDB5E28C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7687CC-491A-374D-847C-1597FCD4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CA2F-CDF7-574A-85AD-BEA9F0DEF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43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A30E3-5AAC-7A40-A8A3-AB94AFD0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766CB8-72B8-D14D-AF8B-EFFA5D36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F88-8C60-1A43-81A4-4C6D87543E34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3B288A-94A4-DC48-B081-9193BF87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742459-B2DA-704E-8B69-A0DF79FA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CA2F-CDF7-574A-85AD-BEA9F0DEF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33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87CD13-B50D-074A-B538-37CCAC32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F88-8C60-1A43-81A4-4C6D87543E34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0039C0A-A460-DF46-AEA5-237975FD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404B99-B49D-224C-9B8D-EAF3E659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CA2F-CDF7-574A-85AD-BEA9F0DEF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99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CF3B41-9830-2B4F-B7D8-308BE6ED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D6B222-62A3-0944-9926-C552FB4C0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183688-5B2E-444A-91B8-C8A4C313C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D2A471-F974-2E4E-8FAC-BA76A2AC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F88-8C60-1A43-81A4-4C6D87543E34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640349-7E31-3342-9CBF-BE65B18A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E6CC8F-EAD1-9547-B79C-CB13D9F1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CA2F-CDF7-574A-85AD-BEA9F0DEF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4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303CA-885B-614D-85F0-A218C2D25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C6AB4F2-4084-8041-81F7-84DC50742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5CF71B-B8E4-F04A-B96D-3EC486CE2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40C9B1-B850-3342-8FE6-B40F9E7F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F88-8C60-1A43-81A4-4C6D87543E34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BE4C49-0B00-4543-9BB7-2F922BFA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73B3EC-C599-4B43-BFB8-02ED2B8B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CA2F-CDF7-574A-85AD-BEA9F0DEF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45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F62408-B9B7-8B4C-B648-0F42BCA3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5878F7-A0E5-9A4F-BAC7-59A2F01F0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4D6C70-916E-1D44-BFDA-261128D9A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84F88-8C60-1A43-81A4-4C6D87543E34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F6FA74-6A70-704B-8394-E6C7A1E8C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9BF045-C04F-F949-BE1C-41CA343DD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8CA2F-CDF7-574A-85AD-BEA9F0DEF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11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265D2-B776-6E41-8913-AD9BE22F6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820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S’amuser à découvrir Elixir. </a:t>
            </a:r>
            <a:br>
              <a:rPr lang="fr-FR" b="1" dirty="0"/>
            </a:br>
            <a:r>
              <a:rPr lang="fr-FR" b="1" dirty="0"/>
              <a:t>A consommer sans modération !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DA3A0F-7B54-884A-A25C-09E0A25DF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283841"/>
            <a:ext cx="9144000" cy="409353"/>
          </a:xfrm>
        </p:spPr>
        <p:txBody>
          <a:bodyPr>
            <a:normAutofit/>
          </a:bodyPr>
          <a:lstStyle/>
          <a:p>
            <a:r>
              <a:rPr lang="fr-FR" sz="1600" dirty="0"/>
              <a:t>Emeric Fontaine - 2020</a:t>
            </a:r>
          </a:p>
        </p:txBody>
      </p:sp>
      <p:pic>
        <p:nvPicPr>
          <p:cNvPr id="1026" name="Picture 2" descr="https://vinum.pro/wp-content/uploads/2015/09/30087_chartreuse_elixir_fl.png">
            <a:extLst>
              <a:ext uri="{FF2B5EF4-FFF2-40B4-BE49-F238E27FC236}">
                <a16:creationId xmlns:a16="http://schemas.microsoft.com/office/drawing/2014/main" id="{2AFAD64D-00BE-634D-AB7F-F606680FB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2942">
            <a:off x="7989197" y="2071624"/>
            <a:ext cx="3733888" cy="373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lixir Logo">
            <a:extLst>
              <a:ext uri="{FF2B5EF4-FFF2-40B4-BE49-F238E27FC236}">
                <a16:creationId xmlns:a16="http://schemas.microsoft.com/office/drawing/2014/main" id="{6653F765-8B54-114B-97BB-721D9776D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56372">
            <a:off x="1644205" y="2820232"/>
            <a:ext cx="2882900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5ECB2F-FE0D-9D47-B6A8-D799806539BD}"/>
              </a:ext>
            </a:extLst>
          </p:cNvPr>
          <p:cNvSpPr/>
          <p:nvPr/>
        </p:nvSpPr>
        <p:spPr>
          <a:xfrm>
            <a:off x="3804892" y="5201469"/>
            <a:ext cx="4582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EmericFo</a:t>
            </a:r>
            <a:r>
              <a:rPr lang="fr-FR" dirty="0"/>
              <a:t>/</a:t>
            </a:r>
            <a:r>
              <a:rPr lang="fr-FR" dirty="0" err="1"/>
              <a:t>elixir-discover.git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49030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</Words>
  <Application>Microsoft Macintosh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S’amuser à découvrir Elixir.  A consommer sans modération !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S’amuser à découvrir Elixir. A consommer sans modération ! </dc:title>
  <dc:creator>Microsoft Office User</dc:creator>
  <cp:lastModifiedBy>Microsoft Office User</cp:lastModifiedBy>
  <cp:revision>2</cp:revision>
  <dcterms:created xsi:type="dcterms:W3CDTF">2020-10-01T19:05:37Z</dcterms:created>
  <dcterms:modified xsi:type="dcterms:W3CDTF">2020-10-01T19:12:41Z</dcterms:modified>
</cp:coreProperties>
</file>