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61" r:id="rId4"/>
    <p:sldId id="257" r:id="rId5"/>
    <p:sldId id="274" r:id="rId6"/>
    <p:sldId id="276" r:id="rId7"/>
    <p:sldId id="277" r:id="rId8"/>
    <p:sldId id="278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8" autoAdjust="0"/>
  </p:normalViewPr>
  <p:slideViewPr>
    <p:cSldViewPr snapToGrid="0">
      <p:cViewPr varScale="1">
        <p:scale>
          <a:sx n="106" d="100"/>
          <a:sy n="106" d="100"/>
        </p:scale>
        <p:origin x="17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84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5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543675" y="365125"/>
            <a:ext cx="1971676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1" y="365125"/>
            <a:ext cx="5800726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Rectangle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Rectangle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6" name="Image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220699"/>
            <a:ext cx="9144000" cy="234952"/>
          </a:xfrm>
          <a:prstGeom prst="rect">
            <a:avLst/>
          </a:prstGeom>
          <a:solidFill>
            <a:srgbClr val="3636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Broadband Network Lab © All rights reserved"/>
          <p:cNvSpPr txBox="1"/>
          <p:nvPr/>
        </p:nvSpPr>
        <p:spPr>
          <a:xfrm>
            <a:off x="6085175" y="199674"/>
            <a:ext cx="240571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t>Broadband Network Lab © All rights reserved</a:t>
            </a:r>
          </a:p>
        </p:txBody>
      </p:sp>
      <p:pic>
        <p:nvPicPr>
          <p:cNvPr id="4" name="image1.tif" descr="image1.ti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79513" y="44623"/>
            <a:ext cx="714376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1328" y="6429695"/>
            <a:ext cx="224023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lockchains Everywhere - A Use-case of Blockchains in the Pharma Supply-Chain"/>
          <p:cNvSpPr txBox="1">
            <a:spLocks noGrp="1"/>
          </p:cNvSpPr>
          <p:nvPr>
            <p:ph type="ctrTitle"/>
          </p:nvPr>
        </p:nvSpPr>
        <p:spPr>
          <a:xfrm>
            <a:off x="887238" y="2559843"/>
            <a:ext cx="7525693" cy="1738314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fontAlgn="base"/>
            <a:r>
              <a:rPr lang="zh-TW" altLang="en-US" dirty="0"/>
              <a:t>樹梅派</a:t>
            </a:r>
            <a:r>
              <a:rPr lang="en-US" altLang="zh-TW" dirty="0"/>
              <a:t>-LED</a:t>
            </a:r>
            <a:br>
              <a:rPr lang="en-US" altLang="zh-TW" dirty="0"/>
            </a:br>
            <a:r>
              <a:rPr lang="en-US" altLang="zh-TW" dirty="0"/>
              <a:t> 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7C81F-9E49-44DE-8FB0-976B20B5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實驗目的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9E2B9-1466-49D5-B53A-25E4BEA54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實驗目的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認識樹梅派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實作在樹梅派上利用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6237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配件清單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43" y="2343659"/>
            <a:ext cx="1260000" cy="945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0" y="2343659"/>
            <a:ext cx="1260000" cy="945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61" y="2343659"/>
            <a:ext cx="1260000" cy="945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8001" y="3327268"/>
            <a:ext cx="12466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Raspberry 3 B+</a:t>
            </a:r>
            <a:endParaRPr lang="zh-TW" altLang="en-US" sz="135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73408" y="3327268"/>
            <a:ext cx="11542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micro SD card</a:t>
            </a:r>
            <a:endParaRPr lang="zh-TW" altLang="en-US" sz="135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82283" y="3327268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/>
              <a:t>電源變壓器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844" y="2343659"/>
            <a:ext cx="967577" cy="945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762696" y="332726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/>
              <a:t>杜邦線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6"/>
          <a:srcRect t="13875" b="8500"/>
          <a:stretch/>
        </p:blipFill>
        <p:spPr>
          <a:xfrm>
            <a:off x="628650" y="4359660"/>
            <a:ext cx="1217391" cy="9450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58942" y="5304660"/>
            <a:ext cx="11801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830</a:t>
            </a:r>
            <a:r>
              <a:rPr lang="zh-TW" altLang="en-US" sz="1350" dirty="0"/>
              <a:t>孔 麵包板</a:t>
            </a:r>
          </a:p>
        </p:txBody>
      </p:sp>
      <p:pic>
        <p:nvPicPr>
          <p:cNvPr id="1028" name="Picture 4" descr="「vga轉hdmi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23" y="2343659"/>
            <a:ext cx="945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7191513" y="3327268"/>
            <a:ext cx="1065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VGA</a:t>
            </a:r>
            <a:r>
              <a:rPr lang="zh-TW" altLang="en-US" sz="1350" dirty="0"/>
              <a:t>轉</a:t>
            </a:r>
            <a:r>
              <a:rPr lang="en-US" altLang="zh-TW" sz="1350" dirty="0"/>
              <a:t>HDMI</a:t>
            </a:r>
            <a:endParaRPr lang="zh-TW" altLang="en-US" sz="135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32" y="4280719"/>
            <a:ext cx="1102882" cy="1102882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2631894" y="5304660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LED</a:t>
            </a:r>
            <a:endParaRPr lang="zh-TW" altLang="en-US" sz="135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93" y="4359660"/>
            <a:ext cx="1168579" cy="934864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289802" y="529960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/>
              <a:t>電阻</a:t>
            </a:r>
          </a:p>
        </p:txBody>
      </p:sp>
    </p:spTree>
    <p:extLst>
      <p:ext uri="{BB962C8B-B14F-4D97-AF65-F5344CB8AC3E}">
        <p14:creationId xmlns:p14="http://schemas.microsoft.com/office/powerpoint/2010/main" val="13241862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Raspberry</a:t>
            </a:r>
            <a:r>
              <a:rPr lang="zh-TW" altLang="en-US" b="1" dirty="0"/>
              <a:t> </a:t>
            </a:r>
            <a:r>
              <a:rPr lang="en-US" altLang="zh-TW" b="1" dirty="0"/>
              <a:t>Pi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b="1" dirty="0"/>
              <a:t>BCM </a:t>
            </a:r>
            <a:r>
              <a:rPr lang="zh-TW" altLang="en-US" b="1" dirty="0"/>
              <a:t>腳位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GPIO</a:t>
            </a:r>
            <a:r>
              <a:rPr lang="zh-TW" altLang="en-US" dirty="0"/>
              <a:t>（</a:t>
            </a:r>
            <a:r>
              <a:rPr lang="en-US" altLang="zh-TW" dirty="0"/>
              <a:t>General-purpose input/output</a:t>
            </a:r>
            <a:r>
              <a:rPr lang="zh-TW" altLang="en-US" dirty="0"/>
              <a:t>），通用型之輸入輸出的簡稱，可透過指令設成輸出或輸入，設為輸出時也可透過指令做開關的動作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228368"/>
            <a:ext cx="4730129" cy="28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69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BC532-A35A-4096-AB00-333C3329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sz="4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(1/3)</a:t>
            </a:r>
            <a:endParaRPr lang="zh-TW" altLang="en-US" sz="40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DE281D-64A3-4E32-99A6-4F8085705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LED</a:t>
            </a:r>
            <a:r>
              <a:rPr lang="zh-TW" altLang="en-US" dirty="0"/>
              <a:t>長腳接電阻一端，</a:t>
            </a:r>
            <a:r>
              <a:rPr lang="en-US" altLang="zh-TW" dirty="0"/>
              <a:t>LED</a:t>
            </a:r>
            <a:r>
              <a:rPr lang="zh-TW" altLang="en-US" dirty="0"/>
              <a:t>短腳接到樹梅派的接地腳</a:t>
            </a:r>
            <a:r>
              <a:rPr lang="en-US" altLang="zh-TW" dirty="0"/>
              <a:t>(Ground)</a:t>
            </a:r>
            <a:r>
              <a:rPr lang="zh-TW" altLang="en-US" dirty="0"/>
              <a:t>，而電阻另一端接到樹梅派的</a:t>
            </a:r>
            <a:r>
              <a:rPr lang="en-US" altLang="zh-TW" dirty="0"/>
              <a:t>GPIO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3FD902-278B-4F24-BC39-6EADD077D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6" y="2497449"/>
            <a:ext cx="4309107" cy="40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264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F3039-7CA5-4C75-A2ED-6FFE193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sz="4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(2/3)</a:t>
            </a:r>
            <a:endParaRPr lang="zh-TW" altLang="en-US" sz="40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6233B0-1A61-463B-BE04-26B326374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BCM</a:t>
            </a:r>
            <a:r>
              <a:rPr lang="zh-TW" altLang="en-US" dirty="0"/>
              <a:t>腳位規則來控制</a:t>
            </a:r>
            <a:r>
              <a:rPr lang="en-US" altLang="zh-TW" dirty="0"/>
              <a:t>GPIO</a:t>
            </a:r>
            <a:r>
              <a:rPr lang="zh-TW" altLang="en-US" dirty="0"/>
              <a:t>，將</a:t>
            </a:r>
            <a:r>
              <a:rPr lang="en-US" altLang="zh-TW" dirty="0"/>
              <a:t>GPIO17</a:t>
            </a:r>
            <a:r>
              <a:rPr lang="zh-TW" altLang="en-US" dirty="0"/>
              <a:t>設為輸出腳位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29ABFF-AB25-4FC9-B80C-D5F0950F8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91" t="25096" r="51188" b="68034"/>
          <a:stretch/>
        </p:blipFill>
        <p:spPr>
          <a:xfrm>
            <a:off x="628650" y="2487440"/>
            <a:ext cx="5249842" cy="7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8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CB7C2-0915-496A-930A-12B952FE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(3/3)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5D1AFC-71B4-4B2C-B1F3-D8CDF2F95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燈每</a:t>
            </a:r>
            <a:r>
              <a:rPr lang="en-US" altLang="zh-TW" dirty="0"/>
              <a:t>0.1</a:t>
            </a:r>
            <a:r>
              <a:rPr lang="zh-TW" altLang="en-US" dirty="0"/>
              <a:t>秒將閃爍一次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AB1532-E6D3-44C7-A81E-C083F49DA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91" t="31965" r="51188" b="51954"/>
          <a:stretch/>
        </p:blipFill>
        <p:spPr>
          <a:xfrm>
            <a:off x="628650" y="2468995"/>
            <a:ext cx="4666737" cy="15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10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3AD2C-CD34-45B7-A414-867924FA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06B54B-9353-4260-8405-BDF2E6EED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改變</a:t>
            </a:r>
            <a:r>
              <a:rPr lang="en-US" altLang="zh-TW" dirty="0"/>
              <a:t>LED</a:t>
            </a:r>
            <a:r>
              <a:rPr lang="zh-TW" altLang="en-US" dirty="0"/>
              <a:t>燈的頻率</a:t>
            </a:r>
            <a:endParaRPr lang="en-US" altLang="zh-TW" dirty="0"/>
          </a:p>
          <a:p>
            <a:pPr lvl="1"/>
            <a:r>
              <a:rPr lang="en-US" altLang="zh-TW" dirty="0"/>
              <a:t>LED</a:t>
            </a:r>
            <a:r>
              <a:rPr lang="zh-TW" altLang="en-US" dirty="0"/>
              <a:t>燈亮的時間為</a:t>
            </a:r>
            <a:r>
              <a:rPr lang="en-US" altLang="zh-TW" dirty="0"/>
              <a:t>1</a:t>
            </a:r>
            <a:r>
              <a:rPr lang="zh-TW" altLang="en-US" dirty="0"/>
              <a:t>秒</a:t>
            </a:r>
            <a:endParaRPr lang="en-US" altLang="zh-TW" dirty="0"/>
          </a:p>
          <a:p>
            <a:pPr lvl="1"/>
            <a:r>
              <a:rPr lang="en-US" altLang="zh-TW" dirty="0"/>
              <a:t>LED</a:t>
            </a:r>
            <a:r>
              <a:rPr lang="zh-TW" altLang="en-US" dirty="0"/>
              <a:t>燈暗的時間為</a:t>
            </a:r>
            <a:r>
              <a:rPr lang="en-US" altLang="zh-TW" dirty="0"/>
              <a:t>0.5</a:t>
            </a:r>
            <a:r>
              <a:rPr lang="zh-TW" altLang="en-US" dirty="0"/>
              <a:t>秒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6168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佈景主題1">
  <a:themeElements>
    <a:clrScheme name="佈景主題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佈景主題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佈景主題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佈景主題1">
  <a:themeElements>
    <a:clrScheme name="佈景主題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佈景主題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佈景主題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184</Words>
  <Application>Microsoft Office PowerPoint</Application>
  <PresentationFormat>如螢幕大小 (4:3)</PresentationFormat>
  <Paragraphs>28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思源黑體</vt:lpstr>
      <vt:lpstr>Arial</vt:lpstr>
      <vt:lpstr>Calibri</vt:lpstr>
      <vt:lpstr>Calibri Light</vt:lpstr>
      <vt:lpstr>Times New Roman</vt:lpstr>
      <vt:lpstr>佈景主題1</vt:lpstr>
      <vt:lpstr>樹梅派-LED  </vt:lpstr>
      <vt:lpstr>實驗目的</vt:lpstr>
      <vt:lpstr>配件清單</vt:lpstr>
      <vt:lpstr>Raspberry Pi – BCM 腳位</vt:lpstr>
      <vt:lpstr>實驗步驟(1/3)</vt:lpstr>
      <vt:lpstr>實驗步驟(2/3)</vt:lpstr>
      <vt:lpstr>實驗步驟(3/3)</vt:lpstr>
      <vt:lpstr>課堂練習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Blockchains Everywhere - A Use-case of Blockchains in the Pharma Supply-Chain</dc:title>
  <dc:creator>lee</dc:creator>
  <cp:lastModifiedBy>lee</cp:lastModifiedBy>
  <cp:revision>51</cp:revision>
  <dcterms:modified xsi:type="dcterms:W3CDTF">2020-02-18T09:30:55Z</dcterms:modified>
</cp:coreProperties>
</file>