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4688800" cx="438912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76">
          <p15:clr>
            <a:srgbClr val="A4A3A4"/>
          </p15:clr>
        </p15:guide>
        <p15:guide id="2" pos="1404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zUkG5YeD3oPGdUn2vxJV52iXh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76" orient="horz"/>
        <p:guide pos="140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50" lIns="96300" spcFirstLastPara="1" rIns="96300" wrap="square" tIns="48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7188" y="0"/>
            <a:ext cx="4162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50" lIns="96300" spcFirstLastPara="1" rIns="96300" wrap="square" tIns="48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0438" y="3475038"/>
            <a:ext cx="7681912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8150" lIns="96300" spcFirstLastPara="1" rIns="96300" wrap="square" tIns="48150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50" lIns="96300" spcFirstLastPara="1" rIns="96300" wrap="square" tIns="48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7188" y="6948488"/>
            <a:ext cx="4162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50" lIns="96300" spcFirstLastPara="1" rIns="96300" wrap="square" tIns="48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60438" y="3475038"/>
            <a:ext cx="7681912" cy="3290887"/>
          </a:xfrm>
          <a:prstGeom prst="rect">
            <a:avLst/>
          </a:prstGeom>
        </p:spPr>
        <p:txBody>
          <a:bodyPr anchorCtr="0" anchor="t" bIns="48150" lIns="96300" spcFirstLastPara="1" rIns="96300" wrap="square" tIns="4815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362200" y="549275"/>
            <a:ext cx="4876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354388" y="22512338"/>
            <a:ext cx="9288462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15225713" y="22512338"/>
            <a:ext cx="14136686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31946850" y="22512338"/>
            <a:ext cx="92900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354388" y="2195513"/>
            <a:ext cx="378825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4880431" y="-4410869"/>
            <a:ext cx="14830424" cy="37882513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354388" y="22512338"/>
            <a:ext cx="9288462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5225713" y="22512338"/>
            <a:ext cx="14136686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1946850" y="22512338"/>
            <a:ext cx="92900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6626378" y="7335924"/>
            <a:ext cx="19750237" cy="946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7592344" y="-2043208"/>
            <a:ext cx="19750237" cy="28227382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354388" y="22512338"/>
            <a:ext cx="9288462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5225713" y="22512338"/>
            <a:ext cx="14136686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1946850" y="22512338"/>
            <a:ext cx="92900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3344091" y="7669711"/>
            <a:ext cx="37899702" cy="5292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6688183" y="13990591"/>
            <a:ext cx="31211520" cy="6308824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ctr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Times New Roman"/>
              <a:buNone/>
              <a:defRPr/>
            </a:lvl1pPr>
            <a:lvl2pPr lvl="1" algn="ctr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Times New Roman"/>
              <a:buNone/>
              <a:defRPr/>
            </a:lvl2pPr>
            <a:lvl3pPr lvl="2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Times New Roman"/>
              <a:buNone/>
              <a:defRPr/>
            </a:lvl3pPr>
            <a:lvl4pPr lvl="3" algn="ctr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None/>
              <a:defRPr/>
            </a:lvl4pPr>
            <a:lvl5pPr lvl="4" algn="ctr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None/>
              <a:defRPr/>
            </a:lvl5pPr>
            <a:lvl6pPr lvl="5" algn="ctr">
              <a:spcBef>
                <a:spcPts val="1569"/>
              </a:spcBef>
              <a:spcAft>
                <a:spcPts val="0"/>
              </a:spcAft>
              <a:buClr>
                <a:schemeClr val="dk1"/>
              </a:buClr>
              <a:buSzPts val="7847"/>
              <a:buFont typeface="Times New Roman"/>
              <a:buNone/>
              <a:defRPr/>
            </a:lvl6pPr>
            <a:lvl7pPr lvl="6" algn="ctr">
              <a:spcBef>
                <a:spcPts val="1569"/>
              </a:spcBef>
              <a:spcAft>
                <a:spcPts val="0"/>
              </a:spcAft>
              <a:buClr>
                <a:schemeClr val="dk1"/>
              </a:buClr>
              <a:buSzPts val="7847"/>
              <a:buFont typeface="Times New Roman"/>
              <a:buNone/>
              <a:defRPr/>
            </a:lvl7pPr>
            <a:lvl8pPr lvl="7" algn="ctr">
              <a:spcBef>
                <a:spcPts val="1569"/>
              </a:spcBef>
              <a:spcAft>
                <a:spcPts val="0"/>
              </a:spcAft>
              <a:buClr>
                <a:schemeClr val="dk1"/>
              </a:buClr>
              <a:buSzPts val="7847"/>
              <a:buFont typeface="Times New Roman"/>
              <a:buNone/>
              <a:defRPr/>
            </a:lvl8pPr>
            <a:lvl9pPr lvl="8" algn="ctr">
              <a:spcBef>
                <a:spcPts val="1569"/>
              </a:spcBef>
              <a:spcAft>
                <a:spcPts val="0"/>
              </a:spcAft>
              <a:buClr>
                <a:schemeClr val="dk1"/>
              </a:buClr>
              <a:buSzPts val="7847"/>
              <a:buFont typeface="Times New Roman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354388" y="22512338"/>
            <a:ext cx="9288462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15225713" y="22512338"/>
            <a:ext cx="14136686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31946850" y="22512338"/>
            <a:ext cx="92900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354388" y="2195513"/>
            <a:ext cx="378825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354388" y="7115175"/>
            <a:ext cx="37882513" cy="14830424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354388" y="22512338"/>
            <a:ext cx="9288462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15225713" y="22512338"/>
            <a:ext cx="14136686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31946850" y="22512338"/>
            <a:ext cx="92900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522135" y="15864483"/>
            <a:ext cx="37899702" cy="4903738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375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522135" y="10463809"/>
            <a:ext cx="37899702" cy="5400675"/>
          </a:xfrm>
          <a:prstGeom prst="rect">
            <a:avLst/>
          </a:prstGeom>
          <a:noFill/>
          <a:ln>
            <a:noFill/>
          </a:ln>
        </p:spPr>
        <p:txBody>
          <a:bodyPr anchorCtr="0" anchor="b" bIns="217250" lIns="434525" spcFirstLastPara="1" rIns="434525" wrap="square" tIns="217250">
            <a:noAutofit/>
          </a:bodyPr>
          <a:lstStyle>
            <a:lvl1pPr indent="-228600" lvl="0" marL="4572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None/>
              <a:defRPr sz="1687"/>
            </a:lvl1pPr>
            <a:lvl2pPr indent="-228600" lvl="1" marL="9144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None/>
              <a:defRPr sz="1519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sz="1350"/>
            </a:lvl3pPr>
            <a:lvl4pPr indent="-228600" lvl="3" marL="1828800" algn="l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ts val="1181"/>
              <a:buFont typeface="Times New Roman"/>
              <a:buNone/>
              <a:defRPr sz="1181"/>
            </a:lvl4pPr>
            <a:lvl5pPr indent="-228600" lvl="4" marL="2286000" algn="l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ts val="1181"/>
              <a:buFont typeface="Times New Roman"/>
              <a:buNone/>
              <a:defRPr sz="1181"/>
            </a:lvl5pPr>
            <a:lvl6pPr indent="-228600" lvl="5" marL="2743200" algn="l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ts val="1181"/>
              <a:buFont typeface="Times New Roman"/>
              <a:buNone/>
              <a:defRPr sz="1181"/>
            </a:lvl6pPr>
            <a:lvl7pPr indent="-228600" lvl="6" marL="3200400" algn="l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ts val="1181"/>
              <a:buFont typeface="Times New Roman"/>
              <a:buNone/>
              <a:defRPr sz="1181"/>
            </a:lvl7pPr>
            <a:lvl8pPr indent="-228600" lvl="7" marL="3657600" algn="l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ts val="1181"/>
              <a:buFont typeface="Times New Roman"/>
              <a:buNone/>
              <a:defRPr sz="1181"/>
            </a:lvl8pPr>
            <a:lvl9pPr indent="-228600" lvl="8" marL="4114800" algn="l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ts val="1181"/>
              <a:buFont typeface="Times New Roman"/>
              <a:buNone/>
              <a:defRPr sz="1181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354388" y="22512338"/>
            <a:ext cx="9288462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15225713" y="22512338"/>
            <a:ext cx="14136686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31946850" y="22512338"/>
            <a:ext cx="92900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354388" y="2195513"/>
            <a:ext cx="378825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353770" y="7115176"/>
            <a:ext cx="18847283" cy="14830424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-378650" lvl="0" marL="457200" algn="l">
              <a:spcBef>
                <a:spcPts val="473"/>
              </a:spcBef>
              <a:spcAft>
                <a:spcPts val="0"/>
              </a:spcAft>
              <a:buClr>
                <a:schemeClr val="dk1"/>
              </a:buClr>
              <a:buSzPts val="2363"/>
              <a:buFont typeface="Times New Roman"/>
              <a:buChar char="•"/>
              <a:defRPr sz="2363"/>
            </a:lvl1pPr>
            <a:lvl2pPr indent="-357187" lvl="1" marL="914400" algn="l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Char char="–"/>
              <a:defRPr sz="2025"/>
            </a:lvl2pPr>
            <a:lvl3pPr indent="-335788" lvl="2" marL="13716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Char char="•"/>
              <a:defRPr sz="1687"/>
            </a:lvl3pPr>
            <a:lvl4pPr indent="-325056" lvl="3" marL="18288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–"/>
              <a:defRPr sz="1519"/>
            </a:lvl4pPr>
            <a:lvl5pPr indent="-325056" lvl="4" marL="22860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»"/>
              <a:defRPr sz="1519"/>
            </a:lvl5pPr>
            <a:lvl6pPr indent="-325056" lvl="5" marL="27432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»"/>
              <a:defRPr sz="1519"/>
            </a:lvl6pPr>
            <a:lvl7pPr indent="-325056" lvl="6" marL="32004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»"/>
              <a:defRPr sz="1519"/>
            </a:lvl7pPr>
            <a:lvl8pPr indent="-325056" lvl="7" marL="36576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»"/>
              <a:defRPr sz="1519"/>
            </a:lvl8pPr>
            <a:lvl9pPr indent="-325056" lvl="8" marL="41148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»"/>
              <a:defRPr sz="1519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22386834" y="7115176"/>
            <a:ext cx="18849219" cy="14830424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-378650" lvl="0" marL="457200" algn="l">
              <a:spcBef>
                <a:spcPts val="473"/>
              </a:spcBef>
              <a:spcAft>
                <a:spcPts val="0"/>
              </a:spcAft>
              <a:buClr>
                <a:schemeClr val="dk1"/>
              </a:buClr>
              <a:buSzPts val="2363"/>
              <a:buFont typeface="Times New Roman"/>
              <a:buChar char="•"/>
              <a:defRPr sz="2363"/>
            </a:lvl1pPr>
            <a:lvl2pPr indent="-357187" lvl="1" marL="914400" algn="l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Char char="–"/>
              <a:defRPr sz="2025"/>
            </a:lvl2pPr>
            <a:lvl3pPr indent="-335788" lvl="2" marL="13716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Char char="•"/>
              <a:defRPr sz="1687"/>
            </a:lvl3pPr>
            <a:lvl4pPr indent="-325056" lvl="3" marL="18288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–"/>
              <a:defRPr sz="1519"/>
            </a:lvl4pPr>
            <a:lvl5pPr indent="-325056" lvl="4" marL="22860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»"/>
              <a:defRPr sz="1519"/>
            </a:lvl5pPr>
            <a:lvl6pPr indent="-325056" lvl="5" marL="27432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»"/>
              <a:defRPr sz="1519"/>
            </a:lvl6pPr>
            <a:lvl7pPr indent="-325056" lvl="6" marL="32004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»"/>
              <a:defRPr sz="1519"/>
            </a:lvl7pPr>
            <a:lvl8pPr indent="-325056" lvl="7" marL="36576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»"/>
              <a:defRPr sz="1519"/>
            </a:lvl8pPr>
            <a:lvl9pPr indent="-325056" lvl="8" marL="41148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»"/>
              <a:defRPr sz="1519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3354388" y="22512338"/>
            <a:ext cx="9288462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15225713" y="22512338"/>
            <a:ext cx="14136686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31946850" y="22512338"/>
            <a:ext cx="92900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2229394" y="988516"/>
            <a:ext cx="4012909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2229394" y="5526584"/>
            <a:ext cx="19700724" cy="2302520"/>
          </a:xfrm>
          <a:prstGeom prst="rect">
            <a:avLst/>
          </a:prstGeom>
          <a:noFill/>
          <a:ln>
            <a:noFill/>
          </a:ln>
        </p:spPr>
        <p:txBody>
          <a:bodyPr anchorCtr="0" anchor="b" bIns="217250" lIns="434525" spcFirstLastPara="1" rIns="434525" wrap="square" tIns="217250">
            <a:noAutofit/>
          </a:bodyPr>
          <a:lstStyle>
            <a:lvl1pPr indent="-228600" lvl="0" marL="457200" algn="l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None/>
              <a:defRPr b="1" sz="2025"/>
            </a:lvl1pPr>
            <a:lvl2pPr indent="-228600" lvl="1" marL="9144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None/>
              <a:defRPr b="1" sz="1687"/>
            </a:lvl2pPr>
            <a:lvl3pPr indent="-228600" lvl="2" marL="13716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None/>
              <a:defRPr b="1" sz="1519"/>
            </a:lvl3pPr>
            <a:lvl4pPr indent="-228600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b="1" sz="1350"/>
            </a:lvl4pPr>
            <a:lvl5pPr indent="-228600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b="1" sz="1350"/>
            </a:lvl5pPr>
            <a:lvl6pPr indent="-228600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b="1" sz="1350"/>
            </a:lvl6pPr>
            <a:lvl7pPr indent="-228600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b="1" sz="1350"/>
            </a:lvl7pPr>
            <a:lvl8pPr indent="-228600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b="1" sz="1350"/>
            </a:lvl8pPr>
            <a:lvl9pPr indent="-228600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b="1" sz="135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2229394" y="7829104"/>
            <a:ext cx="19700724" cy="14224992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-357187" lvl="0" marL="457200" algn="l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Char char="•"/>
              <a:defRPr sz="2025"/>
            </a:lvl1pPr>
            <a:lvl2pPr indent="-335787" lvl="1" marL="9144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Char char="–"/>
              <a:defRPr sz="1687"/>
            </a:lvl2pPr>
            <a:lvl3pPr indent="-325056" lvl="2" marL="13716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•"/>
              <a:defRPr sz="1519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»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»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»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»"/>
              <a:defRPr sz="135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22650028" y="5526584"/>
            <a:ext cx="19708466" cy="2302520"/>
          </a:xfrm>
          <a:prstGeom prst="rect">
            <a:avLst/>
          </a:prstGeom>
          <a:noFill/>
          <a:ln>
            <a:noFill/>
          </a:ln>
        </p:spPr>
        <p:txBody>
          <a:bodyPr anchorCtr="0" anchor="b" bIns="217250" lIns="434525" spcFirstLastPara="1" rIns="434525" wrap="square" tIns="217250">
            <a:noAutofit/>
          </a:bodyPr>
          <a:lstStyle>
            <a:lvl1pPr indent="-228600" lvl="0" marL="457200" algn="l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None/>
              <a:defRPr b="1" sz="2025"/>
            </a:lvl1pPr>
            <a:lvl2pPr indent="-228600" lvl="1" marL="9144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None/>
              <a:defRPr b="1" sz="1687"/>
            </a:lvl2pPr>
            <a:lvl3pPr indent="-228600" lvl="2" marL="13716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None/>
              <a:defRPr b="1" sz="1519"/>
            </a:lvl3pPr>
            <a:lvl4pPr indent="-228600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b="1" sz="1350"/>
            </a:lvl4pPr>
            <a:lvl5pPr indent="-228600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b="1" sz="1350"/>
            </a:lvl5pPr>
            <a:lvl6pPr indent="-228600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b="1" sz="1350"/>
            </a:lvl6pPr>
            <a:lvl7pPr indent="-228600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b="1" sz="1350"/>
            </a:lvl7pPr>
            <a:lvl8pPr indent="-228600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b="1" sz="1350"/>
            </a:lvl8pPr>
            <a:lvl9pPr indent="-228600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b="1" sz="135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22650028" y="7829104"/>
            <a:ext cx="19708466" cy="14224992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-357187" lvl="0" marL="457200" algn="l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Char char="•"/>
              <a:defRPr sz="2025"/>
            </a:lvl1pPr>
            <a:lvl2pPr indent="-335787" lvl="1" marL="9144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Char char="–"/>
              <a:defRPr sz="1687"/>
            </a:lvl2pPr>
            <a:lvl3pPr indent="-325056" lvl="2" marL="13716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Font typeface="Times New Roman"/>
              <a:buChar char="•"/>
              <a:defRPr sz="1519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»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»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»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»"/>
              <a:defRPr sz="135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3354388" y="22512338"/>
            <a:ext cx="9288462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15225713" y="22512338"/>
            <a:ext cx="14136686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31946850" y="22512338"/>
            <a:ext cx="92900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354388" y="2195513"/>
            <a:ext cx="378825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3354388" y="22512338"/>
            <a:ext cx="9288462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5225713" y="22512338"/>
            <a:ext cx="14136686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31946850" y="22512338"/>
            <a:ext cx="92900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2229394" y="983160"/>
            <a:ext cx="14669106" cy="4183113"/>
          </a:xfrm>
          <a:prstGeom prst="rect">
            <a:avLst/>
          </a:prstGeom>
          <a:noFill/>
          <a:ln>
            <a:noFill/>
          </a:ln>
        </p:spPr>
        <p:txBody>
          <a:bodyPr anchorCtr="0" anchor="b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68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7432625" y="983160"/>
            <a:ext cx="24925867" cy="21070938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-40005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•"/>
              <a:defRPr sz="2700"/>
            </a:lvl1pPr>
            <a:lvl2pPr indent="-378650" lvl="1" marL="914400" algn="l">
              <a:spcBef>
                <a:spcPts val="473"/>
              </a:spcBef>
              <a:spcAft>
                <a:spcPts val="0"/>
              </a:spcAft>
              <a:buClr>
                <a:schemeClr val="dk1"/>
              </a:buClr>
              <a:buSzPts val="2363"/>
              <a:buFont typeface="Times New Roman"/>
              <a:buChar char="–"/>
              <a:defRPr sz="2363"/>
            </a:lvl2pPr>
            <a:lvl3pPr indent="-357187" lvl="2" marL="1371600" algn="l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Char char="•"/>
              <a:defRPr sz="2025"/>
            </a:lvl3pPr>
            <a:lvl4pPr indent="-335788" lvl="3" marL="18288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Char char="–"/>
              <a:defRPr sz="1687"/>
            </a:lvl4pPr>
            <a:lvl5pPr indent="-335788" lvl="4" marL="22860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Char char="»"/>
              <a:defRPr sz="1687"/>
            </a:lvl5pPr>
            <a:lvl6pPr indent="-335788" lvl="5" marL="27432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Char char="»"/>
              <a:defRPr sz="1687"/>
            </a:lvl6pPr>
            <a:lvl7pPr indent="-335788" lvl="6" marL="32004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Char char="»"/>
              <a:defRPr sz="1687"/>
            </a:lvl7pPr>
            <a:lvl8pPr indent="-335788" lvl="7" marL="36576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Char char="»"/>
              <a:defRPr sz="1687"/>
            </a:lvl8pPr>
            <a:lvl9pPr indent="-335788" lvl="8" marL="41148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Char char="»"/>
              <a:defRPr sz="1687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2229394" y="5166271"/>
            <a:ext cx="14669106" cy="168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-228600" lvl="0" marL="457200" algn="l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ts val="1181"/>
              <a:buFont typeface="Times New Roman"/>
              <a:buNone/>
              <a:defRPr sz="1181"/>
            </a:lvl1pPr>
            <a:lvl2pPr indent="-228600" lvl="1" marL="9144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None/>
              <a:defRPr sz="1013"/>
            </a:lvl2pPr>
            <a:lvl3pPr indent="-228600" lvl="2" marL="13716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Font typeface="Times New Roman"/>
              <a:buNone/>
              <a:defRPr sz="843"/>
            </a:lvl3pPr>
            <a:lvl4pPr indent="-228600" lvl="3" marL="1828800" algn="l"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759"/>
              <a:buFont typeface="Times New Roman"/>
              <a:buNone/>
              <a:defRPr sz="759"/>
            </a:lvl4pPr>
            <a:lvl5pPr indent="-228600" lvl="4" marL="2286000" algn="l"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759"/>
              <a:buFont typeface="Times New Roman"/>
              <a:buNone/>
              <a:defRPr sz="759"/>
            </a:lvl5pPr>
            <a:lvl6pPr indent="-228600" lvl="5" marL="2743200" algn="l"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759"/>
              <a:buFont typeface="Times New Roman"/>
              <a:buNone/>
              <a:defRPr sz="759"/>
            </a:lvl6pPr>
            <a:lvl7pPr indent="-228600" lvl="6" marL="3200400" algn="l"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759"/>
              <a:buFont typeface="Times New Roman"/>
              <a:buNone/>
              <a:defRPr sz="759"/>
            </a:lvl7pPr>
            <a:lvl8pPr indent="-228600" lvl="7" marL="3657600" algn="l"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759"/>
              <a:buFont typeface="Times New Roman"/>
              <a:buNone/>
              <a:defRPr sz="759"/>
            </a:lvl8pPr>
            <a:lvl9pPr indent="-228600" lvl="8" marL="4114800" algn="l"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759"/>
              <a:buFont typeface="Times New Roman"/>
              <a:buNone/>
              <a:defRPr sz="759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354388" y="22512338"/>
            <a:ext cx="9288462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5225713" y="22512338"/>
            <a:ext cx="14136686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31946850" y="22512338"/>
            <a:ext cx="92900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739536" y="17281625"/>
            <a:ext cx="26752730" cy="2041327"/>
          </a:xfrm>
          <a:prstGeom prst="rect">
            <a:avLst/>
          </a:prstGeom>
          <a:noFill/>
          <a:ln>
            <a:noFill/>
          </a:ln>
        </p:spPr>
        <p:txBody>
          <a:bodyPr anchorCtr="0" anchor="b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68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8739536" y="2206080"/>
            <a:ext cx="26752730" cy="14813012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473"/>
              </a:spcBef>
              <a:spcAft>
                <a:spcPts val="0"/>
              </a:spcAft>
              <a:buClr>
                <a:schemeClr val="dk1"/>
              </a:buClr>
              <a:buSzPts val="2363"/>
              <a:buFont typeface="Times New Roman"/>
              <a:buNone/>
              <a:defRPr b="0" i="0" sz="236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None/>
              <a:defRPr b="0" i="0" sz="20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None/>
              <a:defRPr b="0" i="0" sz="168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None/>
              <a:defRPr b="0" i="0" sz="168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None/>
              <a:defRPr b="0" i="0" sz="168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None/>
              <a:defRPr b="0" i="0" sz="168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None/>
              <a:defRPr b="0" i="0" sz="168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Times New Roman"/>
              <a:buNone/>
              <a:defRPr b="0" i="0" sz="168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739536" y="19322952"/>
            <a:ext cx="26752730" cy="2897238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-228600" lvl="0" marL="457200" algn="l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ts val="1181"/>
              <a:buFont typeface="Times New Roman"/>
              <a:buNone/>
              <a:defRPr sz="1181"/>
            </a:lvl1pPr>
            <a:lvl2pPr indent="-228600" lvl="1" marL="91440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None/>
              <a:defRPr sz="1013"/>
            </a:lvl2pPr>
            <a:lvl3pPr indent="-228600" lvl="2" marL="13716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Font typeface="Times New Roman"/>
              <a:buNone/>
              <a:defRPr sz="843"/>
            </a:lvl3pPr>
            <a:lvl4pPr indent="-228600" lvl="3" marL="1828800" algn="l"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759"/>
              <a:buFont typeface="Times New Roman"/>
              <a:buNone/>
              <a:defRPr sz="759"/>
            </a:lvl4pPr>
            <a:lvl5pPr indent="-228600" lvl="4" marL="2286000" algn="l"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759"/>
              <a:buFont typeface="Times New Roman"/>
              <a:buNone/>
              <a:defRPr sz="759"/>
            </a:lvl5pPr>
            <a:lvl6pPr indent="-228600" lvl="5" marL="2743200" algn="l"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759"/>
              <a:buFont typeface="Times New Roman"/>
              <a:buNone/>
              <a:defRPr sz="759"/>
            </a:lvl6pPr>
            <a:lvl7pPr indent="-228600" lvl="6" marL="3200400" algn="l"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759"/>
              <a:buFont typeface="Times New Roman"/>
              <a:buNone/>
              <a:defRPr sz="759"/>
            </a:lvl7pPr>
            <a:lvl8pPr indent="-228600" lvl="7" marL="3657600" algn="l"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759"/>
              <a:buFont typeface="Times New Roman"/>
              <a:buNone/>
              <a:defRPr sz="759"/>
            </a:lvl8pPr>
            <a:lvl9pPr indent="-228600" lvl="8" marL="4114800" algn="l"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759"/>
              <a:buFont typeface="Times New Roman"/>
              <a:buNone/>
              <a:defRPr sz="759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354388" y="22512338"/>
            <a:ext cx="9288462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5225713" y="22512338"/>
            <a:ext cx="14136686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1946850" y="22512338"/>
            <a:ext cx="92900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354388" y="2195513"/>
            <a:ext cx="378825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7250" lIns="434525" spcFirstLastPara="1" rIns="434525" wrap="square" tIns="2172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8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8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8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889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354388" y="7115175"/>
            <a:ext cx="37882513" cy="14830424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-1003300" lvl="0" marL="457200" marR="0" rtl="0" algn="l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Times New Roman"/>
              <a:buChar char="•"/>
              <a:defRPr b="0" i="0" sz="1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933450" lvl="1" marL="914400" marR="0" rtl="0" algn="l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Times New Roman"/>
              <a:buChar char="–"/>
              <a:defRPr b="0" i="0" sz="1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12800" lvl="2" marL="1371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Times New Roman"/>
              <a:buChar char="•"/>
              <a:defRPr b="0" i="0" sz="9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23900" lvl="3" marL="18288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–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23900" lvl="4" marL="2286000" marR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»"/>
              <a:defRPr b="0" i="0" sz="7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26884" lvl="5" marL="2743200" marR="0" rtl="0" algn="l">
              <a:spcBef>
                <a:spcPts val="1569"/>
              </a:spcBef>
              <a:spcAft>
                <a:spcPts val="0"/>
              </a:spcAft>
              <a:buClr>
                <a:schemeClr val="dk1"/>
              </a:buClr>
              <a:buSzPts val="7847"/>
              <a:buFont typeface="Times New Roman"/>
              <a:buChar char="»"/>
              <a:defRPr b="0" i="0" sz="784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26884" lvl="6" marL="3200400" marR="0" rtl="0" algn="l">
              <a:spcBef>
                <a:spcPts val="1569"/>
              </a:spcBef>
              <a:spcAft>
                <a:spcPts val="0"/>
              </a:spcAft>
              <a:buClr>
                <a:schemeClr val="dk1"/>
              </a:buClr>
              <a:buSzPts val="7847"/>
              <a:buFont typeface="Times New Roman"/>
              <a:buChar char="»"/>
              <a:defRPr b="0" i="0" sz="784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26884" lvl="7" marL="3657600" marR="0" rtl="0" algn="l">
              <a:spcBef>
                <a:spcPts val="1569"/>
              </a:spcBef>
              <a:spcAft>
                <a:spcPts val="0"/>
              </a:spcAft>
              <a:buClr>
                <a:schemeClr val="dk1"/>
              </a:buClr>
              <a:buSzPts val="7847"/>
              <a:buFont typeface="Times New Roman"/>
              <a:buChar char="»"/>
              <a:defRPr b="0" i="0" sz="784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26884" lvl="8" marL="4114800" marR="0" rtl="0" algn="l">
              <a:spcBef>
                <a:spcPts val="1569"/>
              </a:spcBef>
              <a:spcAft>
                <a:spcPts val="0"/>
              </a:spcAft>
              <a:buClr>
                <a:schemeClr val="dk1"/>
              </a:buClr>
              <a:buSzPts val="7847"/>
              <a:buFont typeface="Times New Roman"/>
              <a:buChar char="»"/>
              <a:defRPr b="0" i="0" sz="784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354388" y="22512338"/>
            <a:ext cx="9288462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4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225713" y="22512338"/>
            <a:ext cx="14136686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4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1946850" y="22512338"/>
            <a:ext cx="92900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217250" lIns="434525" spcFirstLastPara="1" rIns="434525" wrap="square" tIns="2172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C08D"/>
            </a:gs>
            <a:gs pos="87000">
              <a:srgbClr val="CBEDDE"/>
            </a:gs>
            <a:gs pos="100000">
              <a:srgbClr val="CBEDDE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7072313" y="190500"/>
            <a:ext cx="30432375" cy="1712913"/>
          </a:xfrm>
          <a:prstGeom prst="rect">
            <a:avLst/>
          </a:prstGeom>
          <a:noFill/>
          <a:ln>
            <a:noFill/>
          </a:ln>
        </p:spPr>
        <p:txBody>
          <a:bodyPr anchorCtr="0" anchor="t" bIns="385750" lIns="385750" spcFirstLastPara="1" rIns="385750" wrap="square" tIns="385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Keystroke Injection Detection and Mitigation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2644438" y="2057400"/>
            <a:ext cx="19288126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75" lIns="353575" spcFirstLastPara="1" rIns="353575" wrap="square" tIns="381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Emory Lindsey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Information Systems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Georgia College &amp; State University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5711806" y="20075525"/>
            <a:ext cx="138996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75" lIns="385750" spcFirstLastPara="1" rIns="192875" wrap="square" tIns="381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During primary testing, the value of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were found to be inversely proportional for values of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≈ 10 ms, 20 ms, …, 50 ms with the maximum value of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≈ 30.9 and the minimum value being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≈ 11.5. There was a significant number of false negatives for values of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≈ 60 ms, 70ms, and 80 ms. During secondary testing, the detection model allowed an average number of 10.8 keystrokes.</a:t>
            </a:r>
            <a:endParaRPr b="1" i="0" sz="3600" u="none" cap="none" strike="noStrik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615409" y="19081750"/>
            <a:ext cx="11958638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75" lIns="353575" spcFirstLastPara="1" rIns="353575" wrap="square" tIns="381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2. Primary test results (P4wnP1 A.L.O.A.)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457325" y="4529138"/>
            <a:ext cx="12923839" cy="5878722"/>
          </a:xfrm>
          <a:prstGeom prst="rect">
            <a:avLst/>
          </a:prstGeom>
          <a:noFill/>
          <a:ln>
            <a:noFill/>
          </a:ln>
        </p:spPr>
        <p:txBody>
          <a:bodyPr anchorCtr="0" anchor="t" bIns="38175" lIns="385750" spcFirstLastPara="1" rIns="192875" wrap="square" tIns="381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Keystroke injection is a hardware attack by which a USB device is used to type a sequence of keystrokes at inhuman speeds. Upon connection, a typical OS views such a device as a USB HID keyboard device. Since the USB protocol does not provide a standard for device authentication,  USB buses and, by extension, operating systems often blindly trust connected devices regarding their advertised capabilities. The purpose of this research is to devise a simple detection mechanism that is capable of detecting and stopping a keystroke injection attack.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457325" y="18459631"/>
            <a:ext cx="11958638" cy="5699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75" lIns="353575" spcFirstLastPara="1" rIns="353575" wrap="square" tIns="381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1. Visual Overview of Detection/Prevention Model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735138" y="20075525"/>
            <a:ext cx="12628562" cy="420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8175" lIns="385750" spcFirstLastPara="1" rIns="192875" wrap="square" tIns="381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Materials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Keystroke Injection Devices: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1. Raspberry Pi Zero W (P4wnP1 A.L.O.A. image)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2. Bash Bunny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Host/Victim Machine: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Raspberry Pi 3 Model B+ (Raspbian image)</a:t>
            </a:r>
            <a:endParaRPr b="1" i="0" sz="4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1033628" y="19651663"/>
            <a:ext cx="11958638" cy="4613858"/>
          </a:xfrm>
          <a:prstGeom prst="rect">
            <a:avLst/>
          </a:prstGeom>
          <a:noFill/>
          <a:ln>
            <a:noFill/>
          </a:ln>
        </p:spPr>
        <p:txBody>
          <a:bodyPr anchorCtr="0" anchor="t" bIns="385750" lIns="192875" spcFirstLastPara="1" rIns="385750" wrap="square" tIns="38175">
            <a:spAutoFit/>
          </a:bodyPr>
          <a:lstStyle/>
          <a:p>
            <a:pPr indent="-877888" lvl="0" marL="877888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  <a:p>
            <a:pPr indent="-877888" lvl="0" marL="8778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Neuner, S., Voyiatzis, A. G., Fotopoulos, S., Mulliner, C., &amp; Weippl, E. R.: USBlock: Blocking USB-based Keypress Injection Attacks.(2018, July 10).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7888" lvl="0" marL="8778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Umphress, D., Williams, G.: Identity verification through keyboard characteristics.International journal of man-machine studies 23(3), 263–273 (1985)</a:t>
            </a:r>
            <a:endParaRPr/>
          </a:p>
          <a:p>
            <a:pPr indent="-725488" lvl="0" marL="877888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7888" lvl="0" marL="8778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S. (2020, November 14). Reverse Shell Cheat Sheet. Retrieved December 16, 2020, from https://github.com/swisskyrepo/PayloadsAllTheThings/blob/master/Methodology%20and%20Resources/Reverse%20Shell%20Cheatsheet.md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0911800" y="5251518"/>
            <a:ext cx="12202294" cy="12526696"/>
          </a:xfrm>
          <a:prstGeom prst="rect">
            <a:avLst/>
          </a:prstGeom>
          <a:noFill/>
          <a:ln>
            <a:noFill/>
          </a:ln>
        </p:spPr>
        <p:txBody>
          <a:bodyPr anchorCtr="0" anchor="t" bIns="38175" lIns="192875" spcFirstLastPara="1" rIns="385750" wrap="square" tIns="381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0" lvl="0" marL="0" marR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 order to effectively analyze the primary and secondary test results, a few factors must be taken into consideration. First, as mentioned in the Methods and Results section, the values for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approximate values. This is the case due to the fact that the monitoring software occasionally calculated values slightly above/below the variable value for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This fact coupled with how the detection model uses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calculated over four keystroke events helps to explain the prevalence of false negatives as the value of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becomes close to the threshold of 80 ms. Secondly, a value of k ≈ 30.9 might be alarming; however, this maximum value includes the whitespace characters found within the payload and any keystrokes needed to launch a terminal environment within a given operating system. In addition, many malicious Linux-based keystroke injection payloads are themselves longer than 30 characters. Finally, an attacker is more likely to choose a Bash Bunny for a social engineering engagement due to its inconspicuous nature. Therefore, due to practical points mentioned above and the promising results found in secondary testing, the detection/prevention model was discovered to be effective in a practical sense.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5711806" y="5251518"/>
            <a:ext cx="13899510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primary testing,  the Raspberry Pi Zero W was used to test a range of keystroke separation timings, denoted as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≈ 10 ms, 20 ms, 30 ms, … 80 ms. For secondary testing, the Bash Bunny was used and was found to have a fixed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≈ 10 ms.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 test runs were conducted for each distinct value of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for each injection device used, recording the average number of keystrokes allowed for each value of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denoted as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8186" y="9853862"/>
            <a:ext cx="13386178" cy="91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3968" y="10342180"/>
            <a:ext cx="11930551" cy="7811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59222" y="1903413"/>
            <a:ext cx="6754871" cy="223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2003-04-11T15:30:44Z</dcterms:created>
  <dc:creator>Michael Alley</dc:creator>
</cp:coreProperties>
</file>