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77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CB7FE-9EAA-48C6-9B1D-D2DF15367AE0}" v="1" dt="2022-06-26T13:44:05.846"/>
    <p1510:client id="{5128ADBE-34CA-4F64-B145-F4F6B99D5209}" v="74" dt="2022-06-26T13:57:59.559"/>
    <p1510:client id="{83754139-D83B-754B-8F5B-3C550EDCA6DB}" v="3309" dt="2022-06-26T12:27:42.888"/>
    <p1510:client id="{C586A06D-DAE3-45BE-AF32-24A804709238}" v="154" dt="2022-06-26T18:36:31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Sheet1!$C$11</c:f>
              <c:strCache>
                <c:ptCount val="1"/>
                <c:pt idx="0">
                  <c:v>Convert Audio to Text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Sheet1!$D$6:$I$10</c:f>
              <c:multiLvlStrCache>
                <c:ptCount val="6"/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</c:lvl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</c:lvl>
                <c:lvl>
                  <c:pt idx="0">
                    <c:v>Normal</c:v>
                  </c:pt>
                  <c:pt idx="1">
                    <c:v>Threads</c:v>
                  </c:pt>
                  <c:pt idx="2">
                    <c:v>Normal</c:v>
                  </c:pt>
                  <c:pt idx="3">
                    <c:v>Threads</c:v>
                  </c:pt>
                  <c:pt idx="4">
                    <c:v>Normal</c:v>
                  </c:pt>
                  <c:pt idx="5">
                    <c:v>Threads</c:v>
                  </c:pt>
                </c:lvl>
                <c:lvl>
                  <c:pt idx="0">
                    <c:v>Test1</c:v>
                  </c:pt>
                  <c:pt idx="2">
                    <c:v>Test2</c:v>
                  </c:pt>
                  <c:pt idx="4">
                    <c:v>Test3</c:v>
                  </c:pt>
                </c:lvl>
                <c:lvl>
                  <c:pt idx="0">
                    <c:v>Time in Seconds</c:v>
                  </c:pt>
                </c:lvl>
              </c:multiLvlStrCache>
            </c:multiLvlStrRef>
          </c:cat>
          <c:val>
            <c:numRef>
              <c:f>Sheet1!$D$11:$I$11</c:f>
              <c:numCache>
                <c:formatCode>General</c:formatCode>
                <c:ptCount val="6"/>
                <c:pt idx="0">
                  <c:v>22.69</c:v>
                </c:pt>
                <c:pt idx="1">
                  <c:v>11.29</c:v>
                </c:pt>
                <c:pt idx="2">
                  <c:v>21.32</c:v>
                </c:pt>
                <c:pt idx="3">
                  <c:v>12.55</c:v>
                </c:pt>
                <c:pt idx="4">
                  <c:v>24.65</c:v>
                </c:pt>
                <c:pt idx="5">
                  <c:v>13.06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F0-438F-B53E-F7DA3B503B2C}"/>
            </c:ext>
          </c:extLst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Convert OCR to Text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Sheet1!$D$6:$I$10</c:f>
              <c:multiLvlStrCache>
                <c:ptCount val="6"/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</c:lvl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</c:lvl>
                <c:lvl>
                  <c:pt idx="0">
                    <c:v>Normal</c:v>
                  </c:pt>
                  <c:pt idx="1">
                    <c:v>Threads</c:v>
                  </c:pt>
                  <c:pt idx="2">
                    <c:v>Normal</c:v>
                  </c:pt>
                  <c:pt idx="3">
                    <c:v>Threads</c:v>
                  </c:pt>
                  <c:pt idx="4">
                    <c:v>Normal</c:v>
                  </c:pt>
                  <c:pt idx="5">
                    <c:v>Threads</c:v>
                  </c:pt>
                </c:lvl>
                <c:lvl>
                  <c:pt idx="0">
                    <c:v>Test1</c:v>
                  </c:pt>
                  <c:pt idx="2">
                    <c:v>Test2</c:v>
                  </c:pt>
                  <c:pt idx="4">
                    <c:v>Test3</c:v>
                  </c:pt>
                </c:lvl>
                <c:lvl>
                  <c:pt idx="0">
                    <c:v>Time in Seconds</c:v>
                  </c:pt>
                </c:lvl>
              </c:multiLvlStrCache>
            </c:multiLvlStrRef>
          </c:cat>
          <c:val>
            <c:numRef>
              <c:f>Sheet1!$D$12:$I$12</c:f>
              <c:numCache>
                <c:formatCode>General</c:formatCode>
                <c:ptCount val="6"/>
                <c:pt idx="0">
                  <c:v>47.27</c:v>
                </c:pt>
                <c:pt idx="1">
                  <c:v>8.6</c:v>
                </c:pt>
                <c:pt idx="2">
                  <c:v>45.12</c:v>
                </c:pt>
                <c:pt idx="3">
                  <c:v>10.35</c:v>
                </c:pt>
                <c:pt idx="4">
                  <c:v>52.18</c:v>
                </c:pt>
                <c:pt idx="5">
                  <c:v>7.15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F0-438F-B53E-F7DA3B503B2C}"/>
            </c:ext>
          </c:extLst>
        </c:ser>
        <c:ser>
          <c:idx val="2"/>
          <c:order val="2"/>
          <c:tx>
            <c:strRef>
              <c:f>Sheet1!$C$13</c:f>
              <c:strCache>
                <c:ptCount val="1"/>
                <c:pt idx="0">
                  <c:v>Prediction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Sheet1!$D$6:$I$10</c:f>
              <c:multiLvlStrCache>
                <c:ptCount val="6"/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</c:lvl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</c:lvl>
                <c:lvl>
                  <c:pt idx="0">
                    <c:v>Normal</c:v>
                  </c:pt>
                  <c:pt idx="1">
                    <c:v>Threads</c:v>
                  </c:pt>
                  <c:pt idx="2">
                    <c:v>Normal</c:v>
                  </c:pt>
                  <c:pt idx="3">
                    <c:v>Threads</c:v>
                  </c:pt>
                  <c:pt idx="4">
                    <c:v>Normal</c:v>
                  </c:pt>
                  <c:pt idx="5">
                    <c:v>Threads</c:v>
                  </c:pt>
                </c:lvl>
                <c:lvl>
                  <c:pt idx="0">
                    <c:v>Test1</c:v>
                  </c:pt>
                  <c:pt idx="2">
                    <c:v>Test2</c:v>
                  </c:pt>
                  <c:pt idx="4">
                    <c:v>Test3</c:v>
                  </c:pt>
                </c:lvl>
                <c:lvl>
                  <c:pt idx="0">
                    <c:v>Time in Seconds</c:v>
                  </c:pt>
                </c:lvl>
              </c:multiLvlStrCache>
            </c:multiLvlStrRef>
          </c:cat>
          <c:val>
            <c:numRef>
              <c:f>Sheet1!$D$13:$I$13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F0-438F-B53E-F7DA3B503B2C}"/>
            </c:ext>
          </c:extLst>
        </c:ser>
        <c:ser>
          <c:idx val="3"/>
          <c:order val="3"/>
          <c:tx>
            <c:strRef>
              <c:f>Sheet1!$C$14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Sheet1!$D$6:$I$10</c:f>
              <c:multiLvlStrCache>
                <c:ptCount val="6"/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</c:lvl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</c:lvl>
                <c:lvl>
                  <c:pt idx="0">
                    <c:v>Normal</c:v>
                  </c:pt>
                  <c:pt idx="1">
                    <c:v>Threads</c:v>
                  </c:pt>
                  <c:pt idx="2">
                    <c:v>Normal</c:v>
                  </c:pt>
                  <c:pt idx="3">
                    <c:v>Threads</c:v>
                  </c:pt>
                  <c:pt idx="4">
                    <c:v>Normal</c:v>
                  </c:pt>
                  <c:pt idx="5">
                    <c:v>Threads</c:v>
                  </c:pt>
                </c:lvl>
                <c:lvl>
                  <c:pt idx="0">
                    <c:v>Test1</c:v>
                  </c:pt>
                  <c:pt idx="2">
                    <c:v>Test2</c:v>
                  </c:pt>
                  <c:pt idx="4">
                    <c:v>Test3</c:v>
                  </c:pt>
                </c:lvl>
                <c:lvl>
                  <c:pt idx="0">
                    <c:v>Time in Seconds</c:v>
                  </c:pt>
                </c:lvl>
              </c:multiLvlStrCache>
            </c:multiLvlStrRef>
          </c:cat>
          <c:val>
            <c:numRef>
              <c:f>Sheet1!$D$14:$I$14</c:f>
              <c:numCache>
                <c:formatCode>General</c:formatCode>
                <c:ptCount val="6"/>
                <c:pt idx="0">
                  <c:v>69.959999999999994</c:v>
                </c:pt>
                <c:pt idx="1">
                  <c:v>19.89</c:v>
                </c:pt>
                <c:pt idx="2">
                  <c:v>66.44</c:v>
                </c:pt>
                <c:pt idx="3">
                  <c:v>22.9</c:v>
                </c:pt>
                <c:pt idx="4">
                  <c:v>76.83</c:v>
                </c:pt>
                <c:pt idx="5">
                  <c:v>22.36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F0-438F-B53E-F7DA3B503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8972416"/>
        <c:axId val="1588974080"/>
      </c:barChart>
      <c:catAx>
        <c:axId val="158897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974080"/>
        <c:crosses val="autoZero"/>
        <c:auto val="1"/>
        <c:lblAlgn val="ctr"/>
        <c:lblOffset val="100"/>
        <c:noMultiLvlLbl val="0"/>
      </c:catAx>
      <c:valAx>
        <c:axId val="158897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97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CE1DB-FDC1-4603-A302-398DC6F7FB0F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6158ED-670B-4F36-A86F-E05C14E93D25}">
      <dgm:prSet/>
      <dgm:spPr/>
      <dgm:t>
        <a:bodyPr/>
        <a:lstStyle/>
        <a:p>
          <a:pPr>
            <a:defRPr b="1"/>
          </a:pPr>
          <a:r>
            <a:rPr lang="en-US"/>
            <a:t>2017</a:t>
          </a:r>
        </a:p>
      </dgm:t>
    </dgm:pt>
    <dgm:pt modelId="{01D892E7-2061-4992-854E-4A321C48708C}" type="parTrans" cxnId="{C0C70941-A318-4869-B0BC-738BA9A43ED0}">
      <dgm:prSet/>
      <dgm:spPr/>
      <dgm:t>
        <a:bodyPr/>
        <a:lstStyle/>
        <a:p>
          <a:endParaRPr lang="en-US"/>
        </a:p>
      </dgm:t>
    </dgm:pt>
    <dgm:pt modelId="{F66796B7-291F-43C2-BFE8-C943D8926B4B}" type="sibTrans" cxnId="{C0C70941-A318-4869-B0BC-738BA9A43ED0}">
      <dgm:prSet/>
      <dgm:spPr/>
      <dgm:t>
        <a:bodyPr/>
        <a:lstStyle/>
        <a:p>
          <a:endParaRPr lang="en-US"/>
        </a:p>
      </dgm:t>
    </dgm:pt>
    <dgm:pt modelId="{B6F50118-E2EE-444E-82C6-E94E8109A407}">
      <dgm:prSet/>
      <dgm:spPr/>
      <dgm:t>
        <a:bodyPr/>
        <a:lstStyle/>
        <a:p>
          <a:r>
            <a:rPr lang="en-US"/>
            <a:t>It is a recreational app, launched in 2017</a:t>
          </a:r>
        </a:p>
      </dgm:t>
    </dgm:pt>
    <dgm:pt modelId="{5B970757-E508-4879-81F6-72B54F056F9A}" type="parTrans" cxnId="{BD618AE2-B10F-4162-8B6D-DF2555137D7B}">
      <dgm:prSet/>
      <dgm:spPr/>
      <dgm:t>
        <a:bodyPr/>
        <a:lstStyle/>
        <a:p>
          <a:endParaRPr lang="en-US"/>
        </a:p>
      </dgm:t>
    </dgm:pt>
    <dgm:pt modelId="{04CCBF03-508A-4935-85C4-B4971112EC8E}" type="sibTrans" cxnId="{BD618AE2-B10F-4162-8B6D-DF2555137D7B}">
      <dgm:prSet/>
      <dgm:spPr/>
      <dgm:t>
        <a:bodyPr/>
        <a:lstStyle/>
        <a:p>
          <a:endParaRPr lang="en-US"/>
        </a:p>
      </dgm:t>
    </dgm:pt>
    <dgm:pt modelId="{99B82AEE-97AD-4844-97A5-5B7311080545}">
      <dgm:prSet/>
      <dgm:spPr/>
      <dgm:t>
        <a:bodyPr/>
        <a:lstStyle/>
        <a:p>
          <a:pPr>
            <a:defRPr b="1"/>
          </a:pPr>
          <a:r>
            <a:rPr lang="en-US"/>
            <a:t>Aug. 2020</a:t>
          </a:r>
        </a:p>
      </dgm:t>
    </dgm:pt>
    <dgm:pt modelId="{CC58F859-47EA-4D08-98E8-376591392D84}" type="parTrans" cxnId="{7387A8FC-AA3B-44C0-9343-D447BF24D362}">
      <dgm:prSet/>
      <dgm:spPr/>
      <dgm:t>
        <a:bodyPr/>
        <a:lstStyle/>
        <a:p>
          <a:endParaRPr lang="en-US"/>
        </a:p>
      </dgm:t>
    </dgm:pt>
    <dgm:pt modelId="{82E7E197-3FA6-440C-BA4F-F4724BE77F66}" type="sibTrans" cxnId="{7387A8FC-AA3B-44C0-9343-D447BF24D362}">
      <dgm:prSet/>
      <dgm:spPr/>
      <dgm:t>
        <a:bodyPr/>
        <a:lstStyle/>
        <a:p>
          <a:endParaRPr lang="en-US"/>
        </a:p>
      </dgm:t>
    </dgm:pt>
    <dgm:pt modelId="{B229DD80-82F4-417A-BA4D-4B3270D4D67F}">
      <dgm:prSet/>
      <dgm:spPr/>
      <dgm:t>
        <a:bodyPr/>
        <a:lstStyle/>
        <a:p>
          <a:r>
            <a:rPr lang="en-US"/>
            <a:t>Became extremely popular  with 2 billion downloads in August 2020 </a:t>
          </a:r>
        </a:p>
      </dgm:t>
    </dgm:pt>
    <dgm:pt modelId="{40B918A9-513A-4183-9963-14A20EA5FD40}" type="parTrans" cxnId="{E7A28E5B-C258-4B88-B7F4-2A791A223616}">
      <dgm:prSet/>
      <dgm:spPr/>
      <dgm:t>
        <a:bodyPr/>
        <a:lstStyle/>
        <a:p>
          <a:endParaRPr lang="en-US"/>
        </a:p>
      </dgm:t>
    </dgm:pt>
    <dgm:pt modelId="{ED7DACDF-B54A-4C71-A270-2B3041B2BEA1}" type="sibTrans" cxnId="{E7A28E5B-C258-4B88-B7F4-2A791A223616}">
      <dgm:prSet/>
      <dgm:spPr/>
      <dgm:t>
        <a:bodyPr/>
        <a:lstStyle/>
        <a:p>
          <a:endParaRPr lang="en-US"/>
        </a:p>
      </dgm:t>
    </dgm:pt>
    <dgm:pt modelId="{42DCA459-E4D7-514F-B21E-15DE3F144993}" type="pres">
      <dgm:prSet presAssocID="{C1DCE1DB-FDC1-4603-A302-398DC6F7FB0F}" presName="root" presStyleCnt="0">
        <dgm:presLayoutVars>
          <dgm:chMax/>
          <dgm:chPref/>
          <dgm:animLvl val="lvl"/>
        </dgm:presLayoutVars>
      </dgm:prSet>
      <dgm:spPr/>
    </dgm:pt>
    <dgm:pt modelId="{652B5668-FEF9-F74B-BB09-359AD0B3BABA}" type="pres">
      <dgm:prSet presAssocID="{C1DCE1DB-FDC1-4603-A302-398DC6F7FB0F}" presName="divider" presStyleLbl="fgAcc1" presStyleIdx="0" presStyleCnt="1"/>
      <dgm:spPr/>
    </dgm:pt>
    <dgm:pt modelId="{DF02440F-FDD1-394D-B428-D4B4F570F8B5}" type="pres">
      <dgm:prSet presAssocID="{C1DCE1DB-FDC1-4603-A302-398DC6F7FB0F}" presName="nodes" presStyleCnt="0">
        <dgm:presLayoutVars>
          <dgm:chMax/>
          <dgm:chPref/>
          <dgm:animLvl val="lvl"/>
        </dgm:presLayoutVars>
      </dgm:prSet>
      <dgm:spPr/>
    </dgm:pt>
    <dgm:pt modelId="{7D9CDA7C-EB0E-CA4B-A87E-4C52AB7B5AA3}" type="pres">
      <dgm:prSet presAssocID="{AC6158ED-670B-4F36-A86F-E05C14E93D25}" presName="composite" presStyleCnt="0"/>
      <dgm:spPr/>
    </dgm:pt>
    <dgm:pt modelId="{F01A0EC0-5171-584B-9269-290D0F84EF57}" type="pres">
      <dgm:prSet presAssocID="{AC6158ED-670B-4F36-A86F-E05C14E93D25}" presName="L1TextContainer" presStyleLbl="alignNode1" presStyleIdx="0" presStyleCnt="2">
        <dgm:presLayoutVars>
          <dgm:chMax val="1"/>
          <dgm:chPref val="1"/>
          <dgm:bulletEnabled val="1"/>
        </dgm:presLayoutVars>
      </dgm:prSet>
      <dgm:spPr/>
    </dgm:pt>
    <dgm:pt modelId="{9F0F724A-4012-784A-85B3-335695799447}" type="pres">
      <dgm:prSet presAssocID="{AC6158ED-670B-4F36-A86F-E05C14E93D25}" presName="L2TextContainerWrapper" presStyleCnt="0">
        <dgm:presLayoutVars>
          <dgm:bulletEnabled val="1"/>
        </dgm:presLayoutVars>
      </dgm:prSet>
      <dgm:spPr/>
    </dgm:pt>
    <dgm:pt modelId="{AFA0358C-E234-9847-8132-4D00B6407BA8}" type="pres">
      <dgm:prSet presAssocID="{AC6158ED-670B-4F36-A86F-E05C14E93D25}" presName="L2TextContainer" presStyleLbl="bgAccFollowNode1" presStyleIdx="0" presStyleCnt="2"/>
      <dgm:spPr/>
    </dgm:pt>
    <dgm:pt modelId="{B6888F06-8894-7549-9150-17811DB3B88F}" type="pres">
      <dgm:prSet presAssocID="{AC6158ED-670B-4F36-A86F-E05C14E93D25}" presName="FlexibleEmptyPlaceHolder" presStyleCnt="0"/>
      <dgm:spPr/>
    </dgm:pt>
    <dgm:pt modelId="{5320C215-E617-B849-AF8C-94D16EDC0256}" type="pres">
      <dgm:prSet presAssocID="{AC6158ED-670B-4F36-A86F-E05C14E93D25}" presName="ConnectLine" presStyleLbl="sibTrans1D1" presStyleIdx="0" presStyleCnt="2"/>
      <dgm:spPr/>
    </dgm:pt>
    <dgm:pt modelId="{12B655C8-1C40-E147-BFF0-9160306FF8A4}" type="pres">
      <dgm:prSet presAssocID="{AC6158ED-670B-4F36-A86F-E05C14E93D25}" presName="ConnectorPoint" presStyleLbl="node1" presStyleIdx="0" presStyleCnt="2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2601B48-F8CD-064A-B5DF-95E0E78CF487}" type="pres">
      <dgm:prSet presAssocID="{AC6158ED-670B-4F36-A86F-E05C14E93D25}" presName="EmptyPlaceHolder" presStyleCnt="0"/>
      <dgm:spPr/>
    </dgm:pt>
    <dgm:pt modelId="{448EB143-9361-9941-9202-77D505C0DCE7}" type="pres">
      <dgm:prSet presAssocID="{F66796B7-291F-43C2-BFE8-C943D8926B4B}" presName="spaceBetweenRectangles" presStyleCnt="0"/>
      <dgm:spPr/>
    </dgm:pt>
    <dgm:pt modelId="{BFA01E87-6456-D247-B0B0-DFB7462AC76B}" type="pres">
      <dgm:prSet presAssocID="{99B82AEE-97AD-4844-97A5-5B7311080545}" presName="composite" presStyleCnt="0"/>
      <dgm:spPr/>
    </dgm:pt>
    <dgm:pt modelId="{4B2E76DE-49AC-AC47-822B-29AECFDD7F7B}" type="pres">
      <dgm:prSet presAssocID="{99B82AEE-97AD-4844-97A5-5B7311080545}" presName="L1TextContainer" presStyleLbl="alignNode1" presStyleIdx="1" presStyleCnt="2">
        <dgm:presLayoutVars>
          <dgm:chMax val="1"/>
          <dgm:chPref val="1"/>
          <dgm:bulletEnabled val="1"/>
        </dgm:presLayoutVars>
      </dgm:prSet>
      <dgm:spPr/>
    </dgm:pt>
    <dgm:pt modelId="{FA3DC0D0-1B41-D340-A124-54B0673C06AD}" type="pres">
      <dgm:prSet presAssocID="{99B82AEE-97AD-4844-97A5-5B7311080545}" presName="L2TextContainerWrapper" presStyleCnt="0">
        <dgm:presLayoutVars>
          <dgm:bulletEnabled val="1"/>
        </dgm:presLayoutVars>
      </dgm:prSet>
      <dgm:spPr/>
    </dgm:pt>
    <dgm:pt modelId="{46D3CAA1-7543-1347-BA20-FEFEC6C51633}" type="pres">
      <dgm:prSet presAssocID="{99B82AEE-97AD-4844-97A5-5B7311080545}" presName="L2TextContainer" presStyleLbl="bgAccFollowNode1" presStyleIdx="1" presStyleCnt="2"/>
      <dgm:spPr/>
    </dgm:pt>
    <dgm:pt modelId="{DBBEB9A3-B847-D242-87B2-F7EFC4928BDD}" type="pres">
      <dgm:prSet presAssocID="{99B82AEE-97AD-4844-97A5-5B7311080545}" presName="FlexibleEmptyPlaceHolder" presStyleCnt="0"/>
      <dgm:spPr/>
    </dgm:pt>
    <dgm:pt modelId="{DEE7A97F-7B7B-CC4C-BCA5-33D83E17C455}" type="pres">
      <dgm:prSet presAssocID="{99B82AEE-97AD-4844-97A5-5B7311080545}" presName="ConnectLine" presStyleLbl="sibTrans1D1" presStyleIdx="1" presStyleCnt="2"/>
      <dgm:spPr/>
    </dgm:pt>
    <dgm:pt modelId="{E4DF0B55-4730-074C-A020-8F336E7DCED2}" type="pres">
      <dgm:prSet presAssocID="{99B82AEE-97AD-4844-97A5-5B7311080545}" presName="ConnectorPoint" presStyleLbl="node1" presStyleIdx="1" presStyleCnt="2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CDDFB0F-E82C-F143-ACDE-F1A9C16F44EE}" type="pres">
      <dgm:prSet presAssocID="{99B82AEE-97AD-4844-97A5-5B7311080545}" presName="EmptyPlaceHolder" presStyleCnt="0"/>
      <dgm:spPr/>
    </dgm:pt>
  </dgm:ptLst>
  <dgm:cxnLst>
    <dgm:cxn modelId="{E7A28E5B-C258-4B88-B7F4-2A791A223616}" srcId="{99B82AEE-97AD-4844-97A5-5B7311080545}" destId="{B229DD80-82F4-417A-BA4D-4B3270D4D67F}" srcOrd="0" destOrd="0" parTransId="{40B918A9-513A-4183-9963-14A20EA5FD40}" sibTransId="{ED7DACDF-B54A-4C71-A270-2B3041B2BEA1}"/>
    <dgm:cxn modelId="{5071F15F-CC41-E445-88ED-A2CDFFCE1359}" type="presOf" srcId="{AC6158ED-670B-4F36-A86F-E05C14E93D25}" destId="{F01A0EC0-5171-584B-9269-290D0F84EF57}" srcOrd="0" destOrd="0" presId="urn:microsoft.com/office/officeart/2017/3/layout/HorizontalLabelsTimeline"/>
    <dgm:cxn modelId="{C0C70941-A318-4869-B0BC-738BA9A43ED0}" srcId="{C1DCE1DB-FDC1-4603-A302-398DC6F7FB0F}" destId="{AC6158ED-670B-4F36-A86F-E05C14E93D25}" srcOrd="0" destOrd="0" parTransId="{01D892E7-2061-4992-854E-4A321C48708C}" sibTransId="{F66796B7-291F-43C2-BFE8-C943D8926B4B}"/>
    <dgm:cxn modelId="{10D92F45-1433-474D-BF81-2789BCEEC619}" type="presOf" srcId="{99B82AEE-97AD-4844-97A5-5B7311080545}" destId="{4B2E76DE-49AC-AC47-822B-29AECFDD7F7B}" srcOrd="0" destOrd="0" presId="urn:microsoft.com/office/officeart/2017/3/layout/HorizontalLabelsTimeline"/>
    <dgm:cxn modelId="{6A060451-A7D9-BE46-84EF-B45C4D6AAA20}" type="presOf" srcId="{B229DD80-82F4-417A-BA4D-4B3270D4D67F}" destId="{46D3CAA1-7543-1347-BA20-FEFEC6C51633}" srcOrd="0" destOrd="0" presId="urn:microsoft.com/office/officeart/2017/3/layout/HorizontalLabelsTimeline"/>
    <dgm:cxn modelId="{3AF97752-FC16-DF4B-BC75-17D398ED57EA}" type="presOf" srcId="{B6F50118-E2EE-444E-82C6-E94E8109A407}" destId="{AFA0358C-E234-9847-8132-4D00B6407BA8}" srcOrd="0" destOrd="0" presId="urn:microsoft.com/office/officeart/2017/3/layout/HorizontalLabelsTimeline"/>
    <dgm:cxn modelId="{2C0DB28D-D119-6E47-B079-1006EB13F919}" type="presOf" srcId="{C1DCE1DB-FDC1-4603-A302-398DC6F7FB0F}" destId="{42DCA459-E4D7-514F-B21E-15DE3F144993}" srcOrd="0" destOrd="0" presId="urn:microsoft.com/office/officeart/2017/3/layout/HorizontalLabelsTimeline"/>
    <dgm:cxn modelId="{BD618AE2-B10F-4162-8B6D-DF2555137D7B}" srcId="{AC6158ED-670B-4F36-A86F-E05C14E93D25}" destId="{B6F50118-E2EE-444E-82C6-E94E8109A407}" srcOrd="0" destOrd="0" parTransId="{5B970757-E508-4879-81F6-72B54F056F9A}" sibTransId="{04CCBF03-508A-4935-85C4-B4971112EC8E}"/>
    <dgm:cxn modelId="{7387A8FC-AA3B-44C0-9343-D447BF24D362}" srcId="{C1DCE1DB-FDC1-4603-A302-398DC6F7FB0F}" destId="{99B82AEE-97AD-4844-97A5-5B7311080545}" srcOrd="1" destOrd="0" parTransId="{CC58F859-47EA-4D08-98E8-376591392D84}" sibTransId="{82E7E197-3FA6-440C-BA4F-F4724BE77F66}"/>
    <dgm:cxn modelId="{9F2C1E2E-6547-8540-B351-9E948AF1B11B}" type="presParOf" srcId="{42DCA459-E4D7-514F-B21E-15DE3F144993}" destId="{652B5668-FEF9-F74B-BB09-359AD0B3BABA}" srcOrd="0" destOrd="0" presId="urn:microsoft.com/office/officeart/2017/3/layout/HorizontalLabelsTimeline"/>
    <dgm:cxn modelId="{1AD8F100-39DD-B546-93D4-95BE1C9601FC}" type="presParOf" srcId="{42DCA459-E4D7-514F-B21E-15DE3F144993}" destId="{DF02440F-FDD1-394D-B428-D4B4F570F8B5}" srcOrd="1" destOrd="0" presId="urn:microsoft.com/office/officeart/2017/3/layout/HorizontalLabelsTimeline"/>
    <dgm:cxn modelId="{207EBE14-FFBE-934C-ADA5-93B00019A7CF}" type="presParOf" srcId="{DF02440F-FDD1-394D-B428-D4B4F570F8B5}" destId="{7D9CDA7C-EB0E-CA4B-A87E-4C52AB7B5AA3}" srcOrd="0" destOrd="0" presId="urn:microsoft.com/office/officeart/2017/3/layout/HorizontalLabelsTimeline"/>
    <dgm:cxn modelId="{18CF51BE-CCBD-7E40-9CF3-FD8A646E32A1}" type="presParOf" srcId="{7D9CDA7C-EB0E-CA4B-A87E-4C52AB7B5AA3}" destId="{F01A0EC0-5171-584B-9269-290D0F84EF57}" srcOrd="0" destOrd="0" presId="urn:microsoft.com/office/officeart/2017/3/layout/HorizontalLabelsTimeline"/>
    <dgm:cxn modelId="{F926FECF-0963-B042-B8A6-EA8958725BEB}" type="presParOf" srcId="{7D9CDA7C-EB0E-CA4B-A87E-4C52AB7B5AA3}" destId="{9F0F724A-4012-784A-85B3-335695799447}" srcOrd="1" destOrd="0" presId="urn:microsoft.com/office/officeart/2017/3/layout/HorizontalLabelsTimeline"/>
    <dgm:cxn modelId="{53C06F61-8457-ED47-95A4-6192775E301B}" type="presParOf" srcId="{9F0F724A-4012-784A-85B3-335695799447}" destId="{AFA0358C-E234-9847-8132-4D00B6407BA8}" srcOrd="0" destOrd="0" presId="urn:microsoft.com/office/officeart/2017/3/layout/HorizontalLabelsTimeline"/>
    <dgm:cxn modelId="{EEEB150A-CD60-AD40-9878-A6CFE6E07427}" type="presParOf" srcId="{9F0F724A-4012-784A-85B3-335695799447}" destId="{B6888F06-8894-7549-9150-17811DB3B88F}" srcOrd="1" destOrd="0" presId="urn:microsoft.com/office/officeart/2017/3/layout/HorizontalLabelsTimeline"/>
    <dgm:cxn modelId="{8695C0C8-3E86-8547-B335-E4EB2B7CAB1F}" type="presParOf" srcId="{7D9CDA7C-EB0E-CA4B-A87E-4C52AB7B5AA3}" destId="{5320C215-E617-B849-AF8C-94D16EDC0256}" srcOrd="2" destOrd="0" presId="urn:microsoft.com/office/officeart/2017/3/layout/HorizontalLabelsTimeline"/>
    <dgm:cxn modelId="{BF836C6F-CDBB-154E-B5A0-A944244CD175}" type="presParOf" srcId="{7D9CDA7C-EB0E-CA4B-A87E-4C52AB7B5AA3}" destId="{12B655C8-1C40-E147-BFF0-9160306FF8A4}" srcOrd="3" destOrd="0" presId="urn:microsoft.com/office/officeart/2017/3/layout/HorizontalLabelsTimeline"/>
    <dgm:cxn modelId="{709F9877-40F1-154B-9160-07D0969C149E}" type="presParOf" srcId="{7D9CDA7C-EB0E-CA4B-A87E-4C52AB7B5AA3}" destId="{12601B48-F8CD-064A-B5DF-95E0E78CF487}" srcOrd="4" destOrd="0" presId="urn:microsoft.com/office/officeart/2017/3/layout/HorizontalLabelsTimeline"/>
    <dgm:cxn modelId="{2D2F0664-33DA-9449-85A6-521526A1F8D1}" type="presParOf" srcId="{DF02440F-FDD1-394D-B428-D4B4F570F8B5}" destId="{448EB143-9361-9941-9202-77D505C0DCE7}" srcOrd="1" destOrd="0" presId="urn:microsoft.com/office/officeart/2017/3/layout/HorizontalLabelsTimeline"/>
    <dgm:cxn modelId="{52C7F84C-63D8-E046-A72A-1B02AF8B6857}" type="presParOf" srcId="{DF02440F-FDD1-394D-B428-D4B4F570F8B5}" destId="{BFA01E87-6456-D247-B0B0-DFB7462AC76B}" srcOrd="2" destOrd="0" presId="urn:microsoft.com/office/officeart/2017/3/layout/HorizontalLabelsTimeline"/>
    <dgm:cxn modelId="{233B0F05-679D-2B4B-BC9F-0B77EB51DA4E}" type="presParOf" srcId="{BFA01E87-6456-D247-B0B0-DFB7462AC76B}" destId="{4B2E76DE-49AC-AC47-822B-29AECFDD7F7B}" srcOrd="0" destOrd="0" presId="urn:microsoft.com/office/officeart/2017/3/layout/HorizontalLabelsTimeline"/>
    <dgm:cxn modelId="{5A74A615-0E92-CE49-B5DE-9618DB2B33E6}" type="presParOf" srcId="{BFA01E87-6456-D247-B0B0-DFB7462AC76B}" destId="{FA3DC0D0-1B41-D340-A124-54B0673C06AD}" srcOrd="1" destOrd="0" presId="urn:microsoft.com/office/officeart/2017/3/layout/HorizontalLabelsTimeline"/>
    <dgm:cxn modelId="{1A0C98E2-2AD6-244F-BA4B-164AAEE5BE66}" type="presParOf" srcId="{FA3DC0D0-1B41-D340-A124-54B0673C06AD}" destId="{46D3CAA1-7543-1347-BA20-FEFEC6C51633}" srcOrd="0" destOrd="0" presId="urn:microsoft.com/office/officeart/2017/3/layout/HorizontalLabelsTimeline"/>
    <dgm:cxn modelId="{301CFAD1-C40C-6A4F-8F6C-0D0F2B94BEE4}" type="presParOf" srcId="{FA3DC0D0-1B41-D340-A124-54B0673C06AD}" destId="{DBBEB9A3-B847-D242-87B2-F7EFC4928BDD}" srcOrd="1" destOrd="0" presId="urn:microsoft.com/office/officeart/2017/3/layout/HorizontalLabelsTimeline"/>
    <dgm:cxn modelId="{81BF4B94-17DB-D74B-A308-79A5EF63B581}" type="presParOf" srcId="{BFA01E87-6456-D247-B0B0-DFB7462AC76B}" destId="{DEE7A97F-7B7B-CC4C-BCA5-33D83E17C455}" srcOrd="2" destOrd="0" presId="urn:microsoft.com/office/officeart/2017/3/layout/HorizontalLabelsTimeline"/>
    <dgm:cxn modelId="{5D8E7478-99D3-B740-ACD5-FFAA7207801F}" type="presParOf" srcId="{BFA01E87-6456-D247-B0B0-DFB7462AC76B}" destId="{E4DF0B55-4730-074C-A020-8F336E7DCED2}" srcOrd="3" destOrd="0" presId="urn:microsoft.com/office/officeart/2017/3/layout/HorizontalLabelsTimeline"/>
    <dgm:cxn modelId="{BD228EB7-B8D4-D248-98EF-BA89D84A9E88}" type="presParOf" srcId="{BFA01E87-6456-D247-B0B0-DFB7462AC76B}" destId="{ACDDFB0F-E82C-F143-ACDE-F1A9C16F44E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F82ED-DF14-46B3-AA65-A3B3C45151A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A5BEDD-D736-4CAC-BA03-7E6653AC99CE}">
      <dgm:prSet/>
      <dgm:spPr/>
      <dgm:t>
        <a:bodyPr/>
        <a:lstStyle/>
        <a:p>
          <a:r>
            <a:rPr lang="en-IN"/>
            <a:t>1. A lot of content on </a:t>
          </a:r>
          <a:r>
            <a:rPr lang="en-IN" err="1"/>
            <a:t>TikTok</a:t>
          </a:r>
          <a:r>
            <a:rPr lang="en-IN"/>
            <a:t> includes abusive language </a:t>
          </a:r>
          <a:endParaRPr lang="en-US"/>
        </a:p>
      </dgm:t>
    </dgm:pt>
    <dgm:pt modelId="{0565261B-927C-414A-AB84-9DC181E28A12}" type="parTrans" cxnId="{499961C6-915F-4668-889D-7CC1FCAC3CCF}">
      <dgm:prSet/>
      <dgm:spPr/>
      <dgm:t>
        <a:bodyPr/>
        <a:lstStyle/>
        <a:p>
          <a:endParaRPr lang="en-US"/>
        </a:p>
      </dgm:t>
    </dgm:pt>
    <dgm:pt modelId="{FAE6098D-A7DC-47A8-876C-F75D7224098C}" type="sibTrans" cxnId="{499961C6-915F-4668-889D-7CC1FCAC3CCF}">
      <dgm:prSet/>
      <dgm:spPr/>
      <dgm:t>
        <a:bodyPr/>
        <a:lstStyle/>
        <a:p>
          <a:endParaRPr lang="en-US"/>
        </a:p>
      </dgm:t>
    </dgm:pt>
    <dgm:pt modelId="{36477ABF-09E9-4729-8F7E-CC97230DFA63}">
      <dgm:prSet/>
      <dgm:spPr/>
      <dgm:t>
        <a:bodyPr/>
        <a:lstStyle/>
        <a:p>
          <a:r>
            <a:rPr lang="en-IN"/>
            <a:t>2. They contain Hate speech, Swear and racist words</a:t>
          </a:r>
          <a:endParaRPr lang="en-US"/>
        </a:p>
      </dgm:t>
    </dgm:pt>
    <dgm:pt modelId="{F223576B-B020-4026-9910-6937595BE617}" type="parTrans" cxnId="{CD772503-2676-40A6-92D6-C0D1709F2E29}">
      <dgm:prSet/>
      <dgm:spPr/>
      <dgm:t>
        <a:bodyPr/>
        <a:lstStyle/>
        <a:p>
          <a:endParaRPr lang="en-US"/>
        </a:p>
      </dgm:t>
    </dgm:pt>
    <dgm:pt modelId="{79342509-25C1-475A-802F-E322AFB8F87C}" type="sibTrans" cxnId="{CD772503-2676-40A6-92D6-C0D1709F2E29}">
      <dgm:prSet/>
      <dgm:spPr/>
      <dgm:t>
        <a:bodyPr/>
        <a:lstStyle/>
        <a:p>
          <a:endParaRPr lang="en-US"/>
        </a:p>
      </dgm:t>
    </dgm:pt>
    <dgm:pt modelId="{665E397D-0CEE-4581-A0A8-4CFA285CC22E}">
      <dgm:prSet/>
      <dgm:spPr/>
      <dgm:t>
        <a:bodyPr/>
        <a:lstStyle/>
        <a:p>
          <a:r>
            <a:rPr lang="en-IN"/>
            <a:t>3. Sometimes there is indecent behaviour also</a:t>
          </a:r>
          <a:endParaRPr lang="en-US"/>
        </a:p>
      </dgm:t>
    </dgm:pt>
    <dgm:pt modelId="{1FC8EE9F-823C-45EE-B09A-19BCB6D217C4}" type="parTrans" cxnId="{9429B519-D55F-4FAA-9EDF-FC0908C2F5DA}">
      <dgm:prSet/>
      <dgm:spPr/>
      <dgm:t>
        <a:bodyPr/>
        <a:lstStyle/>
        <a:p>
          <a:endParaRPr lang="en-US"/>
        </a:p>
      </dgm:t>
    </dgm:pt>
    <dgm:pt modelId="{E099B4EE-D7DC-4DA2-81F0-A6E8119F6387}" type="sibTrans" cxnId="{9429B519-D55F-4FAA-9EDF-FC0908C2F5DA}">
      <dgm:prSet/>
      <dgm:spPr/>
      <dgm:t>
        <a:bodyPr/>
        <a:lstStyle/>
        <a:p>
          <a:endParaRPr lang="en-US"/>
        </a:p>
      </dgm:t>
    </dgm:pt>
    <dgm:pt modelId="{68CA60DC-31E0-2448-B494-BD51D345BD51}" type="pres">
      <dgm:prSet presAssocID="{16DF82ED-DF14-46B3-AA65-A3B3C45151A0}" presName="diagram" presStyleCnt="0">
        <dgm:presLayoutVars>
          <dgm:dir/>
          <dgm:resizeHandles val="exact"/>
        </dgm:presLayoutVars>
      </dgm:prSet>
      <dgm:spPr/>
    </dgm:pt>
    <dgm:pt modelId="{B24275F6-6D53-7D4D-B147-A3F8D81050D4}" type="pres">
      <dgm:prSet presAssocID="{C4A5BEDD-D736-4CAC-BA03-7E6653AC99CE}" presName="node" presStyleLbl="node1" presStyleIdx="0" presStyleCnt="3">
        <dgm:presLayoutVars>
          <dgm:bulletEnabled val="1"/>
        </dgm:presLayoutVars>
      </dgm:prSet>
      <dgm:spPr/>
    </dgm:pt>
    <dgm:pt modelId="{3ADBE095-509C-0841-955B-EFB4FDE0D7D1}" type="pres">
      <dgm:prSet presAssocID="{FAE6098D-A7DC-47A8-876C-F75D7224098C}" presName="sibTrans" presStyleCnt="0"/>
      <dgm:spPr/>
    </dgm:pt>
    <dgm:pt modelId="{D15A4F97-A251-0B41-AEC8-CFACC048C82A}" type="pres">
      <dgm:prSet presAssocID="{36477ABF-09E9-4729-8F7E-CC97230DFA63}" presName="node" presStyleLbl="node1" presStyleIdx="1" presStyleCnt="3">
        <dgm:presLayoutVars>
          <dgm:bulletEnabled val="1"/>
        </dgm:presLayoutVars>
      </dgm:prSet>
      <dgm:spPr/>
    </dgm:pt>
    <dgm:pt modelId="{F98A4B2D-10C8-584E-A3C2-09939CA6C04F}" type="pres">
      <dgm:prSet presAssocID="{79342509-25C1-475A-802F-E322AFB8F87C}" presName="sibTrans" presStyleCnt="0"/>
      <dgm:spPr/>
    </dgm:pt>
    <dgm:pt modelId="{EB9C63CC-86C8-4146-9F4E-F347DCFB5B5F}" type="pres">
      <dgm:prSet presAssocID="{665E397D-0CEE-4581-A0A8-4CFA285CC22E}" presName="node" presStyleLbl="node1" presStyleIdx="2" presStyleCnt="3">
        <dgm:presLayoutVars>
          <dgm:bulletEnabled val="1"/>
        </dgm:presLayoutVars>
      </dgm:prSet>
      <dgm:spPr/>
    </dgm:pt>
  </dgm:ptLst>
  <dgm:cxnLst>
    <dgm:cxn modelId="{CD772503-2676-40A6-92D6-C0D1709F2E29}" srcId="{16DF82ED-DF14-46B3-AA65-A3B3C45151A0}" destId="{36477ABF-09E9-4729-8F7E-CC97230DFA63}" srcOrd="1" destOrd="0" parTransId="{F223576B-B020-4026-9910-6937595BE617}" sibTransId="{79342509-25C1-475A-802F-E322AFB8F87C}"/>
    <dgm:cxn modelId="{04037D0F-F7C0-5F48-9862-4F5A31495BA8}" type="presOf" srcId="{36477ABF-09E9-4729-8F7E-CC97230DFA63}" destId="{D15A4F97-A251-0B41-AEC8-CFACC048C82A}" srcOrd="0" destOrd="0" presId="urn:microsoft.com/office/officeart/2005/8/layout/default"/>
    <dgm:cxn modelId="{9429B519-D55F-4FAA-9EDF-FC0908C2F5DA}" srcId="{16DF82ED-DF14-46B3-AA65-A3B3C45151A0}" destId="{665E397D-0CEE-4581-A0A8-4CFA285CC22E}" srcOrd="2" destOrd="0" parTransId="{1FC8EE9F-823C-45EE-B09A-19BCB6D217C4}" sibTransId="{E099B4EE-D7DC-4DA2-81F0-A6E8119F6387}"/>
    <dgm:cxn modelId="{8D601036-A0B2-C84D-AC8E-2C6DA2180BD5}" type="presOf" srcId="{665E397D-0CEE-4581-A0A8-4CFA285CC22E}" destId="{EB9C63CC-86C8-4146-9F4E-F347DCFB5B5F}" srcOrd="0" destOrd="0" presId="urn:microsoft.com/office/officeart/2005/8/layout/default"/>
    <dgm:cxn modelId="{D9B74E5C-003E-EC4E-9ED3-C182BFCBB473}" type="presOf" srcId="{16DF82ED-DF14-46B3-AA65-A3B3C45151A0}" destId="{68CA60DC-31E0-2448-B494-BD51D345BD51}" srcOrd="0" destOrd="0" presId="urn:microsoft.com/office/officeart/2005/8/layout/default"/>
    <dgm:cxn modelId="{499961C6-915F-4668-889D-7CC1FCAC3CCF}" srcId="{16DF82ED-DF14-46B3-AA65-A3B3C45151A0}" destId="{C4A5BEDD-D736-4CAC-BA03-7E6653AC99CE}" srcOrd="0" destOrd="0" parTransId="{0565261B-927C-414A-AB84-9DC181E28A12}" sibTransId="{FAE6098D-A7DC-47A8-876C-F75D7224098C}"/>
    <dgm:cxn modelId="{382B2CD7-43B6-024A-BCC3-EE09EFA9D9CF}" type="presOf" srcId="{C4A5BEDD-D736-4CAC-BA03-7E6653AC99CE}" destId="{B24275F6-6D53-7D4D-B147-A3F8D81050D4}" srcOrd="0" destOrd="0" presId="urn:microsoft.com/office/officeart/2005/8/layout/default"/>
    <dgm:cxn modelId="{71D4B45C-C933-B845-B6CD-10840DF8D0B0}" type="presParOf" srcId="{68CA60DC-31E0-2448-B494-BD51D345BD51}" destId="{B24275F6-6D53-7D4D-B147-A3F8D81050D4}" srcOrd="0" destOrd="0" presId="urn:microsoft.com/office/officeart/2005/8/layout/default"/>
    <dgm:cxn modelId="{2BACB984-2937-2342-96D8-E8A7CFCB7293}" type="presParOf" srcId="{68CA60DC-31E0-2448-B494-BD51D345BD51}" destId="{3ADBE095-509C-0841-955B-EFB4FDE0D7D1}" srcOrd="1" destOrd="0" presId="urn:microsoft.com/office/officeart/2005/8/layout/default"/>
    <dgm:cxn modelId="{55E906D7-D06E-B543-86F8-EA6B8729B0DD}" type="presParOf" srcId="{68CA60DC-31E0-2448-B494-BD51D345BD51}" destId="{D15A4F97-A251-0B41-AEC8-CFACC048C82A}" srcOrd="2" destOrd="0" presId="urn:microsoft.com/office/officeart/2005/8/layout/default"/>
    <dgm:cxn modelId="{8D2A1319-3516-0044-B27C-3FD69C8DFFD5}" type="presParOf" srcId="{68CA60DC-31E0-2448-B494-BD51D345BD51}" destId="{F98A4B2D-10C8-584E-A3C2-09939CA6C04F}" srcOrd="3" destOrd="0" presId="urn:microsoft.com/office/officeart/2005/8/layout/default"/>
    <dgm:cxn modelId="{07529945-07F7-0449-AFB3-23C3905723AC}" type="presParOf" srcId="{68CA60DC-31E0-2448-B494-BD51D345BD51}" destId="{EB9C63CC-86C8-4146-9F4E-F347DCFB5B5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489CD-D2ED-444E-95A9-49E241259D3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20B76-707C-4D28-8021-0762AFFD2E88}">
      <dgm:prSet/>
      <dgm:spPr/>
      <dgm:t>
        <a:bodyPr/>
        <a:lstStyle/>
        <a:p>
          <a:r>
            <a:rPr lang="en-US"/>
            <a:t>Software Engineering</a:t>
          </a:r>
        </a:p>
      </dgm:t>
    </dgm:pt>
    <dgm:pt modelId="{52DA6667-12A9-4452-B676-B908DCC54783}" type="parTrans" cxnId="{F55831BF-D76D-4AD9-A1A9-3E0E9591C841}">
      <dgm:prSet/>
      <dgm:spPr/>
      <dgm:t>
        <a:bodyPr/>
        <a:lstStyle/>
        <a:p>
          <a:endParaRPr lang="en-US"/>
        </a:p>
      </dgm:t>
    </dgm:pt>
    <dgm:pt modelId="{193614D3-6B9A-4BC6-871E-51F5A4703040}" type="sibTrans" cxnId="{F55831BF-D76D-4AD9-A1A9-3E0E9591C841}">
      <dgm:prSet/>
      <dgm:spPr/>
      <dgm:t>
        <a:bodyPr/>
        <a:lstStyle/>
        <a:p>
          <a:endParaRPr lang="en-US"/>
        </a:p>
      </dgm:t>
    </dgm:pt>
    <dgm:pt modelId="{8B030F14-23BE-492C-9A2A-9D064DFD9007}">
      <dgm:prSet/>
      <dgm:spPr/>
      <dgm:t>
        <a:bodyPr/>
        <a:lstStyle/>
        <a:p>
          <a:r>
            <a:rPr lang="en-US"/>
            <a:t>Developed an API to download the content and translate it into sentences</a:t>
          </a:r>
        </a:p>
      </dgm:t>
    </dgm:pt>
    <dgm:pt modelId="{05DD400F-953B-4659-A1DA-C2675F57EF91}" type="parTrans" cxnId="{AA8D72CF-2BBA-4832-92CA-32A0870DE131}">
      <dgm:prSet/>
      <dgm:spPr/>
      <dgm:t>
        <a:bodyPr/>
        <a:lstStyle/>
        <a:p>
          <a:endParaRPr lang="en-US"/>
        </a:p>
      </dgm:t>
    </dgm:pt>
    <dgm:pt modelId="{D156B760-13CB-46CC-B7B1-427EE3AA92D1}" type="sibTrans" cxnId="{AA8D72CF-2BBA-4832-92CA-32A0870DE131}">
      <dgm:prSet/>
      <dgm:spPr/>
      <dgm:t>
        <a:bodyPr/>
        <a:lstStyle/>
        <a:p>
          <a:endParaRPr lang="en-US"/>
        </a:p>
      </dgm:t>
    </dgm:pt>
    <dgm:pt modelId="{2DD933F0-8AAE-4946-9399-90D2951EB113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E67CE293-2F8B-4D85-A43C-63F3189A33BA}" type="parTrans" cxnId="{93D525B2-783B-4DD0-A64F-C6AAA94EF45C}">
      <dgm:prSet/>
      <dgm:spPr/>
      <dgm:t>
        <a:bodyPr/>
        <a:lstStyle/>
        <a:p>
          <a:endParaRPr lang="en-US"/>
        </a:p>
      </dgm:t>
    </dgm:pt>
    <dgm:pt modelId="{CFB6048E-5E85-4317-A5CF-EAEEA95AD2B2}" type="sibTrans" cxnId="{93D525B2-783B-4DD0-A64F-C6AAA94EF45C}">
      <dgm:prSet/>
      <dgm:spPr/>
      <dgm:t>
        <a:bodyPr/>
        <a:lstStyle/>
        <a:p>
          <a:endParaRPr lang="en-US"/>
        </a:p>
      </dgm:t>
    </dgm:pt>
    <dgm:pt modelId="{E02B7E39-2CF0-462D-9E53-4540524767A6}">
      <dgm:prSet/>
      <dgm:spPr/>
      <dgm:t>
        <a:bodyPr/>
        <a:lstStyle/>
        <a:p>
          <a:r>
            <a:rPr lang="en-US"/>
            <a:t>Reading the translated sentences and then classifying if it is a hate speech or not</a:t>
          </a:r>
        </a:p>
      </dgm:t>
    </dgm:pt>
    <dgm:pt modelId="{E8B1C5FA-F95D-4362-AD67-9CD4D8DFE377}" type="parTrans" cxnId="{46E55114-970A-449F-BDA4-BF5F368938C3}">
      <dgm:prSet/>
      <dgm:spPr/>
      <dgm:t>
        <a:bodyPr/>
        <a:lstStyle/>
        <a:p>
          <a:endParaRPr lang="en-US"/>
        </a:p>
      </dgm:t>
    </dgm:pt>
    <dgm:pt modelId="{497B5702-75AD-4031-AD40-7A696D1FAC96}" type="sibTrans" cxnId="{46E55114-970A-449F-BDA4-BF5F368938C3}">
      <dgm:prSet/>
      <dgm:spPr/>
      <dgm:t>
        <a:bodyPr/>
        <a:lstStyle/>
        <a:p>
          <a:endParaRPr lang="en-US"/>
        </a:p>
      </dgm:t>
    </dgm:pt>
    <dgm:pt modelId="{79F5305F-56D9-1746-8418-377543D8AE83}" type="pres">
      <dgm:prSet presAssocID="{981489CD-D2ED-444E-95A9-49E241259D39}" presName="linear" presStyleCnt="0">
        <dgm:presLayoutVars>
          <dgm:dir/>
          <dgm:animLvl val="lvl"/>
          <dgm:resizeHandles val="exact"/>
        </dgm:presLayoutVars>
      </dgm:prSet>
      <dgm:spPr/>
    </dgm:pt>
    <dgm:pt modelId="{23A989CB-17B8-7343-81E3-2996DA0E5D92}" type="pres">
      <dgm:prSet presAssocID="{FCD20B76-707C-4D28-8021-0762AFFD2E88}" presName="parentLin" presStyleCnt="0"/>
      <dgm:spPr/>
    </dgm:pt>
    <dgm:pt modelId="{E1EC9A3D-A7CC-D340-98B1-7CCB975772E0}" type="pres">
      <dgm:prSet presAssocID="{FCD20B76-707C-4D28-8021-0762AFFD2E88}" presName="parentLeftMargin" presStyleLbl="node1" presStyleIdx="0" presStyleCnt="2"/>
      <dgm:spPr/>
    </dgm:pt>
    <dgm:pt modelId="{11AC3ABC-420A-7044-95D0-2076865C8C1D}" type="pres">
      <dgm:prSet presAssocID="{FCD20B76-707C-4D28-8021-0762AFFD2E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B74472-5D51-344A-A901-C534A0380DB7}" type="pres">
      <dgm:prSet presAssocID="{FCD20B76-707C-4D28-8021-0762AFFD2E88}" presName="negativeSpace" presStyleCnt="0"/>
      <dgm:spPr/>
    </dgm:pt>
    <dgm:pt modelId="{5918505A-2AD1-0F48-A507-83C3787F8F54}" type="pres">
      <dgm:prSet presAssocID="{FCD20B76-707C-4D28-8021-0762AFFD2E88}" presName="childText" presStyleLbl="conFgAcc1" presStyleIdx="0" presStyleCnt="2">
        <dgm:presLayoutVars>
          <dgm:bulletEnabled val="1"/>
        </dgm:presLayoutVars>
      </dgm:prSet>
      <dgm:spPr/>
    </dgm:pt>
    <dgm:pt modelId="{7AA6C8B9-398E-F84E-BA87-6B0174595B84}" type="pres">
      <dgm:prSet presAssocID="{193614D3-6B9A-4BC6-871E-51F5A4703040}" presName="spaceBetweenRectangles" presStyleCnt="0"/>
      <dgm:spPr/>
    </dgm:pt>
    <dgm:pt modelId="{9C7916BA-5695-504D-A1F6-45FDAEB437D1}" type="pres">
      <dgm:prSet presAssocID="{2DD933F0-8AAE-4946-9399-90D2951EB113}" presName="parentLin" presStyleCnt="0"/>
      <dgm:spPr/>
    </dgm:pt>
    <dgm:pt modelId="{BBB293A7-93ED-7A4F-8ECE-6E529A5E7444}" type="pres">
      <dgm:prSet presAssocID="{2DD933F0-8AAE-4946-9399-90D2951EB113}" presName="parentLeftMargin" presStyleLbl="node1" presStyleIdx="0" presStyleCnt="2"/>
      <dgm:spPr/>
    </dgm:pt>
    <dgm:pt modelId="{8F2DBE58-57EE-FF45-A683-4B46F975BFEC}" type="pres">
      <dgm:prSet presAssocID="{2DD933F0-8AAE-4946-9399-90D2951EB1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AB67B4-F0F4-E14D-A533-1ECC84D44000}" type="pres">
      <dgm:prSet presAssocID="{2DD933F0-8AAE-4946-9399-90D2951EB113}" presName="negativeSpace" presStyleCnt="0"/>
      <dgm:spPr/>
    </dgm:pt>
    <dgm:pt modelId="{7064A6B6-1CE3-914A-BF39-5D9DC36F4402}" type="pres">
      <dgm:prSet presAssocID="{2DD933F0-8AAE-4946-9399-90D2951EB11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6923008-09C8-334D-9775-0F6A14102B0E}" type="presOf" srcId="{2DD933F0-8AAE-4946-9399-90D2951EB113}" destId="{BBB293A7-93ED-7A4F-8ECE-6E529A5E7444}" srcOrd="0" destOrd="0" presId="urn:microsoft.com/office/officeart/2005/8/layout/list1"/>
    <dgm:cxn modelId="{46E55114-970A-449F-BDA4-BF5F368938C3}" srcId="{2DD933F0-8AAE-4946-9399-90D2951EB113}" destId="{E02B7E39-2CF0-462D-9E53-4540524767A6}" srcOrd="0" destOrd="0" parTransId="{E8B1C5FA-F95D-4362-AD67-9CD4D8DFE377}" sibTransId="{497B5702-75AD-4031-AD40-7A696D1FAC96}"/>
    <dgm:cxn modelId="{B1C5C31A-BBEF-F84A-BF78-BC0F00FC48D9}" type="presOf" srcId="{FCD20B76-707C-4D28-8021-0762AFFD2E88}" destId="{11AC3ABC-420A-7044-95D0-2076865C8C1D}" srcOrd="1" destOrd="0" presId="urn:microsoft.com/office/officeart/2005/8/layout/list1"/>
    <dgm:cxn modelId="{0F40493A-208E-6C4E-82A3-66841A46D2E1}" type="presOf" srcId="{981489CD-D2ED-444E-95A9-49E241259D39}" destId="{79F5305F-56D9-1746-8418-377543D8AE83}" srcOrd="0" destOrd="0" presId="urn:microsoft.com/office/officeart/2005/8/layout/list1"/>
    <dgm:cxn modelId="{6C846B60-5BB4-5547-A5CF-9A6DB7EF4B88}" type="presOf" srcId="{8B030F14-23BE-492C-9A2A-9D064DFD9007}" destId="{5918505A-2AD1-0F48-A507-83C3787F8F54}" srcOrd="0" destOrd="0" presId="urn:microsoft.com/office/officeart/2005/8/layout/list1"/>
    <dgm:cxn modelId="{0AA3557C-67F1-4747-A132-B866846F1F49}" type="presOf" srcId="{FCD20B76-707C-4D28-8021-0762AFFD2E88}" destId="{E1EC9A3D-A7CC-D340-98B1-7CCB975772E0}" srcOrd="0" destOrd="0" presId="urn:microsoft.com/office/officeart/2005/8/layout/list1"/>
    <dgm:cxn modelId="{FA4172A5-F775-0246-B390-8A3104E4E5A6}" type="presOf" srcId="{E02B7E39-2CF0-462D-9E53-4540524767A6}" destId="{7064A6B6-1CE3-914A-BF39-5D9DC36F4402}" srcOrd="0" destOrd="0" presId="urn:microsoft.com/office/officeart/2005/8/layout/list1"/>
    <dgm:cxn modelId="{93D525B2-783B-4DD0-A64F-C6AAA94EF45C}" srcId="{981489CD-D2ED-444E-95A9-49E241259D39}" destId="{2DD933F0-8AAE-4946-9399-90D2951EB113}" srcOrd="1" destOrd="0" parTransId="{E67CE293-2F8B-4D85-A43C-63F3189A33BA}" sibTransId="{CFB6048E-5E85-4317-A5CF-EAEEA95AD2B2}"/>
    <dgm:cxn modelId="{F8F14FBC-877D-E74A-934C-F2EE48F80092}" type="presOf" srcId="{2DD933F0-8AAE-4946-9399-90D2951EB113}" destId="{8F2DBE58-57EE-FF45-A683-4B46F975BFEC}" srcOrd="1" destOrd="0" presId="urn:microsoft.com/office/officeart/2005/8/layout/list1"/>
    <dgm:cxn modelId="{F55831BF-D76D-4AD9-A1A9-3E0E9591C841}" srcId="{981489CD-D2ED-444E-95A9-49E241259D39}" destId="{FCD20B76-707C-4D28-8021-0762AFFD2E88}" srcOrd="0" destOrd="0" parTransId="{52DA6667-12A9-4452-B676-B908DCC54783}" sibTransId="{193614D3-6B9A-4BC6-871E-51F5A4703040}"/>
    <dgm:cxn modelId="{AA8D72CF-2BBA-4832-92CA-32A0870DE131}" srcId="{FCD20B76-707C-4D28-8021-0762AFFD2E88}" destId="{8B030F14-23BE-492C-9A2A-9D064DFD9007}" srcOrd="0" destOrd="0" parTransId="{05DD400F-953B-4659-A1DA-C2675F57EF91}" sibTransId="{D156B760-13CB-46CC-B7B1-427EE3AA92D1}"/>
    <dgm:cxn modelId="{C6B8C653-E786-2642-A555-541208C7DEC1}" type="presParOf" srcId="{79F5305F-56D9-1746-8418-377543D8AE83}" destId="{23A989CB-17B8-7343-81E3-2996DA0E5D92}" srcOrd="0" destOrd="0" presId="urn:microsoft.com/office/officeart/2005/8/layout/list1"/>
    <dgm:cxn modelId="{7CFC3097-48A6-5A49-A213-0846BC27F71E}" type="presParOf" srcId="{23A989CB-17B8-7343-81E3-2996DA0E5D92}" destId="{E1EC9A3D-A7CC-D340-98B1-7CCB975772E0}" srcOrd="0" destOrd="0" presId="urn:microsoft.com/office/officeart/2005/8/layout/list1"/>
    <dgm:cxn modelId="{4847A982-62D2-734F-962C-56DCB819403B}" type="presParOf" srcId="{23A989CB-17B8-7343-81E3-2996DA0E5D92}" destId="{11AC3ABC-420A-7044-95D0-2076865C8C1D}" srcOrd="1" destOrd="0" presId="urn:microsoft.com/office/officeart/2005/8/layout/list1"/>
    <dgm:cxn modelId="{9C74D789-96D0-1542-A8FA-B7CADDCEDF9C}" type="presParOf" srcId="{79F5305F-56D9-1746-8418-377543D8AE83}" destId="{14B74472-5D51-344A-A901-C534A0380DB7}" srcOrd="1" destOrd="0" presId="urn:microsoft.com/office/officeart/2005/8/layout/list1"/>
    <dgm:cxn modelId="{BEA310A2-EFC1-ED40-9ECA-95737554B9C5}" type="presParOf" srcId="{79F5305F-56D9-1746-8418-377543D8AE83}" destId="{5918505A-2AD1-0F48-A507-83C3787F8F54}" srcOrd="2" destOrd="0" presId="urn:microsoft.com/office/officeart/2005/8/layout/list1"/>
    <dgm:cxn modelId="{48214EFA-E958-0043-9EF5-4063A577CBD6}" type="presParOf" srcId="{79F5305F-56D9-1746-8418-377543D8AE83}" destId="{7AA6C8B9-398E-F84E-BA87-6B0174595B84}" srcOrd="3" destOrd="0" presId="urn:microsoft.com/office/officeart/2005/8/layout/list1"/>
    <dgm:cxn modelId="{6EE5A308-0922-5844-9EBD-EFB1E3299ED4}" type="presParOf" srcId="{79F5305F-56D9-1746-8418-377543D8AE83}" destId="{9C7916BA-5695-504D-A1F6-45FDAEB437D1}" srcOrd="4" destOrd="0" presId="urn:microsoft.com/office/officeart/2005/8/layout/list1"/>
    <dgm:cxn modelId="{182DD040-519B-3348-B357-15C0BD9B9C24}" type="presParOf" srcId="{9C7916BA-5695-504D-A1F6-45FDAEB437D1}" destId="{BBB293A7-93ED-7A4F-8ECE-6E529A5E7444}" srcOrd="0" destOrd="0" presId="urn:microsoft.com/office/officeart/2005/8/layout/list1"/>
    <dgm:cxn modelId="{BBF8773E-F421-174B-9EC4-B40A7ED94AE1}" type="presParOf" srcId="{9C7916BA-5695-504D-A1F6-45FDAEB437D1}" destId="{8F2DBE58-57EE-FF45-A683-4B46F975BFEC}" srcOrd="1" destOrd="0" presId="urn:microsoft.com/office/officeart/2005/8/layout/list1"/>
    <dgm:cxn modelId="{19CC896B-1AE9-6743-92DB-BEE3A9F7FD95}" type="presParOf" srcId="{79F5305F-56D9-1746-8418-377543D8AE83}" destId="{CAAB67B4-F0F4-E14D-A533-1ECC84D44000}" srcOrd="5" destOrd="0" presId="urn:microsoft.com/office/officeart/2005/8/layout/list1"/>
    <dgm:cxn modelId="{DF9537D1-8468-554D-A12B-2A6565588CD1}" type="presParOf" srcId="{79F5305F-56D9-1746-8418-377543D8AE83}" destId="{7064A6B6-1CE3-914A-BF39-5D9DC36F440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3D0618-BE3D-496D-AB88-0F6B33557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909A1-CE7E-4941-A2DF-ED84FAA104CD}">
      <dgm:prSet/>
      <dgm:spPr/>
      <dgm:t>
        <a:bodyPr/>
        <a:lstStyle/>
        <a:p>
          <a:r>
            <a:rPr lang="en-US"/>
            <a:t>Natural Language processing is widely used for this scenario</a:t>
          </a:r>
        </a:p>
      </dgm:t>
    </dgm:pt>
    <dgm:pt modelId="{1C608F1A-1281-4F59-848D-E1F6175DDF7F}" type="parTrans" cxnId="{DD512373-B0D3-4EFF-AE02-0E210006FD15}">
      <dgm:prSet/>
      <dgm:spPr/>
      <dgm:t>
        <a:bodyPr/>
        <a:lstStyle/>
        <a:p>
          <a:endParaRPr lang="en-US"/>
        </a:p>
      </dgm:t>
    </dgm:pt>
    <dgm:pt modelId="{FACEA77A-3193-4E62-AB64-B3DE845221BA}" type="sibTrans" cxnId="{DD512373-B0D3-4EFF-AE02-0E210006FD15}">
      <dgm:prSet/>
      <dgm:spPr/>
      <dgm:t>
        <a:bodyPr/>
        <a:lstStyle/>
        <a:p>
          <a:endParaRPr lang="en-US"/>
        </a:p>
      </dgm:t>
    </dgm:pt>
    <dgm:pt modelId="{15B81235-DAC5-4E9F-BC74-D901D9650CBC}">
      <dgm:prSet/>
      <dgm:spPr/>
      <dgm:t>
        <a:bodyPr/>
        <a:lstStyle/>
        <a:p>
          <a:pPr rtl="0"/>
          <a:r>
            <a:rPr lang="en-US"/>
            <a:t>NLP uses preprocessing steps and machine learning algorithm</a:t>
          </a:r>
          <a:r>
            <a:rPr lang="en-US">
              <a:latin typeface="Gill Sans Nova"/>
            </a:rPr>
            <a:t> </a:t>
          </a:r>
          <a:endParaRPr lang="en-US"/>
        </a:p>
      </dgm:t>
    </dgm:pt>
    <dgm:pt modelId="{9C7BB2D4-10EF-4154-8A3D-CB79A8704E4E}" type="parTrans" cxnId="{793D3042-D106-428E-BB10-2FFE1AB38B17}">
      <dgm:prSet/>
      <dgm:spPr/>
      <dgm:t>
        <a:bodyPr/>
        <a:lstStyle/>
        <a:p>
          <a:endParaRPr lang="en-US"/>
        </a:p>
      </dgm:t>
    </dgm:pt>
    <dgm:pt modelId="{2A0DC5A2-B965-4008-B805-01CF2DA896B4}" type="sibTrans" cxnId="{793D3042-D106-428E-BB10-2FFE1AB38B17}">
      <dgm:prSet/>
      <dgm:spPr/>
      <dgm:t>
        <a:bodyPr/>
        <a:lstStyle/>
        <a:p>
          <a:endParaRPr lang="en-US"/>
        </a:p>
      </dgm:t>
    </dgm:pt>
    <dgm:pt modelId="{2008D334-F50A-43E1-B741-9367594202D5}">
      <dgm:prSet/>
      <dgm:spPr/>
      <dgm:t>
        <a:bodyPr/>
        <a:lstStyle/>
        <a:p>
          <a:pPr rtl="0"/>
          <a:r>
            <a:rPr lang="en-US"/>
            <a:t>ML models classify the text as </a:t>
          </a:r>
          <a:r>
            <a:rPr lang="en-IN"/>
            <a:t>Hate Speech or Offensive Language</a:t>
          </a:r>
          <a:r>
            <a:rPr lang="en-IN">
              <a:latin typeface="Gill Sans Nova"/>
            </a:rPr>
            <a:t> or Neither</a:t>
          </a:r>
          <a:r>
            <a:rPr lang="en-IN"/>
            <a:t>. </a:t>
          </a:r>
          <a:endParaRPr lang="en-US"/>
        </a:p>
      </dgm:t>
    </dgm:pt>
    <dgm:pt modelId="{2A9A77BC-290F-4FB4-8474-505AE758CE53}" type="parTrans" cxnId="{A643CF57-6C0C-4F05-9192-CE633FB4473D}">
      <dgm:prSet/>
      <dgm:spPr/>
      <dgm:t>
        <a:bodyPr/>
        <a:lstStyle/>
        <a:p>
          <a:endParaRPr lang="en-US"/>
        </a:p>
      </dgm:t>
    </dgm:pt>
    <dgm:pt modelId="{C4F48168-3FF8-4378-9BC8-F41FA93C9510}" type="sibTrans" cxnId="{A643CF57-6C0C-4F05-9192-CE633FB4473D}">
      <dgm:prSet/>
      <dgm:spPr/>
      <dgm:t>
        <a:bodyPr/>
        <a:lstStyle/>
        <a:p>
          <a:endParaRPr lang="en-US"/>
        </a:p>
      </dgm:t>
    </dgm:pt>
    <dgm:pt modelId="{AAC3634F-1449-F945-8966-F3AA78B5353C}" type="pres">
      <dgm:prSet presAssocID="{1A3D0618-BE3D-496D-AB88-0F6B33557BBA}" presName="linear" presStyleCnt="0">
        <dgm:presLayoutVars>
          <dgm:animLvl val="lvl"/>
          <dgm:resizeHandles val="exact"/>
        </dgm:presLayoutVars>
      </dgm:prSet>
      <dgm:spPr/>
    </dgm:pt>
    <dgm:pt modelId="{2005F59F-A680-AE4E-8108-7D0AE56FABB9}" type="pres">
      <dgm:prSet presAssocID="{FA6909A1-CE7E-4941-A2DF-ED84FAA104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6DAB9D-6F1D-BB4B-B92E-FDBD34D78900}" type="pres">
      <dgm:prSet presAssocID="{FACEA77A-3193-4E62-AB64-B3DE845221BA}" presName="spacer" presStyleCnt="0"/>
      <dgm:spPr/>
    </dgm:pt>
    <dgm:pt modelId="{C4E6252E-2308-4740-9034-6C3E87D28AE1}" type="pres">
      <dgm:prSet presAssocID="{15B81235-DAC5-4E9F-BC74-D901D9650C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838564-897E-2D46-B1F3-2EB90E0759AD}" type="pres">
      <dgm:prSet presAssocID="{2A0DC5A2-B965-4008-B805-01CF2DA896B4}" presName="spacer" presStyleCnt="0"/>
      <dgm:spPr/>
    </dgm:pt>
    <dgm:pt modelId="{BEF58E47-12CE-1944-921D-45A37381E2EF}" type="pres">
      <dgm:prSet presAssocID="{2008D334-F50A-43E1-B741-9367594202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544803-ACD0-B942-870A-3FEC03C8EADF}" type="presOf" srcId="{15B81235-DAC5-4E9F-BC74-D901D9650CBC}" destId="{C4E6252E-2308-4740-9034-6C3E87D28AE1}" srcOrd="0" destOrd="0" presId="urn:microsoft.com/office/officeart/2005/8/layout/vList2"/>
    <dgm:cxn modelId="{793D3042-D106-428E-BB10-2FFE1AB38B17}" srcId="{1A3D0618-BE3D-496D-AB88-0F6B33557BBA}" destId="{15B81235-DAC5-4E9F-BC74-D901D9650CBC}" srcOrd="1" destOrd="0" parTransId="{9C7BB2D4-10EF-4154-8A3D-CB79A8704E4E}" sibTransId="{2A0DC5A2-B965-4008-B805-01CF2DA896B4}"/>
    <dgm:cxn modelId="{DD512373-B0D3-4EFF-AE02-0E210006FD15}" srcId="{1A3D0618-BE3D-496D-AB88-0F6B33557BBA}" destId="{FA6909A1-CE7E-4941-A2DF-ED84FAA104CD}" srcOrd="0" destOrd="0" parTransId="{1C608F1A-1281-4F59-848D-E1F6175DDF7F}" sibTransId="{FACEA77A-3193-4E62-AB64-B3DE845221BA}"/>
    <dgm:cxn modelId="{62B38155-46FD-E544-B45D-758AD65FF829}" type="presOf" srcId="{1A3D0618-BE3D-496D-AB88-0F6B33557BBA}" destId="{AAC3634F-1449-F945-8966-F3AA78B5353C}" srcOrd="0" destOrd="0" presId="urn:microsoft.com/office/officeart/2005/8/layout/vList2"/>
    <dgm:cxn modelId="{A643CF57-6C0C-4F05-9192-CE633FB4473D}" srcId="{1A3D0618-BE3D-496D-AB88-0F6B33557BBA}" destId="{2008D334-F50A-43E1-B741-9367594202D5}" srcOrd="2" destOrd="0" parTransId="{2A9A77BC-290F-4FB4-8474-505AE758CE53}" sibTransId="{C4F48168-3FF8-4378-9BC8-F41FA93C9510}"/>
    <dgm:cxn modelId="{EFF69FAE-FD49-BE40-A820-BBE1081F183D}" type="presOf" srcId="{FA6909A1-CE7E-4941-A2DF-ED84FAA104CD}" destId="{2005F59F-A680-AE4E-8108-7D0AE56FABB9}" srcOrd="0" destOrd="0" presId="urn:microsoft.com/office/officeart/2005/8/layout/vList2"/>
    <dgm:cxn modelId="{162B61E7-AD6C-854F-AD23-49147D8E7D44}" type="presOf" srcId="{2008D334-F50A-43E1-B741-9367594202D5}" destId="{BEF58E47-12CE-1944-921D-45A37381E2EF}" srcOrd="0" destOrd="0" presId="urn:microsoft.com/office/officeart/2005/8/layout/vList2"/>
    <dgm:cxn modelId="{CF2496E7-5D8F-704B-9447-344D806EAA7A}" type="presParOf" srcId="{AAC3634F-1449-F945-8966-F3AA78B5353C}" destId="{2005F59F-A680-AE4E-8108-7D0AE56FABB9}" srcOrd="0" destOrd="0" presId="urn:microsoft.com/office/officeart/2005/8/layout/vList2"/>
    <dgm:cxn modelId="{27DE0578-42DA-7E4C-B893-1B2E13C579CC}" type="presParOf" srcId="{AAC3634F-1449-F945-8966-F3AA78B5353C}" destId="{576DAB9D-6F1D-BB4B-B92E-FDBD34D78900}" srcOrd="1" destOrd="0" presId="urn:microsoft.com/office/officeart/2005/8/layout/vList2"/>
    <dgm:cxn modelId="{E5D24F1E-EB2C-1E4F-8A09-1B363AE658EA}" type="presParOf" srcId="{AAC3634F-1449-F945-8966-F3AA78B5353C}" destId="{C4E6252E-2308-4740-9034-6C3E87D28AE1}" srcOrd="2" destOrd="0" presId="urn:microsoft.com/office/officeart/2005/8/layout/vList2"/>
    <dgm:cxn modelId="{FDCEFBBD-6CD4-F348-BD41-48F250B0A78A}" type="presParOf" srcId="{AAC3634F-1449-F945-8966-F3AA78B5353C}" destId="{D8838564-897E-2D46-B1F3-2EB90E0759AD}" srcOrd="3" destOrd="0" presId="urn:microsoft.com/office/officeart/2005/8/layout/vList2"/>
    <dgm:cxn modelId="{529E7111-C2BE-9C4D-814F-0E2E8B3087B7}" type="presParOf" srcId="{AAC3634F-1449-F945-8966-F3AA78B5353C}" destId="{BEF58E47-12CE-1944-921D-45A37381E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7B4207-A159-44FF-97B8-776593A8D79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88151D-B5A6-4667-A380-B06A43309EB6}">
      <dgm:prSet/>
      <dgm:spPr/>
      <dgm:t>
        <a:bodyPr/>
        <a:lstStyle/>
        <a:p>
          <a:r>
            <a:rPr lang="en-US" u="sng"/>
            <a:t>Data Cleaning: </a:t>
          </a:r>
          <a:r>
            <a:rPr lang="en-IN"/>
            <a:t>removing garbage noise such as punctuations, symbols etc.</a:t>
          </a:r>
          <a:endParaRPr lang="en-US"/>
        </a:p>
      </dgm:t>
    </dgm:pt>
    <dgm:pt modelId="{02494DFF-A31B-451D-8F22-C84AD7A1FD77}" type="parTrans" cxnId="{5808F69C-924F-472B-AD23-95E058FBDF4D}">
      <dgm:prSet/>
      <dgm:spPr/>
      <dgm:t>
        <a:bodyPr/>
        <a:lstStyle/>
        <a:p>
          <a:endParaRPr lang="en-US"/>
        </a:p>
      </dgm:t>
    </dgm:pt>
    <dgm:pt modelId="{BECF18DD-58FB-42C1-B007-7ADCB6A9790C}" type="sibTrans" cxnId="{5808F69C-924F-472B-AD23-95E058FBDF4D}">
      <dgm:prSet/>
      <dgm:spPr/>
      <dgm:t>
        <a:bodyPr/>
        <a:lstStyle/>
        <a:p>
          <a:endParaRPr lang="en-US"/>
        </a:p>
      </dgm:t>
    </dgm:pt>
    <dgm:pt modelId="{636AD04D-0619-4B9D-B60A-87697E2AD902}">
      <dgm:prSet/>
      <dgm:spPr/>
      <dgm:t>
        <a:bodyPr/>
        <a:lstStyle/>
        <a:p>
          <a:r>
            <a:rPr lang="en-IN" u="sng"/>
            <a:t>Performed tokenization:</a:t>
          </a:r>
          <a:r>
            <a:rPr lang="en-IN"/>
            <a:t> breaking down a piece of text (the tweet) into smaller pieces (words) </a:t>
          </a:r>
          <a:endParaRPr lang="en-US"/>
        </a:p>
      </dgm:t>
    </dgm:pt>
    <dgm:pt modelId="{980A0794-AF1D-45C5-B448-F83D1E1C8781}" type="parTrans" cxnId="{1CC030B5-6114-4ECE-81A9-1091E6DD0366}">
      <dgm:prSet/>
      <dgm:spPr/>
      <dgm:t>
        <a:bodyPr/>
        <a:lstStyle/>
        <a:p>
          <a:endParaRPr lang="en-US"/>
        </a:p>
      </dgm:t>
    </dgm:pt>
    <dgm:pt modelId="{19D26D30-71E5-41E3-98D6-D78365C8E19A}" type="sibTrans" cxnId="{1CC030B5-6114-4ECE-81A9-1091E6DD0366}">
      <dgm:prSet/>
      <dgm:spPr/>
      <dgm:t>
        <a:bodyPr/>
        <a:lstStyle/>
        <a:p>
          <a:endParaRPr lang="en-US"/>
        </a:p>
      </dgm:t>
    </dgm:pt>
    <dgm:pt modelId="{9E9CB2DC-0449-4645-96D4-25F82E1B30FE}">
      <dgm:prSet/>
      <dgm:spPr/>
      <dgm:t>
        <a:bodyPr/>
        <a:lstStyle/>
        <a:p>
          <a:r>
            <a:rPr lang="en-IN" u="sng"/>
            <a:t>Replaced Chat words</a:t>
          </a:r>
          <a:r>
            <a:rPr lang="en-IN"/>
            <a:t>: After tokens were obtained replaced few words like ppl to people</a:t>
          </a:r>
          <a:endParaRPr lang="en-US"/>
        </a:p>
      </dgm:t>
    </dgm:pt>
    <dgm:pt modelId="{679D6EAF-83CB-43C0-A38C-61D3B20CA981}" type="parTrans" cxnId="{9D932A24-6E9F-4B55-9687-E9DD9FCF2B13}">
      <dgm:prSet/>
      <dgm:spPr/>
      <dgm:t>
        <a:bodyPr/>
        <a:lstStyle/>
        <a:p>
          <a:endParaRPr lang="en-US"/>
        </a:p>
      </dgm:t>
    </dgm:pt>
    <dgm:pt modelId="{2BEEB3BE-B740-4605-BF92-E2D85744EC45}" type="sibTrans" cxnId="{9D932A24-6E9F-4B55-9687-E9DD9FCF2B13}">
      <dgm:prSet/>
      <dgm:spPr/>
      <dgm:t>
        <a:bodyPr/>
        <a:lstStyle/>
        <a:p>
          <a:endParaRPr lang="en-US"/>
        </a:p>
      </dgm:t>
    </dgm:pt>
    <dgm:pt modelId="{B0F1E8E4-7D39-4459-8194-1CCC2B9C36B3}">
      <dgm:prSet/>
      <dgm:spPr/>
      <dgm:t>
        <a:bodyPr/>
        <a:lstStyle/>
        <a:p>
          <a:r>
            <a:rPr lang="en-IN" u="sng"/>
            <a:t>Implemented Lemmatization:</a:t>
          </a:r>
          <a:r>
            <a:rPr lang="en-IN"/>
            <a:t> It removes the grammar tense and restores the original form of each word like books will be considered as book only.</a:t>
          </a:r>
          <a:endParaRPr lang="en-US"/>
        </a:p>
      </dgm:t>
    </dgm:pt>
    <dgm:pt modelId="{37009F8A-F3CF-4C48-89F9-8F41622C0E17}" type="parTrans" cxnId="{BA98A94B-09A8-400C-BA74-4265A9D30931}">
      <dgm:prSet/>
      <dgm:spPr/>
      <dgm:t>
        <a:bodyPr/>
        <a:lstStyle/>
        <a:p>
          <a:endParaRPr lang="en-US"/>
        </a:p>
      </dgm:t>
    </dgm:pt>
    <dgm:pt modelId="{CA90D364-CA03-486C-BCC5-453B571E5187}" type="sibTrans" cxnId="{BA98A94B-09A8-400C-BA74-4265A9D30931}">
      <dgm:prSet/>
      <dgm:spPr/>
      <dgm:t>
        <a:bodyPr/>
        <a:lstStyle/>
        <a:p>
          <a:endParaRPr lang="en-US"/>
        </a:p>
      </dgm:t>
    </dgm:pt>
    <dgm:pt modelId="{348D6C5E-332B-CD4E-B0CD-CA1B68A65177}" type="pres">
      <dgm:prSet presAssocID="{5B7B4207-A159-44FF-97B8-776593A8D798}" presName="vert0" presStyleCnt="0">
        <dgm:presLayoutVars>
          <dgm:dir/>
          <dgm:animOne val="branch"/>
          <dgm:animLvl val="lvl"/>
        </dgm:presLayoutVars>
      </dgm:prSet>
      <dgm:spPr/>
    </dgm:pt>
    <dgm:pt modelId="{BE05EEE3-1AD3-EB41-BA56-6E6F7EC23BFC}" type="pres">
      <dgm:prSet presAssocID="{6E88151D-B5A6-4667-A380-B06A43309EB6}" presName="thickLine" presStyleLbl="alignNode1" presStyleIdx="0" presStyleCnt="4"/>
      <dgm:spPr/>
    </dgm:pt>
    <dgm:pt modelId="{2A12A035-C792-664F-AB25-FBDDCA364194}" type="pres">
      <dgm:prSet presAssocID="{6E88151D-B5A6-4667-A380-B06A43309EB6}" presName="horz1" presStyleCnt="0"/>
      <dgm:spPr/>
    </dgm:pt>
    <dgm:pt modelId="{A11269AA-D26E-D54D-A5E2-B3A2E08D9414}" type="pres">
      <dgm:prSet presAssocID="{6E88151D-B5A6-4667-A380-B06A43309EB6}" presName="tx1" presStyleLbl="revTx" presStyleIdx="0" presStyleCnt="4"/>
      <dgm:spPr/>
    </dgm:pt>
    <dgm:pt modelId="{B187D3F3-230D-2849-B26D-844E792A1927}" type="pres">
      <dgm:prSet presAssocID="{6E88151D-B5A6-4667-A380-B06A43309EB6}" presName="vert1" presStyleCnt="0"/>
      <dgm:spPr/>
    </dgm:pt>
    <dgm:pt modelId="{BB1AF308-AC6E-7B49-923D-8B48F4C926E9}" type="pres">
      <dgm:prSet presAssocID="{636AD04D-0619-4B9D-B60A-87697E2AD902}" presName="thickLine" presStyleLbl="alignNode1" presStyleIdx="1" presStyleCnt="4"/>
      <dgm:spPr/>
    </dgm:pt>
    <dgm:pt modelId="{CDCAF355-F1FD-BF49-81E2-362C255B53BD}" type="pres">
      <dgm:prSet presAssocID="{636AD04D-0619-4B9D-B60A-87697E2AD902}" presName="horz1" presStyleCnt="0"/>
      <dgm:spPr/>
    </dgm:pt>
    <dgm:pt modelId="{8DE928B8-BD61-3345-9D7B-756F1DEECD14}" type="pres">
      <dgm:prSet presAssocID="{636AD04D-0619-4B9D-B60A-87697E2AD902}" presName="tx1" presStyleLbl="revTx" presStyleIdx="1" presStyleCnt="4"/>
      <dgm:spPr/>
    </dgm:pt>
    <dgm:pt modelId="{4B57E658-3C1A-D440-A681-5F7D8F39A00F}" type="pres">
      <dgm:prSet presAssocID="{636AD04D-0619-4B9D-B60A-87697E2AD902}" presName="vert1" presStyleCnt="0"/>
      <dgm:spPr/>
    </dgm:pt>
    <dgm:pt modelId="{78D03F23-D779-414F-BFE4-2D055DFFC25E}" type="pres">
      <dgm:prSet presAssocID="{9E9CB2DC-0449-4645-96D4-25F82E1B30FE}" presName="thickLine" presStyleLbl="alignNode1" presStyleIdx="2" presStyleCnt="4"/>
      <dgm:spPr/>
    </dgm:pt>
    <dgm:pt modelId="{BE12E060-F1E7-BA4E-A294-77E8E3CA4AA9}" type="pres">
      <dgm:prSet presAssocID="{9E9CB2DC-0449-4645-96D4-25F82E1B30FE}" presName="horz1" presStyleCnt="0"/>
      <dgm:spPr/>
    </dgm:pt>
    <dgm:pt modelId="{D3330535-203D-634F-A9CF-28F5B2E16BDB}" type="pres">
      <dgm:prSet presAssocID="{9E9CB2DC-0449-4645-96D4-25F82E1B30FE}" presName="tx1" presStyleLbl="revTx" presStyleIdx="2" presStyleCnt="4"/>
      <dgm:spPr/>
    </dgm:pt>
    <dgm:pt modelId="{3EB415DE-27D8-B848-A836-03BA844845C0}" type="pres">
      <dgm:prSet presAssocID="{9E9CB2DC-0449-4645-96D4-25F82E1B30FE}" presName="vert1" presStyleCnt="0"/>
      <dgm:spPr/>
    </dgm:pt>
    <dgm:pt modelId="{6F92C6F1-6B0F-0A47-9CE8-80CFE488B48C}" type="pres">
      <dgm:prSet presAssocID="{B0F1E8E4-7D39-4459-8194-1CCC2B9C36B3}" presName="thickLine" presStyleLbl="alignNode1" presStyleIdx="3" presStyleCnt="4"/>
      <dgm:spPr/>
    </dgm:pt>
    <dgm:pt modelId="{32AC1376-D366-214A-A7DB-8C16B43FEE31}" type="pres">
      <dgm:prSet presAssocID="{B0F1E8E4-7D39-4459-8194-1CCC2B9C36B3}" presName="horz1" presStyleCnt="0"/>
      <dgm:spPr/>
    </dgm:pt>
    <dgm:pt modelId="{DC573BFA-D1A1-2E4E-A1C4-A30982956634}" type="pres">
      <dgm:prSet presAssocID="{B0F1E8E4-7D39-4459-8194-1CCC2B9C36B3}" presName="tx1" presStyleLbl="revTx" presStyleIdx="3" presStyleCnt="4"/>
      <dgm:spPr/>
    </dgm:pt>
    <dgm:pt modelId="{F4E476CA-0C63-2547-8EFC-82D1C22DE41B}" type="pres">
      <dgm:prSet presAssocID="{B0F1E8E4-7D39-4459-8194-1CCC2B9C36B3}" presName="vert1" presStyleCnt="0"/>
      <dgm:spPr/>
    </dgm:pt>
  </dgm:ptLst>
  <dgm:cxnLst>
    <dgm:cxn modelId="{9D932A24-6E9F-4B55-9687-E9DD9FCF2B13}" srcId="{5B7B4207-A159-44FF-97B8-776593A8D798}" destId="{9E9CB2DC-0449-4645-96D4-25F82E1B30FE}" srcOrd="2" destOrd="0" parTransId="{679D6EAF-83CB-43C0-A38C-61D3B20CA981}" sibTransId="{2BEEB3BE-B740-4605-BF92-E2D85744EC45}"/>
    <dgm:cxn modelId="{8FEB223B-F231-FE40-8DFE-EA871E42A0E6}" type="presOf" srcId="{5B7B4207-A159-44FF-97B8-776593A8D798}" destId="{348D6C5E-332B-CD4E-B0CD-CA1B68A65177}" srcOrd="0" destOrd="0" presId="urn:microsoft.com/office/officeart/2008/layout/LinedList"/>
    <dgm:cxn modelId="{BA98A94B-09A8-400C-BA74-4265A9D30931}" srcId="{5B7B4207-A159-44FF-97B8-776593A8D798}" destId="{B0F1E8E4-7D39-4459-8194-1CCC2B9C36B3}" srcOrd="3" destOrd="0" parTransId="{37009F8A-F3CF-4C48-89F9-8F41622C0E17}" sibTransId="{CA90D364-CA03-486C-BCC5-453B571E5187}"/>
    <dgm:cxn modelId="{2B33B197-A951-6544-BE26-0AD0D891F7DF}" type="presOf" srcId="{636AD04D-0619-4B9D-B60A-87697E2AD902}" destId="{8DE928B8-BD61-3345-9D7B-756F1DEECD14}" srcOrd="0" destOrd="0" presId="urn:microsoft.com/office/officeart/2008/layout/LinedList"/>
    <dgm:cxn modelId="{5808F69C-924F-472B-AD23-95E058FBDF4D}" srcId="{5B7B4207-A159-44FF-97B8-776593A8D798}" destId="{6E88151D-B5A6-4667-A380-B06A43309EB6}" srcOrd="0" destOrd="0" parTransId="{02494DFF-A31B-451D-8F22-C84AD7A1FD77}" sibTransId="{BECF18DD-58FB-42C1-B007-7ADCB6A9790C}"/>
    <dgm:cxn modelId="{A10C2BAD-3438-FA42-B007-1BCB0FC28D73}" type="presOf" srcId="{B0F1E8E4-7D39-4459-8194-1CCC2B9C36B3}" destId="{DC573BFA-D1A1-2E4E-A1C4-A30982956634}" srcOrd="0" destOrd="0" presId="urn:microsoft.com/office/officeart/2008/layout/LinedList"/>
    <dgm:cxn modelId="{3DAFB4B2-6B8B-A24D-81E4-42C93F590001}" type="presOf" srcId="{6E88151D-B5A6-4667-A380-B06A43309EB6}" destId="{A11269AA-D26E-D54D-A5E2-B3A2E08D9414}" srcOrd="0" destOrd="0" presId="urn:microsoft.com/office/officeart/2008/layout/LinedList"/>
    <dgm:cxn modelId="{1CC030B5-6114-4ECE-81A9-1091E6DD0366}" srcId="{5B7B4207-A159-44FF-97B8-776593A8D798}" destId="{636AD04D-0619-4B9D-B60A-87697E2AD902}" srcOrd="1" destOrd="0" parTransId="{980A0794-AF1D-45C5-B448-F83D1E1C8781}" sibTransId="{19D26D30-71E5-41E3-98D6-D78365C8E19A}"/>
    <dgm:cxn modelId="{2ECA3EE5-AB61-4244-9DF4-488B7E5F6ACD}" type="presOf" srcId="{9E9CB2DC-0449-4645-96D4-25F82E1B30FE}" destId="{D3330535-203D-634F-A9CF-28F5B2E16BDB}" srcOrd="0" destOrd="0" presId="urn:microsoft.com/office/officeart/2008/layout/LinedList"/>
    <dgm:cxn modelId="{93CF73D2-AF7D-8049-AE1F-C0F6FBE9157A}" type="presParOf" srcId="{348D6C5E-332B-CD4E-B0CD-CA1B68A65177}" destId="{BE05EEE3-1AD3-EB41-BA56-6E6F7EC23BFC}" srcOrd="0" destOrd="0" presId="urn:microsoft.com/office/officeart/2008/layout/LinedList"/>
    <dgm:cxn modelId="{3AEAD9A1-0AD7-C64F-91A1-2D836B840A2C}" type="presParOf" srcId="{348D6C5E-332B-CD4E-B0CD-CA1B68A65177}" destId="{2A12A035-C792-664F-AB25-FBDDCA364194}" srcOrd="1" destOrd="0" presId="urn:microsoft.com/office/officeart/2008/layout/LinedList"/>
    <dgm:cxn modelId="{089E9899-4C46-C94F-B01F-7BA98DD048C1}" type="presParOf" srcId="{2A12A035-C792-664F-AB25-FBDDCA364194}" destId="{A11269AA-D26E-D54D-A5E2-B3A2E08D9414}" srcOrd="0" destOrd="0" presId="urn:microsoft.com/office/officeart/2008/layout/LinedList"/>
    <dgm:cxn modelId="{5238FD0A-7BFB-A645-9C0D-024A6261E495}" type="presParOf" srcId="{2A12A035-C792-664F-AB25-FBDDCA364194}" destId="{B187D3F3-230D-2849-B26D-844E792A1927}" srcOrd="1" destOrd="0" presId="urn:microsoft.com/office/officeart/2008/layout/LinedList"/>
    <dgm:cxn modelId="{0984FCAA-CCE9-764E-8B6F-522AD56CB4CE}" type="presParOf" srcId="{348D6C5E-332B-CD4E-B0CD-CA1B68A65177}" destId="{BB1AF308-AC6E-7B49-923D-8B48F4C926E9}" srcOrd="2" destOrd="0" presId="urn:microsoft.com/office/officeart/2008/layout/LinedList"/>
    <dgm:cxn modelId="{96846862-B322-F841-94BC-632127F57F0C}" type="presParOf" srcId="{348D6C5E-332B-CD4E-B0CD-CA1B68A65177}" destId="{CDCAF355-F1FD-BF49-81E2-362C255B53BD}" srcOrd="3" destOrd="0" presId="urn:microsoft.com/office/officeart/2008/layout/LinedList"/>
    <dgm:cxn modelId="{8480974A-77E9-BD44-9DB7-A1E38245717F}" type="presParOf" srcId="{CDCAF355-F1FD-BF49-81E2-362C255B53BD}" destId="{8DE928B8-BD61-3345-9D7B-756F1DEECD14}" srcOrd="0" destOrd="0" presId="urn:microsoft.com/office/officeart/2008/layout/LinedList"/>
    <dgm:cxn modelId="{4A8B84AE-6561-0D40-9BE5-795489511F49}" type="presParOf" srcId="{CDCAF355-F1FD-BF49-81E2-362C255B53BD}" destId="{4B57E658-3C1A-D440-A681-5F7D8F39A00F}" srcOrd="1" destOrd="0" presId="urn:microsoft.com/office/officeart/2008/layout/LinedList"/>
    <dgm:cxn modelId="{4DAB409E-DD78-2541-8942-1EEA01496FC2}" type="presParOf" srcId="{348D6C5E-332B-CD4E-B0CD-CA1B68A65177}" destId="{78D03F23-D779-414F-BFE4-2D055DFFC25E}" srcOrd="4" destOrd="0" presId="urn:microsoft.com/office/officeart/2008/layout/LinedList"/>
    <dgm:cxn modelId="{9C87BDB7-B166-4C43-9093-A88BD6CE101C}" type="presParOf" srcId="{348D6C5E-332B-CD4E-B0CD-CA1B68A65177}" destId="{BE12E060-F1E7-BA4E-A294-77E8E3CA4AA9}" srcOrd="5" destOrd="0" presId="urn:microsoft.com/office/officeart/2008/layout/LinedList"/>
    <dgm:cxn modelId="{BD8DEFBB-1996-D345-A9FD-123957AEA631}" type="presParOf" srcId="{BE12E060-F1E7-BA4E-A294-77E8E3CA4AA9}" destId="{D3330535-203D-634F-A9CF-28F5B2E16BDB}" srcOrd="0" destOrd="0" presId="urn:microsoft.com/office/officeart/2008/layout/LinedList"/>
    <dgm:cxn modelId="{CED31F8C-469A-FF4B-9BAE-46DEC5EB7E5C}" type="presParOf" srcId="{BE12E060-F1E7-BA4E-A294-77E8E3CA4AA9}" destId="{3EB415DE-27D8-B848-A836-03BA844845C0}" srcOrd="1" destOrd="0" presId="urn:microsoft.com/office/officeart/2008/layout/LinedList"/>
    <dgm:cxn modelId="{D73181A2-CFF0-E442-887F-A4B52432D7C4}" type="presParOf" srcId="{348D6C5E-332B-CD4E-B0CD-CA1B68A65177}" destId="{6F92C6F1-6B0F-0A47-9CE8-80CFE488B48C}" srcOrd="6" destOrd="0" presId="urn:microsoft.com/office/officeart/2008/layout/LinedList"/>
    <dgm:cxn modelId="{C273BD42-113E-8445-9BAD-29CF8777A0C5}" type="presParOf" srcId="{348D6C5E-332B-CD4E-B0CD-CA1B68A65177}" destId="{32AC1376-D366-214A-A7DB-8C16B43FEE31}" srcOrd="7" destOrd="0" presId="urn:microsoft.com/office/officeart/2008/layout/LinedList"/>
    <dgm:cxn modelId="{38A750F5-B101-EF42-92C7-212B7AE40875}" type="presParOf" srcId="{32AC1376-D366-214A-A7DB-8C16B43FEE31}" destId="{DC573BFA-D1A1-2E4E-A1C4-A30982956634}" srcOrd="0" destOrd="0" presId="urn:microsoft.com/office/officeart/2008/layout/LinedList"/>
    <dgm:cxn modelId="{BA7714F3-A3A8-0C46-B2CA-9C8C25E8B967}" type="presParOf" srcId="{32AC1376-D366-214A-A7DB-8C16B43FEE31}" destId="{F4E476CA-0C63-2547-8EFC-82D1C22DE4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CFF4EF-99F3-4476-9500-64AE36F79CB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863252-212B-4262-A4CB-5C7292D3E5AA}">
      <dgm:prSet/>
      <dgm:spPr/>
      <dgm:t>
        <a:bodyPr/>
        <a:lstStyle/>
        <a:p>
          <a:r>
            <a:rPr lang="en-US"/>
            <a:t>Tried various ML models like SVM and Decision tree but they did not perform well</a:t>
          </a:r>
        </a:p>
      </dgm:t>
    </dgm:pt>
    <dgm:pt modelId="{1ADDC367-27C7-4AB0-89D2-F6E6D9FA94AE}" type="parTrans" cxnId="{AEA43E38-242C-4EA7-B3E2-75AE6442EE2D}">
      <dgm:prSet/>
      <dgm:spPr/>
      <dgm:t>
        <a:bodyPr/>
        <a:lstStyle/>
        <a:p>
          <a:endParaRPr lang="en-US"/>
        </a:p>
      </dgm:t>
    </dgm:pt>
    <dgm:pt modelId="{F38DF0F2-D68A-4EC5-A9DB-1F5B76E4F20E}" type="sibTrans" cxnId="{AEA43E38-242C-4EA7-B3E2-75AE6442EE2D}">
      <dgm:prSet/>
      <dgm:spPr/>
      <dgm:t>
        <a:bodyPr/>
        <a:lstStyle/>
        <a:p>
          <a:endParaRPr lang="en-US"/>
        </a:p>
      </dgm:t>
    </dgm:pt>
    <dgm:pt modelId="{4D6215DB-12CC-46D5-9E50-640D7E682066}">
      <dgm:prSet/>
      <dgm:spPr/>
      <dgm:t>
        <a:bodyPr/>
        <a:lstStyle/>
        <a:p>
          <a:r>
            <a:rPr lang="en-US"/>
            <a:t>Implemented LSTM and Transformer(Bert). </a:t>
          </a:r>
        </a:p>
      </dgm:t>
    </dgm:pt>
    <dgm:pt modelId="{D16200F8-F848-445C-9FCE-9A835E1B4E89}" type="parTrans" cxnId="{A4BEE32E-4E35-491C-97FC-865633D58218}">
      <dgm:prSet/>
      <dgm:spPr/>
      <dgm:t>
        <a:bodyPr/>
        <a:lstStyle/>
        <a:p>
          <a:endParaRPr lang="en-US"/>
        </a:p>
      </dgm:t>
    </dgm:pt>
    <dgm:pt modelId="{22381E2E-138D-44B0-A2A0-E7727E77A918}" type="sibTrans" cxnId="{A4BEE32E-4E35-491C-97FC-865633D58218}">
      <dgm:prSet/>
      <dgm:spPr/>
      <dgm:t>
        <a:bodyPr/>
        <a:lstStyle/>
        <a:p>
          <a:endParaRPr lang="en-US"/>
        </a:p>
      </dgm:t>
    </dgm:pt>
    <dgm:pt modelId="{8AC2E844-5B2E-4DA8-BBA7-93B3FFC5B48C}">
      <dgm:prSet/>
      <dgm:spPr/>
      <dgm:t>
        <a:bodyPr/>
        <a:lstStyle/>
        <a:p>
          <a:r>
            <a:rPr lang="en-US"/>
            <a:t>Bert model was giving us the best results, so this was selected</a:t>
          </a:r>
        </a:p>
      </dgm:t>
    </dgm:pt>
    <dgm:pt modelId="{BD1ACB00-7490-4F00-878A-BB054FD75FE7}" type="parTrans" cxnId="{5E06E244-882F-4AC1-9374-9EF8CC6F4780}">
      <dgm:prSet/>
      <dgm:spPr/>
      <dgm:t>
        <a:bodyPr/>
        <a:lstStyle/>
        <a:p>
          <a:endParaRPr lang="en-US"/>
        </a:p>
      </dgm:t>
    </dgm:pt>
    <dgm:pt modelId="{74B6055D-6133-4AA4-A425-16FEDCF2051C}" type="sibTrans" cxnId="{5E06E244-882F-4AC1-9374-9EF8CC6F4780}">
      <dgm:prSet/>
      <dgm:spPr/>
      <dgm:t>
        <a:bodyPr/>
        <a:lstStyle/>
        <a:p>
          <a:endParaRPr lang="en-US"/>
        </a:p>
      </dgm:t>
    </dgm:pt>
    <dgm:pt modelId="{DB74E084-3E7C-4B4F-8AF4-68BF46234434}">
      <dgm:prSet/>
      <dgm:spPr/>
      <dgm:t>
        <a:bodyPr/>
        <a:lstStyle/>
        <a:p>
          <a:r>
            <a:rPr lang="en-US"/>
            <a:t>Feature Extraction was done with Bert pre trained model </a:t>
          </a:r>
        </a:p>
      </dgm:t>
    </dgm:pt>
    <dgm:pt modelId="{A3A74800-6418-41C8-9DE3-46F1F962CB5B}" type="parTrans" cxnId="{0F905FAA-C417-492D-8419-8DFC050882F4}">
      <dgm:prSet/>
      <dgm:spPr/>
      <dgm:t>
        <a:bodyPr/>
        <a:lstStyle/>
        <a:p>
          <a:endParaRPr lang="en-US"/>
        </a:p>
      </dgm:t>
    </dgm:pt>
    <dgm:pt modelId="{D962F7B7-49EF-461E-91B5-0BCB049D72F8}" type="sibTrans" cxnId="{0F905FAA-C417-492D-8419-8DFC050882F4}">
      <dgm:prSet/>
      <dgm:spPr/>
      <dgm:t>
        <a:bodyPr/>
        <a:lstStyle/>
        <a:p>
          <a:endParaRPr lang="en-US"/>
        </a:p>
      </dgm:t>
    </dgm:pt>
    <dgm:pt modelId="{8BA80AC3-E040-B04A-8795-71F1326CC932}" type="pres">
      <dgm:prSet presAssocID="{F0CFF4EF-99F3-4476-9500-64AE36F79CB5}" presName="linear" presStyleCnt="0">
        <dgm:presLayoutVars>
          <dgm:animLvl val="lvl"/>
          <dgm:resizeHandles val="exact"/>
        </dgm:presLayoutVars>
      </dgm:prSet>
      <dgm:spPr/>
    </dgm:pt>
    <dgm:pt modelId="{81722897-36A4-C148-90FA-E252AA457E0E}" type="pres">
      <dgm:prSet presAssocID="{EE863252-212B-4262-A4CB-5C7292D3E5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7B8D76-8853-6649-9765-F6236148DE53}" type="pres">
      <dgm:prSet presAssocID="{F38DF0F2-D68A-4EC5-A9DB-1F5B76E4F20E}" presName="spacer" presStyleCnt="0"/>
      <dgm:spPr/>
    </dgm:pt>
    <dgm:pt modelId="{96670EFC-0543-A94A-B5CD-1E01FA2FE3E2}" type="pres">
      <dgm:prSet presAssocID="{4D6215DB-12CC-46D5-9E50-640D7E6820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7245D3-AD25-E941-AB2D-63D33B92F730}" type="pres">
      <dgm:prSet presAssocID="{22381E2E-138D-44B0-A2A0-E7727E77A918}" presName="spacer" presStyleCnt="0"/>
      <dgm:spPr/>
    </dgm:pt>
    <dgm:pt modelId="{A6366430-CC6F-7641-8C5A-D633E1800572}" type="pres">
      <dgm:prSet presAssocID="{8AC2E844-5B2E-4DA8-BBA7-93B3FFC5B4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4CF13B-3CE0-1946-B766-78DDBA78AC13}" type="pres">
      <dgm:prSet presAssocID="{74B6055D-6133-4AA4-A425-16FEDCF2051C}" presName="spacer" presStyleCnt="0"/>
      <dgm:spPr/>
    </dgm:pt>
    <dgm:pt modelId="{7DCB975B-1DC4-834F-A1B8-B6CCAEB45D30}" type="pres">
      <dgm:prSet presAssocID="{DB74E084-3E7C-4B4F-8AF4-68BF462344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4BEE32E-4E35-491C-97FC-865633D58218}" srcId="{F0CFF4EF-99F3-4476-9500-64AE36F79CB5}" destId="{4D6215DB-12CC-46D5-9E50-640D7E682066}" srcOrd="1" destOrd="0" parTransId="{D16200F8-F848-445C-9FCE-9A835E1B4E89}" sibTransId="{22381E2E-138D-44B0-A2A0-E7727E77A918}"/>
    <dgm:cxn modelId="{AEA43E38-242C-4EA7-B3E2-75AE6442EE2D}" srcId="{F0CFF4EF-99F3-4476-9500-64AE36F79CB5}" destId="{EE863252-212B-4262-A4CB-5C7292D3E5AA}" srcOrd="0" destOrd="0" parTransId="{1ADDC367-27C7-4AB0-89D2-F6E6D9FA94AE}" sibTransId="{F38DF0F2-D68A-4EC5-A9DB-1F5B76E4F20E}"/>
    <dgm:cxn modelId="{5E06E244-882F-4AC1-9374-9EF8CC6F4780}" srcId="{F0CFF4EF-99F3-4476-9500-64AE36F79CB5}" destId="{8AC2E844-5B2E-4DA8-BBA7-93B3FFC5B48C}" srcOrd="2" destOrd="0" parTransId="{BD1ACB00-7490-4F00-878A-BB054FD75FE7}" sibTransId="{74B6055D-6133-4AA4-A425-16FEDCF2051C}"/>
    <dgm:cxn modelId="{F028CE6B-2D01-D846-A2D6-A37AFEBC900D}" type="presOf" srcId="{DB74E084-3E7C-4B4F-8AF4-68BF46234434}" destId="{7DCB975B-1DC4-834F-A1B8-B6CCAEB45D30}" srcOrd="0" destOrd="0" presId="urn:microsoft.com/office/officeart/2005/8/layout/vList2"/>
    <dgm:cxn modelId="{EBD76157-DAA3-0A4C-A111-093D7CC9D4AB}" type="presOf" srcId="{4D6215DB-12CC-46D5-9E50-640D7E682066}" destId="{96670EFC-0543-A94A-B5CD-1E01FA2FE3E2}" srcOrd="0" destOrd="0" presId="urn:microsoft.com/office/officeart/2005/8/layout/vList2"/>
    <dgm:cxn modelId="{0F905FAA-C417-492D-8419-8DFC050882F4}" srcId="{F0CFF4EF-99F3-4476-9500-64AE36F79CB5}" destId="{DB74E084-3E7C-4B4F-8AF4-68BF46234434}" srcOrd="3" destOrd="0" parTransId="{A3A74800-6418-41C8-9DE3-46F1F962CB5B}" sibTransId="{D962F7B7-49EF-461E-91B5-0BCB049D72F8}"/>
    <dgm:cxn modelId="{C90932AB-E250-D64D-81E1-1E2B6CCE3F3A}" type="presOf" srcId="{8AC2E844-5B2E-4DA8-BBA7-93B3FFC5B48C}" destId="{A6366430-CC6F-7641-8C5A-D633E1800572}" srcOrd="0" destOrd="0" presId="urn:microsoft.com/office/officeart/2005/8/layout/vList2"/>
    <dgm:cxn modelId="{F995BEB3-AD49-DA40-A132-3595798A4121}" type="presOf" srcId="{F0CFF4EF-99F3-4476-9500-64AE36F79CB5}" destId="{8BA80AC3-E040-B04A-8795-71F1326CC932}" srcOrd="0" destOrd="0" presId="urn:microsoft.com/office/officeart/2005/8/layout/vList2"/>
    <dgm:cxn modelId="{78A8A7CF-F28A-004A-9BC3-0A1EEE0CB4F9}" type="presOf" srcId="{EE863252-212B-4262-A4CB-5C7292D3E5AA}" destId="{81722897-36A4-C148-90FA-E252AA457E0E}" srcOrd="0" destOrd="0" presId="urn:microsoft.com/office/officeart/2005/8/layout/vList2"/>
    <dgm:cxn modelId="{B4DC59A5-3928-CF46-B4C1-035B1C0CC821}" type="presParOf" srcId="{8BA80AC3-E040-B04A-8795-71F1326CC932}" destId="{81722897-36A4-C148-90FA-E252AA457E0E}" srcOrd="0" destOrd="0" presId="urn:microsoft.com/office/officeart/2005/8/layout/vList2"/>
    <dgm:cxn modelId="{5473DF71-1B7F-934F-8129-51F4254EA431}" type="presParOf" srcId="{8BA80AC3-E040-B04A-8795-71F1326CC932}" destId="{647B8D76-8853-6649-9765-F6236148DE53}" srcOrd="1" destOrd="0" presId="urn:microsoft.com/office/officeart/2005/8/layout/vList2"/>
    <dgm:cxn modelId="{B18B9BCB-8EE0-774B-9895-D6231F4D6015}" type="presParOf" srcId="{8BA80AC3-E040-B04A-8795-71F1326CC932}" destId="{96670EFC-0543-A94A-B5CD-1E01FA2FE3E2}" srcOrd="2" destOrd="0" presId="urn:microsoft.com/office/officeart/2005/8/layout/vList2"/>
    <dgm:cxn modelId="{73287735-158B-2E48-B57F-1432A2BDF882}" type="presParOf" srcId="{8BA80AC3-E040-B04A-8795-71F1326CC932}" destId="{4A7245D3-AD25-E941-AB2D-63D33B92F730}" srcOrd="3" destOrd="0" presId="urn:microsoft.com/office/officeart/2005/8/layout/vList2"/>
    <dgm:cxn modelId="{BA6EE010-3817-BE4D-A7AC-97A1475220FE}" type="presParOf" srcId="{8BA80AC3-E040-B04A-8795-71F1326CC932}" destId="{A6366430-CC6F-7641-8C5A-D633E1800572}" srcOrd="4" destOrd="0" presId="urn:microsoft.com/office/officeart/2005/8/layout/vList2"/>
    <dgm:cxn modelId="{69BFCC05-D896-1944-AFA5-7A327D6824BA}" type="presParOf" srcId="{8BA80AC3-E040-B04A-8795-71F1326CC932}" destId="{B44CF13B-3CE0-1946-B766-78DDBA78AC13}" srcOrd="5" destOrd="0" presId="urn:microsoft.com/office/officeart/2005/8/layout/vList2"/>
    <dgm:cxn modelId="{BB96B258-E32D-C84E-AC1B-AFF2892E01A3}" type="presParOf" srcId="{8BA80AC3-E040-B04A-8795-71F1326CC932}" destId="{7DCB975B-1DC4-834F-A1B8-B6CCAEB45D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0851C0-5967-447F-95BA-75AAB32676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D86E5D-95B8-4DA5-93E3-966ABDC6405C}">
      <dgm:prSet/>
      <dgm:spPr/>
      <dgm:t>
        <a:bodyPr/>
        <a:lstStyle/>
        <a:p>
          <a:r>
            <a:rPr lang="en-US"/>
            <a:t>Successfully created an API to download the videos and extract the sentences</a:t>
          </a:r>
        </a:p>
      </dgm:t>
    </dgm:pt>
    <dgm:pt modelId="{372902A2-4576-463F-80E1-7056859EE05F}" type="parTrans" cxnId="{9130BC84-257B-4E8E-B6CF-790C17F76B35}">
      <dgm:prSet/>
      <dgm:spPr/>
      <dgm:t>
        <a:bodyPr/>
        <a:lstStyle/>
        <a:p>
          <a:endParaRPr lang="en-US"/>
        </a:p>
      </dgm:t>
    </dgm:pt>
    <dgm:pt modelId="{5A959903-A924-4650-9F09-6DB648D66989}" type="sibTrans" cxnId="{9130BC84-257B-4E8E-B6CF-790C17F76B35}">
      <dgm:prSet/>
      <dgm:spPr/>
      <dgm:t>
        <a:bodyPr/>
        <a:lstStyle/>
        <a:p>
          <a:endParaRPr lang="en-US"/>
        </a:p>
      </dgm:t>
    </dgm:pt>
    <dgm:pt modelId="{ED587215-1F58-427B-A02F-4770929ED0DC}">
      <dgm:prSet/>
      <dgm:spPr/>
      <dgm:t>
        <a:bodyPr/>
        <a:lstStyle/>
        <a:p>
          <a:r>
            <a:rPr lang="en-US"/>
            <a:t>Effectively designed a solution with Transformer Bert to classify hate Speech</a:t>
          </a:r>
        </a:p>
      </dgm:t>
    </dgm:pt>
    <dgm:pt modelId="{4EE56802-9941-431D-B1C0-178DD5EBC69B}" type="parTrans" cxnId="{C78E7D4B-F34D-44F6-92FD-497C89DE4DF8}">
      <dgm:prSet/>
      <dgm:spPr/>
      <dgm:t>
        <a:bodyPr/>
        <a:lstStyle/>
        <a:p>
          <a:endParaRPr lang="en-US"/>
        </a:p>
      </dgm:t>
    </dgm:pt>
    <dgm:pt modelId="{70FF1610-AAC7-4FE5-834B-14769308E699}" type="sibTrans" cxnId="{C78E7D4B-F34D-44F6-92FD-497C89DE4DF8}">
      <dgm:prSet/>
      <dgm:spPr/>
      <dgm:t>
        <a:bodyPr/>
        <a:lstStyle/>
        <a:p>
          <a:endParaRPr lang="en-US"/>
        </a:p>
      </dgm:t>
    </dgm:pt>
    <dgm:pt modelId="{C9F80AD9-80BD-DC45-BB97-38473E76DFC5}" type="pres">
      <dgm:prSet presAssocID="{210851C0-5967-447F-95BA-75AAB32676BF}" presName="linear" presStyleCnt="0">
        <dgm:presLayoutVars>
          <dgm:animLvl val="lvl"/>
          <dgm:resizeHandles val="exact"/>
        </dgm:presLayoutVars>
      </dgm:prSet>
      <dgm:spPr/>
    </dgm:pt>
    <dgm:pt modelId="{9A1A9AEF-55BD-A84E-8012-7C0C2DDB5450}" type="pres">
      <dgm:prSet presAssocID="{44D86E5D-95B8-4DA5-93E3-966ABDC640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EF4427-78B5-9842-9EA3-05C92245D4CC}" type="pres">
      <dgm:prSet presAssocID="{5A959903-A924-4650-9F09-6DB648D66989}" presName="spacer" presStyleCnt="0"/>
      <dgm:spPr/>
    </dgm:pt>
    <dgm:pt modelId="{DE565A72-2C8D-BE45-BEAA-8B99D8846710}" type="pres">
      <dgm:prSet presAssocID="{ED587215-1F58-427B-A02F-4770929ED0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78E7D4B-F34D-44F6-92FD-497C89DE4DF8}" srcId="{210851C0-5967-447F-95BA-75AAB32676BF}" destId="{ED587215-1F58-427B-A02F-4770929ED0DC}" srcOrd="1" destOrd="0" parTransId="{4EE56802-9941-431D-B1C0-178DD5EBC69B}" sibTransId="{70FF1610-AAC7-4FE5-834B-14769308E699}"/>
    <dgm:cxn modelId="{A440B46D-D0F7-DB40-A3EB-71B5A0EA7615}" type="presOf" srcId="{210851C0-5967-447F-95BA-75AAB32676BF}" destId="{C9F80AD9-80BD-DC45-BB97-38473E76DFC5}" srcOrd="0" destOrd="0" presId="urn:microsoft.com/office/officeart/2005/8/layout/vList2"/>
    <dgm:cxn modelId="{9130BC84-257B-4E8E-B6CF-790C17F76B35}" srcId="{210851C0-5967-447F-95BA-75AAB32676BF}" destId="{44D86E5D-95B8-4DA5-93E3-966ABDC6405C}" srcOrd="0" destOrd="0" parTransId="{372902A2-4576-463F-80E1-7056859EE05F}" sibTransId="{5A959903-A924-4650-9F09-6DB648D66989}"/>
    <dgm:cxn modelId="{26F2FB94-5C1C-D644-AF55-A14FC9305ED7}" type="presOf" srcId="{ED587215-1F58-427B-A02F-4770929ED0DC}" destId="{DE565A72-2C8D-BE45-BEAA-8B99D8846710}" srcOrd="0" destOrd="0" presId="urn:microsoft.com/office/officeart/2005/8/layout/vList2"/>
    <dgm:cxn modelId="{36BF92A7-7F53-F241-8ADA-19D328294C98}" type="presOf" srcId="{44D86E5D-95B8-4DA5-93E3-966ABDC6405C}" destId="{9A1A9AEF-55BD-A84E-8012-7C0C2DDB5450}" srcOrd="0" destOrd="0" presId="urn:microsoft.com/office/officeart/2005/8/layout/vList2"/>
    <dgm:cxn modelId="{C8CBE4C0-91F8-EF43-AE79-3FA9A0AA78B7}" type="presParOf" srcId="{C9F80AD9-80BD-DC45-BB97-38473E76DFC5}" destId="{9A1A9AEF-55BD-A84E-8012-7C0C2DDB5450}" srcOrd="0" destOrd="0" presId="urn:microsoft.com/office/officeart/2005/8/layout/vList2"/>
    <dgm:cxn modelId="{19660EBF-2ADA-AA40-82AA-118EB0540E7A}" type="presParOf" srcId="{C9F80AD9-80BD-DC45-BB97-38473E76DFC5}" destId="{C7EF4427-78B5-9842-9EA3-05C92245D4CC}" srcOrd="1" destOrd="0" presId="urn:microsoft.com/office/officeart/2005/8/layout/vList2"/>
    <dgm:cxn modelId="{BE4E089A-D8DC-3041-9D7A-BF66A2041D70}" type="presParOf" srcId="{C9F80AD9-80BD-DC45-BB97-38473E76DFC5}" destId="{DE565A72-2C8D-BE45-BEAA-8B99D88467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B40F87-0AF2-49C5-8BE3-D6FAD8737F60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3D497E-C5C8-49E3-9F82-A4D9FF6BFE9F}">
      <dgm:prSet/>
      <dgm:spPr/>
      <dgm:t>
        <a:bodyPr/>
        <a:lstStyle/>
        <a:p>
          <a:r>
            <a:rPr lang="en-US"/>
            <a:t>Solve</a:t>
          </a:r>
        </a:p>
      </dgm:t>
    </dgm:pt>
    <dgm:pt modelId="{F2FFF599-3416-453E-BB4F-A3FDEA4665C3}" type="parTrans" cxnId="{6358F175-D34A-4EBE-9490-AA9C35121A25}">
      <dgm:prSet/>
      <dgm:spPr/>
      <dgm:t>
        <a:bodyPr/>
        <a:lstStyle/>
        <a:p>
          <a:endParaRPr lang="en-US"/>
        </a:p>
      </dgm:t>
    </dgm:pt>
    <dgm:pt modelId="{AA232330-85C5-4BB9-9991-58B94FACD702}" type="sibTrans" cxnId="{6358F175-D34A-4EBE-9490-AA9C35121A25}">
      <dgm:prSet/>
      <dgm:spPr/>
      <dgm:t>
        <a:bodyPr/>
        <a:lstStyle/>
        <a:p>
          <a:endParaRPr lang="en-US"/>
        </a:p>
      </dgm:t>
    </dgm:pt>
    <dgm:pt modelId="{7292368C-ADD6-4496-8818-04377DA6E321}">
      <dgm:prSet/>
      <dgm:spPr/>
      <dgm:t>
        <a:bodyPr/>
        <a:lstStyle/>
        <a:p>
          <a:r>
            <a:rPr lang="en-US"/>
            <a:t>Solve the overfitting problem</a:t>
          </a:r>
        </a:p>
      </dgm:t>
    </dgm:pt>
    <dgm:pt modelId="{7B31FEA7-C125-4552-8C61-1FCBA16444DB}" type="parTrans" cxnId="{63470E52-28B8-42AE-A5D1-BEF328627285}">
      <dgm:prSet/>
      <dgm:spPr/>
      <dgm:t>
        <a:bodyPr/>
        <a:lstStyle/>
        <a:p>
          <a:endParaRPr lang="en-US"/>
        </a:p>
      </dgm:t>
    </dgm:pt>
    <dgm:pt modelId="{36FCB77C-D17C-40D7-8485-43D8EA7391D0}" type="sibTrans" cxnId="{63470E52-28B8-42AE-A5D1-BEF328627285}">
      <dgm:prSet/>
      <dgm:spPr/>
      <dgm:t>
        <a:bodyPr/>
        <a:lstStyle/>
        <a:p>
          <a:endParaRPr lang="en-US"/>
        </a:p>
      </dgm:t>
    </dgm:pt>
    <dgm:pt modelId="{A31BC82F-F094-4FE7-B3D3-0B8082E8A081}">
      <dgm:prSet/>
      <dgm:spPr/>
      <dgm:t>
        <a:bodyPr/>
        <a:lstStyle/>
        <a:p>
          <a:r>
            <a:rPr lang="en-US"/>
            <a:t>Model</a:t>
          </a:r>
        </a:p>
      </dgm:t>
    </dgm:pt>
    <dgm:pt modelId="{10918FF6-D439-473F-88E9-071A013FBE47}" type="parTrans" cxnId="{A31A4112-1EEE-4BF0-8818-0B01825E371A}">
      <dgm:prSet/>
      <dgm:spPr/>
      <dgm:t>
        <a:bodyPr/>
        <a:lstStyle/>
        <a:p>
          <a:endParaRPr lang="en-US"/>
        </a:p>
      </dgm:t>
    </dgm:pt>
    <dgm:pt modelId="{F5DE0FB3-6481-486C-9317-E320EF03A990}" type="sibTrans" cxnId="{A31A4112-1EEE-4BF0-8818-0B01825E371A}">
      <dgm:prSet/>
      <dgm:spPr/>
      <dgm:t>
        <a:bodyPr/>
        <a:lstStyle/>
        <a:p>
          <a:endParaRPr lang="en-US"/>
        </a:p>
      </dgm:t>
    </dgm:pt>
    <dgm:pt modelId="{08936766-0E21-4661-8FFD-4581AB1BAF45}">
      <dgm:prSet/>
      <dgm:spPr/>
      <dgm:t>
        <a:bodyPr/>
        <a:lstStyle/>
        <a:p>
          <a:r>
            <a:rPr lang="en-US"/>
            <a:t>Model Bert for multi-Language like French, German, Hindi etc.</a:t>
          </a:r>
        </a:p>
      </dgm:t>
    </dgm:pt>
    <dgm:pt modelId="{63109BC0-1295-4C69-8987-96413A3D9EC1}" type="parTrans" cxnId="{C902265D-A61F-4A8A-AB58-C7E224EFB1DA}">
      <dgm:prSet/>
      <dgm:spPr/>
      <dgm:t>
        <a:bodyPr/>
        <a:lstStyle/>
        <a:p>
          <a:endParaRPr lang="en-US"/>
        </a:p>
      </dgm:t>
    </dgm:pt>
    <dgm:pt modelId="{7FFB9CCB-670F-42F1-AFEF-36A084E42CC8}" type="sibTrans" cxnId="{C902265D-A61F-4A8A-AB58-C7E224EFB1DA}">
      <dgm:prSet/>
      <dgm:spPr/>
      <dgm:t>
        <a:bodyPr/>
        <a:lstStyle/>
        <a:p>
          <a:endParaRPr lang="en-US"/>
        </a:p>
      </dgm:t>
    </dgm:pt>
    <dgm:pt modelId="{BA87F048-6B8E-41AB-98D3-C10BC223D2AF}">
      <dgm:prSet/>
      <dgm:spPr/>
      <dgm:t>
        <a:bodyPr/>
        <a:lstStyle/>
        <a:p>
          <a:r>
            <a:rPr lang="en-US"/>
            <a:t>Enhance</a:t>
          </a:r>
        </a:p>
      </dgm:t>
    </dgm:pt>
    <dgm:pt modelId="{2FB513DE-7AA0-43CA-8D03-A0F22C2032C0}" type="parTrans" cxnId="{4640C14E-9EF4-4AD2-839A-E9C897C7B095}">
      <dgm:prSet/>
      <dgm:spPr/>
      <dgm:t>
        <a:bodyPr/>
        <a:lstStyle/>
        <a:p>
          <a:endParaRPr lang="en-US"/>
        </a:p>
      </dgm:t>
    </dgm:pt>
    <dgm:pt modelId="{5B2BEE33-3F1A-4633-8EDA-B17C92AAD247}" type="sibTrans" cxnId="{4640C14E-9EF4-4AD2-839A-E9C897C7B095}">
      <dgm:prSet/>
      <dgm:spPr/>
      <dgm:t>
        <a:bodyPr/>
        <a:lstStyle/>
        <a:p>
          <a:endParaRPr lang="en-US"/>
        </a:p>
      </dgm:t>
    </dgm:pt>
    <dgm:pt modelId="{A7114273-A6F0-4B22-8131-3BBAF8167AC3}">
      <dgm:prSet/>
      <dgm:spPr/>
      <dgm:t>
        <a:bodyPr/>
        <a:lstStyle/>
        <a:p>
          <a:r>
            <a:rPr lang="en-US"/>
            <a:t>Enhance API to send the analysis to Annotator website</a:t>
          </a:r>
        </a:p>
      </dgm:t>
    </dgm:pt>
    <dgm:pt modelId="{BDF173F1-5441-4227-97EF-7DF7AADA4E90}" type="parTrans" cxnId="{93BA8D84-FE6F-4601-A6E3-7B7333757C5A}">
      <dgm:prSet/>
      <dgm:spPr/>
      <dgm:t>
        <a:bodyPr/>
        <a:lstStyle/>
        <a:p>
          <a:endParaRPr lang="en-US"/>
        </a:p>
      </dgm:t>
    </dgm:pt>
    <dgm:pt modelId="{3EBDC5A8-D23C-4EE0-84F1-C1CB471AD48B}" type="sibTrans" cxnId="{93BA8D84-FE6F-4601-A6E3-7B7333757C5A}">
      <dgm:prSet/>
      <dgm:spPr/>
      <dgm:t>
        <a:bodyPr/>
        <a:lstStyle/>
        <a:p>
          <a:endParaRPr lang="en-US"/>
        </a:p>
      </dgm:t>
    </dgm:pt>
    <dgm:pt modelId="{C7119FA1-D7E7-4851-A664-8E68E3F7AEF0}">
      <dgm:prSet/>
      <dgm:spPr/>
      <dgm:t>
        <a:bodyPr/>
        <a:lstStyle/>
        <a:p>
          <a:r>
            <a:rPr lang="en-US"/>
            <a:t>Deploy</a:t>
          </a:r>
        </a:p>
      </dgm:t>
    </dgm:pt>
    <dgm:pt modelId="{5E6A6A2D-E670-488F-877D-34DB25E665CF}" type="parTrans" cxnId="{FE9357FA-1DB5-409F-9348-659430AA053C}">
      <dgm:prSet/>
      <dgm:spPr/>
      <dgm:t>
        <a:bodyPr/>
        <a:lstStyle/>
        <a:p>
          <a:endParaRPr lang="en-US"/>
        </a:p>
      </dgm:t>
    </dgm:pt>
    <dgm:pt modelId="{050F36FD-B4ED-461C-AB60-A8FA80119617}" type="sibTrans" cxnId="{FE9357FA-1DB5-409F-9348-659430AA053C}">
      <dgm:prSet/>
      <dgm:spPr/>
      <dgm:t>
        <a:bodyPr/>
        <a:lstStyle/>
        <a:p>
          <a:endParaRPr lang="en-US"/>
        </a:p>
      </dgm:t>
    </dgm:pt>
    <dgm:pt modelId="{239B5F59-6194-4DD5-8892-69E334E1C7BB}">
      <dgm:prSet/>
      <dgm:spPr/>
      <dgm:t>
        <a:bodyPr/>
        <a:lstStyle/>
        <a:p>
          <a:r>
            <a:rPr lang="en-US"/>
            <a:t>Deploy the website</a:t>
          </a:r>
        </a:p>
      </dgm:t>
    </dgm:pt>
    <dgm:pt modelId="{C5813A8B-82CF-46B9-A805-07725DEA7819}" type="parTrans" cxnId="{95DD37BC-CE8B-4CDB-A47E-CEC532E31886}">
      <dgm:prSet/>
      <dgm:spPr/>
      <dgm:t>
        <a:bodyPr/>
        <a:lstStyle/>
        <a:p>
          <a:endParaRPr lang="en-US"/>
        </a:p>
      </dgm:t>
    </dgm:pt>
    <dgm:pt modelId="{AF0AD9DE-0C20-4B90-80A9-86B772C625D9}" type="sibTrans" cxnId="{95DD37BC-CE8B-4CDB-A47E-CEC532E31886}">
      <dgm:prSet/>
      <dgm:spPr/>
      <dgm:t>
        <a:bodyPr/>
        <a:lstStyle/>
        <a:p>
          <a:endParaRPr lang="en-US"/>
        </a:p>
      </dgm:t>
    </dgm:pt>
    <dgm:pt modelId="{F8DE749D-4383-144B-9B22-24F44328E15F}" type="pres">
      <dgm:prSet presAssocID="{1AB40F87-0AF2-49C5-8BE3-D6FAD8737F60}" presName="Name0" presStyleCnt="0">
        <dgm:presLayoutVars>
          <dgm:dir/>
          <dgm:animLvl val="lvl"/>
          <dgm:resizeHandles val="exact"/>
        </dgm:presLayoutVars>
      </dgm:prSet>
      <dgm:spPr/>
    </dgm:pt>
    <dgm:pt modelId="{A3111D76-31B8-3946-8EDA-506F22FFD3D9}" type="pres">
      <dgm:prSet presAssocID="{C13D497E-C5C8-49E3-9F82-A4D9FF6BFE9F}" presName="linNode" presStyleCnt="0"/>
      <dgm:spPr/>
    </dgm:pt>
    <dgm:pt modelId="{992DDAEA-FEC1-1E49-8C5A-15EEFE03B792}" type="pres">
      <dgm:prSet presAssocID="{C13D497E-C5C8-49E3-9F82-A4D9FF6BFE9F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61E96D47-AC06-0748-82CF-91A52C120B86}" type="pres">
      <dgm:prSet presAssocID="{C13D497E-C5C8-49E3-9F82-A4D9FF6BFE9F}" presName="descendantText" presStyleLbl="alignNode1" presStyleIdx="0" presStyleCnt="4">
        <dgm:presLayoutVars>
          <dgm:bulletEnabled/>
        </dgm:presLayoutVars>
      </dgm:prSet>
      <dgm:spPr/>
    </dgm:pt>
    <dgm:pt modelId="{B867C755-D788-8542-B139-4C428459B718}" type="pres">
      <dgm:prSet presAssocID="{AA232330-85C5-4BB9-9991-58B94FACD702}" presName="sp" presStyleCnt="0"/>
      <dgm:spPr/>
    </dgm:pt>
    <dgm:pt modelId="{BF70F603-E6FF-0F44-91B9-0973A6E52BDB}" type="pres">
      <dgm:prSet presAssocID="{A31BC82F-F094-4FE7-B3D3-0B8082E8A081}" presName="linNode" presStyleCnt="0"/>
      <dgm:spPr/>
    </dgm:pt>
    <dgm:pt modelId="{C95D6CC8-518D-3F4B-A246-8AB754DF3D14}" type="pres">
      <dgm:prSet presAssocID="{A31BC82F-F094-4FE7-B3D3-0B8082E8A081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118E5333-A18D-BE40-BCA7-2A1A5FF44644}" type="pres">
      <dgm:prSet presAssocID="{A31BC82F-F094-4FE7-B3D3-0B8082E8A081}" presName="descendantText" presStyleLbl="alignNode1" presStyleIdx="1" presStyleCnt="4">
        <dgm:presLayoutVars>
          <dgm:bulletEnabled/>
        </dgm:presLayoutVars>
      </dgm:prSet>
      <dgm:spPr/>
    </dgm:pt>
    <dgm:pt modelId="{9F640130-E881-2A44-B1C1-32D31CAAF1E5}" type="pres">
      <dgm:prSet presAssocID="{F5DE0FB3-6481-486C-9317-E320EF03A990}" presName="sp" presStyleCnt="0"/>
      <dgm:spPr/>
    </dgm:pt>
    <dgm:pt modelId="{FCF46658-40FC-FE4C-9B2C-04C38715D3CE}" type="pres">
      <dgm:prSet presAssocID="{BA87F048-6B8E-41AB-98D3-C10BC223D2AF}" presName="linNode" presStyleCnt="0"/>
      <dgm:spPr/>
    </dgm:pt>
    <dgm:pt modelId="{42C896CE-C896-EB4E-863A-C27ED56F5CAE}" type="pres">
      <dgm:prSet presAssocID="{BA87F048-6B8E-41AB-98D3-C10BC223D2AF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3AD8BB2F-1B90-ED4A-A839-94F809E7B615}" type="pres">
      <dgm:prSet presAssocID="{BA87F048-6B8E-41AB-98D3-C10BC223D2AF}" presName="descendantText" presStyleLbl="alignNode1" presStyleIdx="2" presStyleCnt="4">
        <dgm:presLayoutVars>
          <dgm:bulletEnabled/>
        </dgm:presLayoutVars>
      </dgm:prSet>
      <dgm:spPr/>
    </dgm:pt>
    <dgm:pt modelId="{ABD831FC-D7D4-B744-A852-6AE7C8C95279}" type="pres">
      <dgm:prSet presAssocID="{5B2BEE33-3F1A-4633-8EDA-B17C92AAD247}" presName="sp" presStyleCnt="0"/>
      <dgm:spPr/>
    </dgm:pt>
    <dgm:pt modelId="{13C2EEFB-B401-5E47-9F99-39F575140A3A}" type="pres">
      <dgm:prSet presAssocID="{C7119FA1-D7E7-4851-A664-8E68E3F7AEF0}" presName="linNode" presStyleCnt="0"/>
      <dgm:spPr/>
    </dgm:pt>
    <dgm:pt modelId="{1E683637-748E-8F41-89EF-E50BD13A9BF2}" type="pres">
      <dgm:prSet presAssocID="{C7119FA1-D7E7-4851-A664-8E68E3F7AEF0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28BE199D-BAEF-C048-8B58-097166CA90D3}" type="pres">
      <dgm:prSet presAssocID="{C7119FA1-D7E7-4851-A664-8E68E3F7AEF0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A31A4112-1EEE-4BF0-8818-0B01825E371A}" srcId="{1AB40F87-0AF2-49C5-8BE3-D6FAD8737F60}" destId="{A31BC82F-F094-4FE7-B3D3-0B8082E8A081}" srcOrd="1" destOrd="0" parTransId="{10918FF6-D439-473F-88E9-071A013FBE47}" sibTransId="{F5DE0FB3-6481-486C-9317-E320EF03A990}"/>
    <dgm:cxn modelId="{44AA3E1F-E4D8-8B43-9CC3-B1FF816C834C}" type="presOf" srcId="{1AB40F87-0AF2-49C5-8BE3-D6FAD8737F60}" destId="{F8DE749D-4383-144B-9B22-24F44328E15F}" srcOrd="0" destOrd="0" presId="urn:microsoft.com/office/officeart/2016/7/layout/VerticalHollowActionList"/>
    <dgm:cxn modelId="{C902265D-A61F-4A8A-AB58-C7E224EFB1DA}" srcId="{A31BC82F-F094-4FE7-B3D3-0B8082E8A081}" destId="{08936766-0E21-4661-8FFD-4581AB1BAF45}" srcOrd="0" destOrd="0" parTransId="{63109BC0-1295-4C69-8987-96413A3D9EC1}" sibTransId="{7FFB9CCB-670F-42F1-AFEF-36A084E42CC8}"/>
    <dgm:cxn modelId="{294CD045-30E0-5544-ABB7-8D56DF6F01C5}" type="presOf" srcId="{08936766-0E21-4661-8FFD-4581AB1BAF45}" destId="{118E5333-A18D-BE40-BCA7-2A1A5FF44644}" srcOrd="0" destOrd="0" presId="urn:microsoft.com/office/officeart/2016/7/layout/VerticalHollowActionList"/>
    <dgm:cxn modelId="{4640C14E-9EF4-4AD2-839A-E9C897C7B095}" srcId="{1AB40F87-0AF2-49C5-8BE3-D6FAD8737F60}" destId="{BA87F048-6B8E-41AB-98D3-C10BC223D2AF}" srcOrd="2" destOrd="0" parTransId="{2FB513DE-7AA0-43CA-8D03-A0F22C2032C0}" sibTransId="{5B2BEE33-3F1A-4633-8EDA-B17C92AAD247}"/>
    <dgm:cxn modelId="{A03C0D4F-7592-B046-A065-ED49F6A1B079}" type="presOf" srcId="{A31BC82F-F094-4FE7-B3D3-0B8082E8A081}" destId="{C95D6CC8-518D-3F4B-A246-8AB754DF3D14}" srcOrd="0" destOrd="0" presId="urn:microsoft.com/office/officeart/2016/7/layout/VerticalHollowActionList"/>
    <dgm:cxn modelId="{63470E52-28B8-42AE-A5D1-BEF328627285}" srcId="{C13D497E-C5C8-49E3-9F82-A4D9FF6BFE9F}" destId="{7292368C-ADD6-4496-8818-04377DA6E321}" srcOrd="0" destOrd="0" parTransId="{7B31FEA7-C125-4552-8C61-1FCBA16444DB}" sibTransId="{36FCB77C-D17C-40D7-8485-43D8EA7391D0}"/>
    <dgm:cxn modelId="{6358F175-D34A-4EBE-9490-AA9C35121A25}" srcId="{1AB40F87-0AF2-49C5-8BE3-D6FAD8737F60}" destId="{C13D497E-C5C8-49E3-9F82-A4D9FF6BFE9F}" srcOrd="0" destOrd="0" parTransId="{F2FFF599-3416-453E-BB4F-A3FDEA4665C3}" sibTransId="{AA232330-85C5-4BB9-9991-58B94FACD702}"/>
    <dgm:cxn modelId="{93BA8D84-FE6F-4601-A6E3-7B7333757C5A}" srcId="{BA87F048-6B8E-41AB-98D3-C10BC223D2AF}" destId="{A7114273-A6F0-4B22-8131-3BBAF8167AC3}" srcOrd="0" destOrd="0" parTransId="{BDF173F1-5441-4227-97EF-7DF7AADA4E90}" sibTransId="{3EBDC5A8-D23C-4EE0-84F1-C1CB471AD48B}"/>
    <dgm:cxn modelId="{95DD37BC-CE8B-4CDB-A47E-CEC532E31886}" srcId="{C7119FA1-D7E7-4851-A664-8E68E3F7AEF0}" destId="{239B5F59-6194-4DD5-8892-69E334E1C7BB}" srcOrd="0" destOrd="0" parTransId="{C5813A8B-82CF-46B9-A805-07725DEA7819}" sibTransId="{AF0AD9DE-0C20-4B90-80A9-86B772C625D9}"/>
    <dgm:cxn modelId="{B7BF94C0-B50C-F946-8600-7CB91EA83484}" type="presOf" srcId="{7292368C-ADD6-4496-8818-04377DA6E321}" destId="{61E96D47-AC06-0748-82CF-91A52C120B86}" srcOrd="0" destOrd="0" presId="urn:microsoft.com/office/officeart/2016/7/layout/VerticalHollowActionList"/>
    <dgm:cxn modelId="{457B91C1-172F-4F4C-A2AA-4FE63AB720EC}" type="presOf" srcId="{239B5F59-6194-4DD5-8892-69E334E1C7BB}" destId="{28BE199D-BAEF-C048-8B58-097166CA90D3}" srcOrd="0" destOrd="0" presId="urn:microsoft.com/office/officeart/2016/7/layout/VerticalHollowActionList"/>
    <dgm:cxn modelId="{428A5AC3-34E3-9042-9F89-C9384621C007}" type="presOf" srcId="{A7114273-A6F0-4B22-8131-3BBAF8167AC3}" destId="{3AD8BB2F-1B90-ED4A-A839-94F809E7B615}" srcOrd="0" destOrd="0" presId="urn:microsoft.com/office/officeart/2016/7/layout/VerticalHollowActionList"/>
    <dgm:cxn modelId="{4778FAE8-F520-E442-9D0A-93B7EE90C28C}" type="presOf" srcId="{C13D497E-C5C8-49E3-9F82-A4D9FF6BFE9F}" destId="{992DDAEA-FEC1-1E49-8C5A-15EEFE03B792}" srcOrd="0" destOrd="0" presId="urn:microsoft.com/office/officeart/2016/7/layout/VerticalHollowActionList"/>
    <dgm:cxn modelId="{D289FBF0-EAFA-0A41-A1B9-C15A799765FB}" type="presOf" srcId="{BA87F048-6B8E-41AB-98D3-C10BC223D2AF}" destId="{42C896CE-C896-EB4E-863A-C27ED56F5CAE}" srcOrd="0" destOrd="0" presId="urn:microsoft.com/office/officeart/2016/7/layout/VerticalHollowActionList"/>
    <dgm:cxn modelId="{FE9357FA-1DB5-409F-9348-659430AA053C}" srcId="{1AB40F87-0AF2-49C5-8BE3-D6FAD8737F60}" destId="{C7119FA1-D7E7-4851-A664-8E68E3F7AEF0}" srcOrd="3" destOrd="0" parTransId="{5E6A6A2D-E670-488F-877D-34DB25E665CF}" sibTransId="{050F36FD-B4ED-461C-AB60-A8FA80119617}"/>
    <dgm:cxn modelId="{5557A1FD-E4DD-6A43-AF41-4A8233A182DC}" type="presOf" srcId="{C7119FA1-D7E7-4851-A664-8E68E3F7AEF0}" destId="{1E683637-748E-8F41-89EF-E50BD13A9BF2}" srcOrd="0" destOrd="0" presId="urn:microsoft.com/office/officeart/2016/7/layout/VerticalHollowActionList"/>
    <dgm:cxn modelId="{4E84F032-39AB-6C41-BC2F-2E38AB6ADBC0}" type="presParOf" srcId="{F8DE749D-4383-144B-9B22-24F44328E15F}" destId="{A3111D76-31B8-3946-8EDA-506F22FFD3D9}" srcOrd="0" destOrd="0" presId="urn:microsoft.com/office/officeart/2016/7/layout/VerticalHollowActionList"/>
    <dgm:cxn modelId="{2AA51847-2B36-C848-9573-B6F253BE3A45}" type="presParOf" srcId="{A3111D76-31B8-3946-8EDA-506F22FFD3D9}" destId="{992DDAEA-FEC1-1E49-8C5A-15EEFE03B792}" srcOrd="0" destOrd="0" presId="urn:microsoft.com/office/officeart/2016/7/layout/VerticalHollowActionList"/>
    <dgm:cxn modelId="{BA3502FB-350D-6F4C-948B-307EA8DADDDE}" type="presParOf" srcId="{A3111D76-31B8-3946-8EDA-506F22FFD3D9}" destId="{61E96D47-AC06-0748-82CF-91A52C120B86}" srcOrd="1" destOrd="0" presId="urn:microsoft.com/office/officeart/2016/7/layout/VerticalHollowActionList"/>
    <dgm:cxn modelId="{5F942465-42FB-2F4D-B676-E3FBC41C8A88}" type="presParOf" srcId="{F8DE749D-4383-144B-9B22-24F44328E15F}" destId="{B867C755-D788-8542-B139-4C428459B718}" srcOrd="1" destOrd="0" presId="urn:microsoft.com/office/officeart/2016/7/layout/VerticalHollowActionList"/>
    <dgm:cxn modelId="{410C868F-E9C2-C84F-AE24-62587E2B7115}" type="presParOf" srcId="{F8DE749D-4383-144B-9B22-24F44328E15F}" destId="{BF70F603-E6FF-0F44-91B9-0973A6E52BDB}" srcOrd="2" destOrd="0" presId="urn:microsoft.com/office/officeart/2016/7/layout/VerticalHollowActionList"/>
    <dgm:cxn modelId="{80C6C071-3D63-6945-90CB-D41B79547808}" type="presParOf" srcId="{BF70F603-E6FF-0F44-91B9-0973A6E52BDB}" destId="{C95D6CC8-518D-3F4B-A246-8AB754DF3D14}" srcOrd="0" destOrd="0" presId="urn:microsoft.com/office/officeart/2016/7/layout/VerticalHollowActionList"/>
    <dgm:cxn modelId="{8F30AF53-D965-2440-9CEC-98765B10E2C5}" type="presParOf" srcId="{BF70F603-E6FF-0F44-91B9-0973A6E52BDB}" destId="{118E5333-A18D-BE40-BCA7-2A1A5FF44644}" srcOrd="1" destOrd="0" presId="urn:microsoft.com/office/officeart/2016/7/layout/VerticalHollowActionList"/>
    <dgm:cxn modelId="{86B73A2E-B668-2840-B3D2-7EDBBDCFB83F}" type="presParOf" srcId="{F8DE749D-4383-144B-9B22-24F44328E15F}" destId="{9F640130-E881-2A44-B1C1-32D31CAAF1E5}" srcOrd="3" destOrd="0" presId="urn:microsoft.com/office/officeart/2016/7/layout/VerticalHollowActionList"/>
    <dgm:cxn modelId="{F117B1EE-ACD4-574A-B696-45CD6605DFAD}" type="presParOf" srcId="{F8DE749D-4383-144B-9B22-24F44328E15F}" destId="{FCF46658-40FC-FE4C-9B2C-04C38715D3CE}" srcOrd="4" destOrd="0" presId="urn:microsoft.com/office/officeart/2016/7/layout/VerticalHollowActionList"/>
    <dgm:cxn modelId="{0C272FF7-8E04-7F4E-B1E7-04FC5DC524BF}" type="presParOf" srcId="{FCF46658-40FC-FE4C-9B2C-04C38715D3CE}" destId="{42C896CE-C896-EB4E-863A-C27ED56F5CAE}" srcOrd="0" destOrd="0" presId="urn:microsoft.com/office/officeart/2016/7/layout/VerticalHollowActionList"/>
    <dgm:cxn modelId="{BAEA74FB-1F3A-1641-AA3C-366B17248F81}" type="presParOf" srcId="{FCF46658-40FC-FE4C-9B2C-04C38715D3CE}" destId="{3AD8BB2F-1B90-ED4A-A839-94F809E7B615}" srcOrd="1" destOrd="0" presId="urn:microsoft.com/office/officeart/2016/7/layout/VerticalHollowActionList"/>
    <dgm:cxn modelId="{03497C1D-23A3-C04A-B5F6-9EFBC2B14F91}" type="presParOf" srcId="{F8DE749D-4383-144B-9B22-24F44328E15F}" destId="{ABD831FC-D7D4-B744-A852-6AE7C8C95279}" srcOrd="5" destOrd="0" presId="urn:microsoft.com/office/officeart/2016/7/layout/VerticalHollowActionList"/>
    <dgm:cxn modelId="{5DB7D394-A8E0-4B43-89DA-685F532C0A06}" type="presParOf" srcId="{F8DE749D-4383-144B-9B22-24F44328E15F}" destId="{13C2EEFB-B401-5E47-9F99-39F575140A3A}" srcOrd="6" destOrd="0" presId="urn:microsoft.com/office/officeart/2016/7/layout/VerticalHollowActionList"/>
    <dgm:cxn modelId="{288BD3A5-8858-2C4B-8A82-5536DA31FA32}" type="presParOf" srcId="{13C2EEFB-B401-5E47-9F99-39F575140A3A}" destId="{1E683637-748E-8F41-89EF-E50BD13A9BF2}" srcOrd="0" destOrd="0" presId="urn:microsoft.com/office/officeart/2016/7/layout/VerticalHollowActionList"/>
    <dgm:cxn modelId="{287B0BE9-1552-7446-A944-7A28EBA5B62E}" type="presParOf" srcId="{13C2EEFB-B401-5E47-9F99-39F575140A3A}" destId="{28BE199D-BAEF-C048-8B58-097166CA90D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B5668-FEF9-F74B-BB09-359AD0B3BABA}">
      <dsp:nvSpPr>
        <dsp:cNvPr id="0" name=""/>
        <dsp:cNvSpPr/>
      </dsp:nvSpPr>
      <dsp:spPr>
        <a:xfrm>
          <a:off x="0" y="2578524"/>
          <a:ext cx="711791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A0EC0-5171-584B-9269-290D0F84EF57}">
      <dsp:nvSpPr>
        <dsp:cNvPr id="0" name=""/>
        <dsp:cNvSpPr/>
      </dsp:nvSpPr>
      <dsp:spPr>
        <a:xfrm>
          <a:off x="213537" y="1598685"/>
          <a:ext cx="3131883" cy="618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2017</a:t>
          </a:r>
        </a:p>
      </dsp:txBody>
      <dsp:txXfrm>
        <a:off x="213537" y="1598685"/>
        <a:ext cx="3131883" cy="618845"/>
      </dsp:txXfrm>
    </dsp:sp>
    <dsp:sp modelId="{AFA0358C-E234-9847-8132-4D00B6407BA8}">
      <dsp:nvSpPr>
        <dsp:cNvPr id="0" name=""/>
        <dsp:cNvSpPr/>
      </dsp:nvSpPr>
      <dsp:spPr>
        <a:xfrm>
          <a:off x="213537" y="799842"/>
          <a:ext cx="3131883" cy="7988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a recreational app, launched in 2017</a:t>
          </a:r>
        </a:p>
      </dsp:txBody>
      <dsp:txXfrm>
        <a:off x="213537" y="799842"/>
        <a:ext cx="3131883" cy="798843"/>
      </dsp:txXfrm>
    </dsp:sp>
    <dsp:sp modelId="{5320C215-E617-B849-AF8C-94D16EDC0256}">
      <dsp:nvSpPr>
        <dsp:cNvPr id="0" name=""/>
        <dsp:cNvSpPr/>
      </dsp:nvSpPr>
      <dsp:spPr>
        <a:xfrm>
          <a:off x="1779479" y="2217531"/>
          <a:ext cx="0" cy="3609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E76DE-49AC-AC47-822B-29AECFDD7F7B}">
      <dsp:nvSpPr>
        <dsp:cNvPr id="0" name=""/>
        <dsp:cNvSpPr/>
      </dsp:nvSpPr>
      <dsp:spPr>
        <a:xfrm>
          <a:off x="3772496" y="2939517"/>
          <a:ext cx="3131883" cy="618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Aug. 2020</a:t>
          </a:r>
        </a:p>
      </dsp:txBody>
      <dsp:txXfrm>
        <a:off x="3772496" y="2939517"/>
        <a:ext cx="3131883" cy="618845"/>
      </dsp:txXfrm>
    </dsp:sp>
    <dsp:sp modelId="{46D3CAA1-7543-1347-BA20-FEFEC6C51633}">
      <dsp:nvSpPr>
        <dsp:cNvPr id="0" name=""/>
        <dsp:cNvSpPr/>
      </dsp:nvSpPr>
      <dsp:spPr>
        <a:xfrm>
          <a:off x="3772496" y="3558363"/>
          <a:ext cx="3131883" cy="10521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Became extremely popular  with 2 billion downloads in August 2020 </a:t>
          </a:r>
        </a:p>
      </dsp:txBody>
      <dsp:txXfrm>
        <a:off x="3772496" y="3558363"/>
        <a:ext cx="3131883" cy="1052134"/>
      </dsp:txXfrm>
    </dsp:sp>
    <dsp:sp modelId="{DEE7A97F-7B7B-CC4C-BCA5-33D83E17C455}">
      <dsp:nvSpPr>
        <dsp:cNvPr id="0" name=""/>
        <dsp:cNvSpPr/>
      </dsp:nvSpPr>
      <dsp:spPr>
        <a:xfrm>
          <a:off x="5338438" y="2578524"/>
          <a:ext cx="0" cy="360993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655C8-1C40-E147-BFF0-9160306FF8A4}">
      <dsp:nvSpPr>
        <dsp:cNvPr id="0" name=""/>
        <dsp:cNvSpPr/>
      </dsp:nvSpPr>
      <dsp:spPr>
        <a:xfrm rot="2700000">
          <a:off x="1739367" y="2538412"/>
          <a:ext cx="80224" cy="802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F0B55-4730-074C-A020-8F336E7DCED2}">
      <dsp:nvSpPr>
        <dsp:cNvPr id="0" name=""/>
        <dsp:cNvSpPr/>
      </dsp:nvSpPr>
      <dsp:spPr>
        <a:xfrm rot="2700000">
          <a:off x="5298326" y="2538412"/>
          <a:ext cx="80224" cy="802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275F6-6D53-7D4D-B147-A3F8D81050D4}">
      <dsp:nvSpPr>
        <dsp:cNvPr id="0" name=""/>
        <dsp:cNvSpPr/>
      </dsp:nvSpPr>
      <dsp:spPr>
        <a:xfrm>
          <a:off x="868" y="375897"/>
          <a:ext cx="3388657" cy="20331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1. A lot of content on </a:t>
          </a:r>
          <a:r>
            <a:rPr lang="en-IN" sz="3200" kern="1200" err="1"/>
            <a:t>TikTok</a:t>
          </a:r>
          <a:r>
            <a:rPr lang="en-IN" sz="3200" kern="1200"/>
            <a:t> includes abusive language </a:t>
          </a:r>
          <a:endParaRPr lang="en-US" sz="3200" kern="1200"/>
        </a:p>
      </dsp:txBody>
      <dsp:txXfrm>
        <a:off x="868" y="375897"/>
        <a:ext cx="3388657" cy="2033194"/>
      </dsp:txXfrm>
    </dsp:sp>
    <dsp:sp modelId="{D15A4F97-A251-0B41-AEC8-CFACC048C82A}">
      <dsp:nvSpPr>
        <dsp:cNvPr id="0" name=""/>
        <dsp:cNvSpPr/>
      </dsp:nvSpPr>
      <dsp:spPr>
        <a:xfrm>
          <a:off x="3728391" y="375897"/>
          <a:ext cx="3388657" cy="20331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2. They contain Hate speech, Swear and racist words</a:t>
          </a:r>
          <a:endParaRPr lang="en-US" sz="3200" kern="1200"/>
        </a:p>
      </dsp:txBody>
      <dsp:txXfrm>
        <a:off x="3728391" y="375897"/>
        <a:ext cx="3388657" cy="2033194"/>
      </dsp:txXfrm>
    </dsp:sp>
    <dsp:sp modelId="{EB9C63CC-86C8-4146-9F4E-F347DCFB5B5F}">
      <dsp:nvSpPr>
        <dsp:cNvPr id="0" name=""/>
        <dsp:cNvSpPr/>
      </dsp:nvSpPr>
      <dsp:spPr>
        <a:xfrm>
          <a:off x="1864630" y="2747957"/>
          <a:ext cx="3388657" cy="20331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3. Sometimes there is indecent behaviour also</a:t>
          </a:r>
          <a:endParaRPr lang="en-US" sz="3200" kern="1200"/>
        </a:p>
      </dsp:txBody>
      <dsp:txXfrm>
        <a:off x="1864630" y="2747957"/>
        <a:ext cx="3388657" cy="2033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8505A-2AD1-0F48-A507-83C3787F8F54}">
      <dsp:nvSpPr>
        <dsp:cNvPr id="0" name=""/>
        <dsp:cNvSpPr/>
      </dsp:nvSpPr>
      <dsp:spPr>
        <a:xfrm>
          <a:off x="0" y="444849"/>
          <a:ext cx="5891471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44" tIns="604012" rIns="457244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Developed an API to download the content and translate it into sentences</a:t>
          </a:r>
        </a:p>
      </dsp:txBody>
      <dsp:txXfrm>
        <a:off x="0" y="444849"/>
        <a:ext cx="5891471" cy="2055375"/>
      </dsp:txXfrm>
    </dsp:sp>
    <dsp:sp modelId="{11AC3ABC-420A-7044-95D0-2076865C8C1D}">
      <dsp:nvSpPr>
        <dsp:cNvPr id="0" name=""/>
        <dsp:cNvSpPr/>
      </dsp:nvSpPr>
      <dsp:spPr>
        <a:xfrm>
          <a:off x="294573" y="16809"/>
          <a:ext cx="412402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79" tIns="0" rIns="15587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Software Engineering</a:t>
          </a:r>
        </a:p>
      </dsp:txBody>
      <dsp:txXfrm>
        <a:off x="336363" y="58599"/>
        <a:ext cx="4040449" cy="772500"/>
      </dsp:txXfrm>
    </dsp:sp>
    <dsp:sp modelId="{7064A6B6-1CE3-914A-BF39-5D9DC36F4402}">
      <dsp:nvSpPr>
        <dsp:cNvPr id="0" name=""/>
        <dsp:cNvSpPr/>
      </dsp:nvSpPr>
      <dsp:spPr>
        <a:xfrm>
          <a:off x="0" y="3084864"/>
          <a:ext cx="5891471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44" tIns="604012" rIns="457244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Reading the translated sentences and then classifying if it is a hate speech or not</a:t>
          </a:r>
        </a:p>
      </dsp:txBody>
      <dsp:txXfrm>
        <a:off x="0" y="3084864"/>
        <a:ext cx="5891471" cy="2055375"/>
      </dsp:txXfrm>
    </dsp:sp>
    <dsp:sp modelId="{8F2DBE58-57EE-FF45-A683-4B46F975BFEC}">
      <dsp:nvSpPr>
        <dsp:cNvPr id="0" name=""/>
        <dsp:cNvSpPr/>
      </dsp:nvSpPr>
      <dsp:spPr>
        <a:xfrm>
          <a:off x="294573" y="2656824"/>
          <a:ext cx="412402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79" tIns="0" rIns="15587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Sentiment Analysis</a:t>
          </a:r>
        </a:p>
      </dsp:txBody>
      <dsp:txXfrm>
        <a:off x="336363" y="2698614"/>
        <a:ext cx="4040449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5F59F-A680-AE4E-8108-7D0AE56FABB9}">
      <dsp:nvSpPr>
        <dsp:cNvPr id="0" name=""/>
        <dsp:cNvSpPr/>
      </dsp:nvSpPr>
      <dsp:spPr>
        <a:xfrm>
          <a:off x="0" y="74956"/>
          <a:ext cx="5891471" cy="1615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Natural Language processing is widely used for this scenario</a:t>
          </a:r>
        </a:p>
      </dsp:txBody>
      <dsp:txXfrm>
        <a:off x="78852" y="153808"/>
        <a:ext cx="5733767" cy="1457581"/>
      </dsp:txXfrm>
    </dsp:sp>
    <dsp:sp modelId="{C4E6252E-2308-4740-9034-6C3E87D28AE1}">
      <dsp:nvSpPr>
        <dsp:cNvPr id="0" name=""/>
        <dsp:cNvSpPr/>
      </dsp:nvSpPr>
      <dsp:spPr>
        <a:xfrm>
          <a:off x="0" y="1770881"/>
          <a:ext cx="5891471" cy="1615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NLP uses preprocessing steps and machine learning algorithm</a:t>
          </a:r>
          <a:r>
            <a:rPr lang="en-US" sz="2800" kern="1200">
              <a:latin typeface="Gill Sans Nova"/>
            </a:rPr>
            <a:t> </a:t>
          </a:r>
          <a:endParaRPr lang="en-US" sz="2800" kern="1200"/>
        </a:p>
      </dsp:txBody>
      <dsp:txXfrm>
        <a:off x="78852" y="1849733"/>
        <a:ext cx="5733767" cy="1457581"/>
      </dsp:txXfrm>
    </dsp:sp>
    <dsp:sp modelId="{BEF58E47-12CE-1944-921D-45A37381E2EF}">
      <dsp:nvSpPr>
        <dsp:cNvPr id="0" name=""/>
        <dsp:cNvSpPr/>
      </dsp:nvSpPr>
      <dsp:spPr>
        <a:xfrm>
          <a:off x="0" y="3466807"/>
          <a:ext cx="5891471" cy="1615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ML models classify the text as </a:t>
          </a:r>
          <a:r>
            <a:rPr lang="en-IN" sz="2800" kern="1200"/>
            <a:t>Hate Speech or Offensive Language</a:t>
          </a:r>
          <a:r>
            <a:rPr lang="en-IN" sz="2800" kern="1200">
              <a:latin typeface="Gill Sans Nova"/>
            </a:rPr>
            <a:t> or Neither</a:t>
          </a:r>
          <a:r>
            <a:rPr lang="en-IN" sz="2800" kern="1200"/>
            <a:t>. </a:t>
          </a:r>
          <a:endParaRPr lang="en-US" sz="2800" kern="1200"/>
        </a:p>
      </dsp:txBody>
      <dsp:txXfrm>
        <a:off x="78852" y="3545659"/>
        <a:ext cx="5733767" cy="1457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5EEE3-1AD3-EB41-BA56-6E6F7EC23BFC}">
      <dsp:nvSpPr>
        <dsp:cNvPr id="0" name=""/>
        <dsp:cNvSpPr/>
      </dsp:nvSpPr>
      <dsp:spPr>
        <a:xfrm>
          <a:off x="0" y="0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269AA-D26E-D54D-A5E2-B3A2E08D9414}">
      <dsp:nvSpPr>
        <dsp:cNvPr id="0" name=""/>
        <dsp:cNvSpPr/>
      </dsp:nvSpPr>
      <dsp:spPr>
        <a:xfrm>
          <a:off x="0" y="0"/>
          <a:ext cx="7117918" cy="128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/>
            <a:t>Data Cleaning: </a:t>
          </a:r>
          <a:r>
            <a:rPr lang="en-IN" sz="2500" kern="1200"/>
            <a:t>removing garbage noise such as punctuations, symbols etc.</a:t>
          </a:r>
          <a:endParaRPr lang="en-US" sz="2500" kern="1200"/>
        </a:p>
      </dsp:txBody>
      <dsp:txXfrm>
        <a:off x="0" y="0"/>
        <a:ext cx="7117918" cy="1289262"/>
      </dsp:txXfrm>
    </dsp:sp>
    <dsp:sp modelId="{BB1AF308-AC6E-7B49-923D-8B48F4C926E9}">
      <dsp:nvSpPr>
        <dsp:cNvPr id="0" name=""/>
        <dsp:cNvSpPr/>
      </dsp:nvSpPr>
      <dsp:spPr>
        <a:xfrm>
          <a:off x="0" y="1289262"/>
          <a:ext cx="7117918" cy="0"/>
        </a:xfrm>
        <a:prstGeom prst="line">
          <a:avLst/>
        </a:prstGeom>
        <a:solidFill>
          <a:schemeClr val="accent2">
            <a:hueOff val="507351"/>
            <a:satOff val="-35"/>
            <a:lumOff val="392"/>
            <a:alphaOff val="0"/>
          </a:schemeClr>
        </a:solidFill>
        <a:ln w="12700" cap="flat" cmpd="sng" algn="ctr">
          <a:solidFill>
            <a:schemeClr val="accent2">
              <a:hueOff val="507351"/>
              <a:satOff val="-3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928B8-BD61-3345-9D7B-756F1DEECD14}">
      <dsp:nvSpPr>
        <dsp:cNvPr id="0" name=""/>
        <dsp:cNvSpPr/>
      </dsp:nvSpPr>
      <dsp:spPr>
        <a:xfrm>
          <a:off x="0" y="1289262"/>
          <a:ext cx="7117918" cy="128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u="sng" kern="1200"/>
            <a:t>Performed tokenization:</a:t>
          </a:r>
          <a:r>
            <a:rPr lang="en-IN" sz="2500" kern="1200"/>
            <a:t> breaking down a piece of text (the tweet) into smaller pieces (words) </a:t>
          </a:r>
          <a:endParaRPr lang="en-US" sz="2500" kern="1200"/>
        </a:p>
      </dsp:txBody>
      <dsp:txXfrm>
        <a:off x="0" y="1289262"/>
        <a:ext cx="7117918" cy="1289262"/>
      </dsp:txXfrm>
    </dsp:sp>
    <dsp:sp modelId="{78D03F23-D779-414F-BFE4-2D055DFFC25E}">
      <dsp:nvSpPr>
        <dsp:cNvPr id="0" name=""/>
        <dsp:cNvSpPr/>
      </dsp:nvSpPr>
      <dsp:spPr>
        <a:xfrm>
          <a:off x="0" y="2578524"/>
          <a:ext cx="7117918" cy="0"/>
        </a:xfrm>
        <a:prstGeom prst="line">
          <a:avLst/>
        </a:prstGeom>
        <a:solidFill>
          <a:schemeClr val="accent2">
            <a:hueOff val="1014703"/>
            <a:satOff val="-71"/>
            <a:lumOff val="785"/>
            <a:alphaOff val="0"/>
          </a:schemeClr>
        </a:solidFill>
        <a:ln w="12700" cap="flat" cmpd="sng" algn="ctr">
          <a:solidFill>
            <a:schemeClr val="accent2">
              <a:hueOff val="1014703"/>
              <a:satOff val="-71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30535-203D-634F-A9CF-28F5B2E16BDB}">
      <dsp:nvSpPr>
        <dsp:cNvPr id="0" name=""/>
        <dsp:cNvSpPr/>
      </dsp:nvSpPr>
      <dsp:spPr>
        <a:xfrm>
          <a:off x="0" y="2578524"/>
          <a:ext cx="7117918" cy="128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u="sng" kern="1200"/>
            <a:t>Replaced Chat words</a:t>
          </a:r>
          <a:r>
            <a:rPr lang="en-IN" sz="2500" kern="1200"/>
            <a:t>: After tokens were obtained replaced few words like ppl to people</a:t>
          </a:r>
          <a:endParaRPr lang="en-US" sz="2500" kern="1200"/>
        </a:p>
      </dsp:txBody>
      <dsp:txXfrm>
        <a:off x="0" y="2578524"/>
        <a:ext cx="7117918" cy="1289262"/>
      </dsp:txXfrm>
    </dsp:sp>
    <dsp:sp modelId="{6F92C6F1-6B0F-0A47-9CE8-80CFE488B48C}">
      <dsp:nvSpPr>
        <dsp:cNvPr id="0" name=""/>
        <dsp:cNvSpPr/>
      </dsp:nvSpPr>
      <dsp:spPr>
        <a:xfrm>
          <a:off x="0" y="3867786"/>
          <a:ext cx="7117918" cy="0"/>
        </a:xfrm>
        <a:prstGeom prst="line">
          <a:avLst/>
        </a:prstGeom>
        <a:solidFill>
          <a:schemeClr val="accent2">
            <a:hueOff val="1522054"/>
            <a:satOff val="-106"/>
            <a:lumOff val="1177"/>
            <a:alphaOff val="0"/>
          </a:schemeClr>
        </a:solidFill>
        <a:ln w="12700" cap="flat" cmpd="sng" algn="ctr">
          <a:solidFill>
            <a:schemeClr val="accent2">
              <a:hueOff val="1522054"/>
              <a:satOff val="-10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3BFA-D1A1-2E4E-A1C4-A30982956634}">
      <dsp:nvSpPr>
        <dsp:cNvPr id="0" name=""/>
        <dsp:cNvSpPr/>
      </dsp:nvSpPr>
      <dsp:spPr>
        <a:xfrm>
          <a:off x="0" y="3867786"/>
          <a:ext cx="7117918" cy="128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u="sng" kern="1200"/>
            <a:t>Implemented Lemmatization:</a:t>
          </a:r>
          <a:r>
            <a:rPr lang="en-IN" sz="2500" kern="1200"/>
            <a:t> It removes the grammar tense and restores the original form of each word like books will be considered as book only.</a:t>
          </a:r>
          <a:endParaRPr lang="en-US" sz="2500" kern="1200"/>
        </a:p>
      </dsp:txBody>
      <dsp:txXfrm>
        <a:off x="0" y="3867786"/>
        <a:ext cx="7117918" cy="12892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22897-36A4-C148-90FA-E252AA457E0E}">
      <dsp:nvSpPr>
        <dsp:cNvPr id="0" name=""/>
        <dsp:cNvSpPr/>
      </dsp:nvSpPr>
      <dsp:spPr>
        <a:xfrm>
          <a:off x="0" y="481524"/>
          <a:ext cx="5891471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Tried various ML models like SVM and Decision tree but they did not perform well</a:t>
          </a:r>
        </a:p>
      </dsp:txBody>
      <dsp:txXfrm>
        <a:off x="48547" y="530071"/>
        <a:ext cx="5794377" cy="897406"/>
      </dsp:txXfrm>
    </dsp:sp>
    <dsp:sp modelId="{96670EFC-0543-A94A-B5CD-1E01FA2FE3E2}">
      <dsp:nvSpPr>
        <dsp:cNvPr id="0" name=""/>
        <dsp:cNvSpPr/>
      </dsp:nvSpPr>
      <dsp:spPr>
        <a:xfrm>
          <a:off x="0" y="1548024"/>
          <a:ext cx="5891471" cy="994500"/>
        </a:xfrm>
        <a:prstGeom prst="roundRect">
          <a:avLst/>
        </a:prstGeom>
        <a:solidFill>
          <a:schemeClr val="accent5">
            <a:hueOff val="521498"/>
            <a:satOff val="2015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Implemented LSTM and Transformer(Bert). </a:t>
          </a:r>
        </a:p>
      </dsp:txBody>
      <dsp:txXfrm>
        <a:off x="48547" y="1596571"/>
        <a:ext cx="5794377" cy="897406"/>
      </dsp:txXfrm>
    </dsp:sp>
    <dsp:sp modelId="{A6366430-CC6F-7641-8C5A-D633E1800572}">
      <dsp:nvSpPr>
        <dsp:cNvPr id="0" name=""/>
        <dsp:cNvSpPr/>
      </dsp:nvSpPr>
      <dsp:spPr>
        <a:xfrm>
          <a:off x="0" y="2614524"/>
          <a:ext cx="5891471" cy="994500"/>
        </a:xfrm>
        <a:prstGeom prst="roundRect">
          <a:avLst/>
        </a:prstGeom>
        <a:solidFill>
          <a:schemeClr val="accent5">
            <a:hueOff val="1042997"/>
            <a:satOff val="4030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Bert model was giving us the best results, so this was selected</a:t>
          </a:r>
        </a:p>
      </dsp:txBody>
      <dsp:txXfrm>
        <a:off x="48547" y="2663071"/>
        <a:ext cx="5794377" cy="897406"/>
      </dsp:txXfrm>
    </dsp:sp>
    <dsp:sp modelId="{7DCB975B-1DC4-834F-A1B8-B6CCAEB45D30}">
      <dsp:nvSpPr>
        <dsp:cNvPr id="0" name=""/>
        <dsp:cNvSpPr/>
      </dsp:nvSpPr>
      <dsp:spPr>
        <a:xfrm>
          <a:off x="0" y="3681024"/>
          <a:ext cx="5891471" cy="994500"/>
        </a:xfrm>
        <a:prstGeom prst="roundRect">
          <a:avLst/>
        </a:prstGeom>
        <a:solidFill>
          <a:schemeClr val="accent5">
            <a:hueOff val="1564495"/>
            <a:satOff val="6045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Extraction was done with Bert pre trained model </a:t>
          </a:r>
        </a:p>
      </dsp:txBody>
      <dsp:txXfrm>
        <a:off x="48547" y="3729571"/>
        <a:ext cx="5794377" cy="897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A9AEF-55BD-A84E-8012-7C0C2DDB5450}">
      <dsp:nvSpPr>
        <dsp:cNvPr id="0" name=""/>
        <dsp:cNvSpPr/>
      </dsp:nvSpPr>
      <dsp:spPr>
        <a:xfrm>
          <a:off x="0" y="434184"/>
          <a:ext cx="5891471" cy="2089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Successfully created an API to download the videos and extract the sentences</a:t>
          </a:r>
        </a:p>
      </dsp:txBody>
      <dsp:txXfrm>
        <a:off x="102007" y="536191"/>
        <a:ext cx="5687457" cy="1885605"/>
      </dsp:txXfrm>
    </dsp:sp>
    <dsp:sp modelId="{DE565A72-2C8D-BE45-BEAA-8B99D8846710}">
      <dsp:nvSpPr>
        <dsp:cNvPr id="0" name=""/>
        <dsp:cNvSpPr/>
      </dsp:nvSpPr>
      <dsp:spPr>
        <a:xfrm>
          <a:off x="0" y="2633244"/>
          <a:ext cx="5891471" cy="2089619"/>
        </a:xfrm>
        <a:prstGeom prst="roundRect">
          <a:avLst/>
        </a:prstGeom>
        <a:solidFill>
          <a:schemeClr val="accent2">
            <a:hueOff val="1522054"/>
            <a:satOff val="-106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Effectively designed a solution with Transformer Bert to classify hate Speech</a:t>
          </a:r>
        </a:p>
      </dsp:txBody>
      <dsp:txXfrm>
        <a:off x="102007" y="2735251"/>
        <a:ext cx="5687457" cy="1885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96D47-AC06-0748-82CF-91A52C120B86}">
      <dsp:nvSpPr>
        <dsp:cNvPr id="0" name=""/>
        <dsp:cNvSpPr/>
      </dsp:nvSpPr>
      <dsp:spPr>
        <a:xfrm>
          <a:off x="1178294" y="2379"/>
          <a:ext cx="4713176" cy="1232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9" tIns="313082" rIns="91449" bIns="3130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Solve the overfitting problem</a:t>
          </a:r>
        </a:p>
      </dsp:txBody>
      <dsp:txXfrm>
        <a:off x="1178294" y="2379"/>
        <a:ext cx="4713176" cy="1232605"/>
      </dsp:txXfrm>
    </dsp:sp>
    <dsp:sp modelId="{992DDAEA-FEC1-1E49-8C5A-15EEFE03B792}">
      <dsp:nvSpPr>
        <dsp:cNvPr id="0" name=""/>
        <dsp:cNvSpPr/>
      </dsp:nvSpPr>
      <dsp:spPr>
        <a:xfrm>
          <a:off x="0" y="2379"/>
          <a:ext cx="1178294" cy="1232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51" tIns="121754" rIns="62351" bIns="12175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Solve</a:t>
          </a:r>
        </a:p>
      </dsp:txBody>
      <dsp:txXfrm>
        <a:off x="0" y="2379"/>
        <a:ext cx="1178294" cy="1232605"/>
      </dsp:txXfrm>
    </dsp:sp>
    <dsp:sp modelId="{118E5333-A18D-BE40-BCA7-2A1A5FF44644}">
      <dsp:nvSpPr>
        <dsp:cNvPr id="0" name=""/>
        <dsp:cNvSpPr/>
      </dsp:nvSpPr>
      <dsp:spPr>
        <a:xfrm>
          <a:off x="1178294" y="1308941"/>
          <a:ext cx="4713176" cy="12326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9" tIns="313082" rIns="91449" bIns="3130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Bert for multi-Language like French, German, Hindi etc.</a:t>
          </a:r>
        </a:p>
      </dsp:txBody>
      <dsp:txXfrm>
        <a:off x="1178294" y="1308941"/>
        <a:ext cx="4713176" cy="1232605"/>
      </dsp:txXfrm>
    </dsp:sp>
    <dsp:sp modelId="{C95D6CC8-518D-3F4B-A246-8AB754DF3D14}">
      <dsp:nvSpPr>
        <dsp:cNvPr id="0" name=""/>
        <dsp:cNvSpPr/>
      </dsp:nvSpPr>
      <dsp:spPr>
        <a:xfrm>
          <a:off x="0" y="1308941"/>
          <a:ext cx="1178294" cy="1232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51" tIns="121754" rIns="62351" bIns="12175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</a:t>
          </a:r>
        </a:p>
      </dsp:txBody>
      <dsp:txXfrm>
        <a:off x="0" y="1308941"/>
        <a:ext cx="1178294" cy="1232605"/>
      </dsp:txXfrm>
    </dsp:sp>
    <dsp:sp modelId="{3AD8BB2F-1B90-ED4A-A839-94F809E7B615}">
      <dsp:nvSpPr>
        <dsp:cNvPr id="0" name=""/>
        <dsp:cNvSpPr/>
      </dsp:nvSpPr>
      <dsp:spPr>
        <a:xfrm>
          <a:off x="1178294" y="2615502"/>
          <a:ext cx="4713176" cy="12326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9" tIns="313082" rIns="91449" bIns="3130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API to send the analysis to Annotator website</a:t>
          </a:r>
        </a:p>
      </dsp:txBody>
      <dsp:txXfrm>
        <a:off x="1178294" y="2615502"/>
        <a:ext cx="4713176" cy="1232605"/>
      </dsp:txXfrm>
    </dsp:sp>
    <dsp:sp modelId="{42C896CE-C896-EB4E-863A-C27ED56F5CAE}">
      <dsp:nvSpPr>
        <dsp:cNvPr id="0" name=""/>
        <dsp:cNvSpPr/>
      </dsp:nvSpPr>
      <dsp:spPr>
        <a:xfrm>
          <a:off x="0" y="2615502"/>
          <a:ext cx="1178294" cy="1232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51" tIns="121754" rIns="62351" bIns="12175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Enhance</a:t>
          </a:r>
        </a:p>
      </dsp:txBody>
      <dsp:txXfrm>
        <a:off x="0" y="2615502"/>
        <a:ext cx="1178294" cy="1232605"/>
      </dsp:txXfrm>
    </dsp:sp>
    <dsp:sp modelId="{28BE199D-BAEF-C048-8B58-097166CA90D3}">
      <dsp:nvSpPr>
        <dsp:cNvPr id="0" name=""/>
        <dsp:cNvSpPr/>
      </dsp:nvSpPr>
      <dsp:spPr>
        <a:xfrm>
          <a:off x="1178294" y="3922064"/>
          <a:ext cx="4713176" cy="12326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9" tIns="313082" rIns="91449" bIns="3130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 the website</a:t>
          </a:r>
        </a:p>
      </dsp:txBody>
      <dsp:txXfrm>
        <a:off x="1178294" y="3922064"/>
        <a:ext cx="4713176" cy="1232605"/>
      </dsp:txXfrm>
    </dsp:sp>
    <dsp:sp modelId="{1E683637-748E-8F41-89EF-E50BD13A9BF2}">
      <dsp:nvSpPr>
        <dsp:cNvPr id="0" name=""/>
        <dsp:cNvSpPr/>
      </dsp:nvSpPr>
      <dsp:spPr>
        <a:xfrm>
          <a:off x="0" y="3922064"/>
          <a:ext cx="1178294" cy="1232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51" tIns="121754" rIns="62351" bIns="12175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Deploy</a:t>
          </a:r>
        </a:p>
      </dsp:txBody>
      <dsp:txXfrm>
        <a:off x="0" y="3922064"/>
        <a:ext cx="1178294" cy="1232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3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5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6/26/2022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97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3B4BB62B-EFD0-D271-A287-33B860FF2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64" r="-1" b="1312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Hate Speech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Emerson Cardoso </a:t>
            </a:r>
          </a:p>
          <a:p>
            <a:r>
              <a:rPr lang="en-US">
                <a:solidFill>
                  <a:srgbClr val="FFFFFF"/>
                </a:solidFill>
              </a:rPr>
              <a:t>Sameer Hans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8" name="Rectangle 29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AED6E-315A-8541-B346-502D148A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Sentiment Analysis</a:t>
            </a:r>
          </a:p>
        </p:txBody>
      </p:sp>
      <p:sp>
        <p:nvSpPr>
          <p:cNvPr id="12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Graphic 44" descr="Angry Face with No Fill">
            <a:extLst>
              <a:ext uri="{FF2B5EF4-FFF2-40B4-BE49-F238E27FC236}">
                <a16:creationId xmlns:a16="http://schemas.microsoft.com/office/drawing/2014/main" id="{9F94214E-FB13-EB42-8FFB-70B2F7DC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404" y="1532324"/>
            <a:ext cx="3793350" cy="37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3A695-944F-3246-8E5A-9F2536E2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Introduction</a:t>
            </a: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05183-C2CF-640F-26A4-46076C033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777025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53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487F7-929F-8446-B2A0-459C872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5A84-7B14-ED41-8C89-F32D0843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/>
              <a:t>Require 3 labels in the dataset (positive, negative or neutral) to avoid false positives</a:t>
            </a:r>
          </a:p>
          <a:p>
            <a:r>
              <a:rPr lang="en-US" sz="1800"/>
              <a:t>Used twitter labelled data for training the model</a:t>
            </a:r>
          </a:p>
          <a:p>
            <a:r>
              <a:rPr lang="en-US" sz="1800"/>
              <a:t>The dataset has three labels that is Hate, Offensive or Neither</a:t>
            </a:r>
            <a:endParaRPr lang="en-US" sz="1800">
              <a:cs typeface="Calibri"/>
            </a:endParaRPr>
          </a:p>
          <a:p>
            <a:r>
              <a:rPr lang="en-US" sz="1800"/>
              <a:t>Below is the label distribution of dataset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/>
          </a:p>
          <a:p>
            <a:pPr lvl="1"/>
            <a:endParaRPr lang="en-US"/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1DC0C99B-AAC8-EF4F-842F-B64AD5294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31" y="1691342"/>
            <a:ext cx="3414495" cy="34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1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84AA4F-F323-F443-9757-7F07FBD7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Pre-Processing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F69D7FA-49B4-70BF-08CD-80A6D864E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427571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67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C683C-63A2-D644-BC73-93DF4647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Modeling</a:t>
            </a: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69E061-F3A5-A509-4B8A-62714C255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514834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95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26404-428F-584F-800D-F375BFAE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Evaluation and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1DB32-2FE0-1AA8-5200-F1803F362630}"/>
              </a:ext>
            </a:extLst>
          </p:cNvPr>
          <p:cNvSpPr txBox="1"/>
          <p:nvPr/>
        </p:nvSpPr>
        <p:spPr>
          <a:xfrm>
            <a:off x="777240" y="3428999"/>
            <a:ext cx="4606280" cy="27479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We got the accuracy of 0.98 and 0.88 for the training and validation datasets respectively.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We stop training our model after 25 epochs because the model started to overfit.</a:t>
            </a:r>
            <a:endParaRPr lang="en-US">
              <a:solidFill>
                <a:schemeClr val="tx2"/>
              </a:solidFill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For the hyperparameters, we considered the learning rate to be 3e-5 and the optimizer as </a:t>
            </a:r>
            <a:r>
              <a:rPr lang="en-US" err="1">
                <a:solidFill>
                  <a:schemeClr val="tx2"/>
                </a:solidFill>
              </a:rPr>
              <a:t>adamw</a:t>
            </a:r>
            <a:r>
              <a:rPr lang="en-US">
                <a:solidFill>
                  <a:schemeClr val="tx2"/>
                </a:solidFill>
              </a:rPr>
              <a:t>.</a:t>
            </a:r>
            <a:endParaRPr lang="en-US">
              <a:solidFill>
                <a:schemeClr val="tx2"/>
              </a:solidFill>
              <a:cs typeface="Calibri"/>
            </a:endParaRP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D100278-8BED-450A-1831-A34CF0A90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088" y="2672283"/>
            <a:ext cx="4382262" cy="26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3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85EDB-72A0-F540-8164-B208ED8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Conclusion</a:t>
            </a: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75C900-CC50-454C-8771-ACC57EB9E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757179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47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6C7D2-E5AE-7749-8C3D-E6F68BA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Future Work</a:t>
            </a:r>
          </a:p>
        </p:txBody>
      </p:sp>
      <p:grpSp>
        <p:nvGrpSpPr>
          <p:cNvPr id="25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1A6C3B1-8C94-3250-CEC1-F50708DEE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246392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18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E8FC8C-346B-4714-B072-E51C652D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34F8F-7000-491B-A718-2A107BCC4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2BE9-CD22-829A-63FE-CD21FC28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6424138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Simulation </a:t>
            </a:r>
            <a:endParaRPr lang="en-GB"/>
          </a:p>
        </p:txBody>
      </p:sp>
      <p:grpSp>
        <p:nvGrpSpPr>
          <p:cNvPr id="11" name="decorative circles">
            <a:extLst>
              <a:ext uri="{FF2B5EF4-FFF2-40B4-BE49-F238E27FC236}">
                <a16:creationId xmlns:a16="http://schemas.microsoft.com/office/drawing/2014/main" id="{09838217-B35D-443A-8B82-DFA8A94F5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78E247-7B9C-4536-87D2-D84D282F6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4AC65E-5D40-44F6-9A3C-59FE8E172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E78DD4-7732-4F9B-97F3-2F5B91C3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12F9AF-BA91-4A3E-9FAC-BDDC73897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121FFF-7EA7-4B48-BB73-6C3414F5D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E73F4E-7420-4365-89E4-D2E04432F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">
            <a:extLst>
              <a:ext uri="{FF2B5EF4-FFF2-40B4-BE49-F238E27FC236}">
                <a16:creationId xmlns:a16="http://schemas.microsoft.com/office/drawing/2014/main" id="{CDB830B7-6561-4441-974F-665B8B7F4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72BA452-DACF-4CC1-B5FC-1201ACB60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01" t="19460" r="12288" b="12942"/>
          <a:stretch/>
        </p:blipFill>
        <p:spPr>
          <a:xfrm flipH="1">
            <a:off x="7854111" y="28139"/>
            <a:ext cx="2581855" cy="2367745"/>
          </a:xfrm>
          <a:prstGeom prst="rect">
            <a:avLst/>
          </a:prstGeom>
        </p:spPr>
      </p:pic>
      <p:sp>
        <p:nvSpPr>
          <p:cNvPr id="23" name="Oval 2">
            <a:extLst>
              <a:ext uri="{FF2B5EF4-FFF2-40B4-BE49-F238E27FC236}">
                <a16:creationId xmlns:a16="http://schemas.microsoft.com/office/drawing/2014/main" id="{3A8E0FD3-761C-45A6-9643-9219C0A6D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628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B3ACC64-1ADA-4CF8-B665-E55204E1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4C728AE-EEAD-406C-BABC-3EEDC569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3920" y="3148124"/>
            <a:ext cx="3709876" cy="37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72" name="Oval 1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1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351FA-F136-3045-815F-D50A895E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</a:p>
        </p:txBody>
      </p:sp>
      <p:grpSp>
        <p:nvGrpSpPr>
          <p:cNvPr id="75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33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34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35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4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45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81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49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83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53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40" name="Oval 32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33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36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CE8ADD-205C-8C4E-A5C6-2952980F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What is TikTok??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20A927B-6B16-3D5E-5228-66A11385A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373724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34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C67CA3-BA58-1B4E-96A6-E5795495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Problem Statement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12D57FD-0676-CD5C-4837-DCE4F3EBF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862574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16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27118-589D-4346-A107-204E3D06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Overview of Solution</a:t>
            </a:r>
          </a:p>
        </p:txBody>
      </p:sp>
      <p:grpSp>
        <p:nvGrpSpPr>
          <p:cNvPr id="26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7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9A6E9-5DA5-1560-20CA-E56CBE3FC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776874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67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AED6E-315A-8541-B346-502D148A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Software Engineering</a:t>
            </a:r>
          </a:p>
        </p:txBody>
      </p:sp>
      <p:sp>
        <p:nvSpPr>
          <p:cNvPr id="34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F66D4662-D95A-3DBE-11B9-27272094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476" y="1650594"/>
            <a:ext cx="3607206" cy="36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A91E-4C17-E34A-A0A6-B07048AC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Product</a:t>
            </a:r>
          </a:p>
        </p:txBody>
      </p:sp>
      <p:pic>
        <p:nvPicPr>
          <p:cNvPr id="5" name="Content Placeholder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9F3FFA7-5300-AEDC-2C4A-2DBAD0A5A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14" y="1430146"/>
            <a:ext cx="6940347" cy="5062729"/>
          </a:xfrm>
        </p:spPr>
      </p:pic>
    </p:spTree>
    <p:extLst>
      <p:ext uri="{BB962C8B-B14F-4D97-AF65-F5344CB8AC3E}">
        <p14:creationId xmlns:p14="http://schemas.microsoft.com/office/powerpoint/2010/main" val="42955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7AD5-7D5C-2941-AE7E-27469C29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Tool used to Design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91ECE-0741-C1B5-2FC6-43DB6DBCB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Interface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2089-AE46-3D41-B321-A04A2872A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Vanilla JavaScript</a:t>
            </a:r>
          </a:p>
          <a:p>
            <a:r>
              <a:rPr lang="en-US"/>
              <a:t>HTML</a:t>
            </a:r>
          </a:p>
          <a:p>
            <a:r>
              <a:rPr lang="en-US"/>
              <a:t>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F04B-7301-A806-0A40-2FB878EE7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/>
              <a:t>Rest API 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E604A-834A-C3F4-D404-D7D6460A6A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Python</a:t>
            </a:r>
          </a:p>
          <a:p>
            <a:r>
              <a:rPr lang="en-US" err="1"/>
              <a:t>Gunicorn</a:t>
            </a:r>
            <a:endParaRPr lang="en-US"/>
          </a:p>
          <a:p>
            <a:r>
              <a:rPr lang="en-US"/>
              <a:t>Bottle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4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5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764E01-9533-6D4F-A508-04AC8DBB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en-US" sz="4400"/>
              <a:t>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9EF734-C0AB-5A5B-8A34-DCD572593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604085"/>
              </p:ext>
            </p:extLst>
          </p:nvPr>
        </p:nvGraphicFramePr>
        <p:xfrm>
          <a:off x="1001622" y="2056128"/>
          <a:ext cx="10188756" cy="3290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7475">
                  <a:extLst>
                    <a:ext uri="{9D8B030D-6E8A-4147-A177-3AD203B41FA5}">
                      <a16:colId xmlns:a16="http://schemas.microsoft.com/office/drawing/2014/main" val="2729273163"/>
                    </a:ext>
                  </a:extLst>
                </a:gridCol>
                <a:gridCol w="1179065">
                  <a:extLst>
                    <a:ext uri="{9D8B030D-6E8A-4147-A177-3AD203B41FA5}">
                      <a16:colId xmlns:a16="http://schemas.microsoft.com/office/drawing/2014/main" val="175328311"/>
                    </a:ext>
                  </a:extLst>
                </a:gridCol>
                <a:gridCol w="1231362">
                  <a:extLst>
                    <a:ext uri="{9D8B030D-6E8A-4147-A177-3AD203B41FA5}">
                      <a16:colId xmlns:a16="http://schemas.microsoft.com/office/drawing/2014/main" val="967207179"/>
                    </a:ext>
                  </a:extLst>
                </a:gridCol>
                <a:gridCol w="1179065">
                  <a:extLst>
                    <a:ext uri="{9D8B030D-6E8A-4147-A177-3AD203B41FA5}">
                      <a16:colId xmlns:a16="http://schemas.microsoft.com/office/drawing/2014/main" val="1367752292"/>
                    </a:ext>
                  </a:extLst>
                </a:gridCol>
                <a:gridCol w="1231362">
                  <a:extLst>
                    <a:ext uri="{9D8B030D-6E8A-4147-A177-3AD203B41FA5}">
                      <a16:colId xmlns:a16="http://schemas.microsoft.com/office/drawing/2014/main" val="2744727639"/>
                    </a:ext>
                  </a:extLst>
                </a:gridCol>
                <a:gridCol w="1179065">
                  <a:extLst>
                    <a:ext uri="{9D8B030D-6E8A-4147-A177-3AD203B41FA5}">
                      <a16:colId xmlns:a16="http://schemas.microsoft.com/office/drawing/2014/main" val="3552986272"/>
                    </a:ext>
                  </a:extLst>
                </a:gridCol>
                <a:gridCol w="1231362">
                  <a:extLst>
                    <a:ext uri="{9D8B030D-6E8A-4147-A177-3AD203B41FA5}">
                      <a16:colId xmlns:a16="http://schemas.microsoft.com/office/drawing/2014/main" val="3506147953"/>
                    </a:ext>
                  </a:extLst>
                </a:gridCol>
              </a:tblGrid>
              <a:tr h="36565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Time in Seconds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63782"/>
                  </a:ext>
                </a:extLst>
              </a:tr>
              <a:tr h="3656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Test1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Test2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Test3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85124"/>
                  </a:ext>
                </a:extLst>
              </a:tr>
              <a:tr h="3656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Normal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Threads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Normal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Threads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Normal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Threads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extLst>
                  <a:ext uri="{0D108BD9-81ED-4DB2-BD59-A6C34878D82A}">
                    <a16:rowId xmlns:a16="http://schemas.microsoft.com/office/drawing/2014/main" val="898807223"/>
                  </a:ext>
                </a:extLst>
              </a:tr>
              <a:tr h="365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Download Video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extLst>
                  <a:ext uri="{0D108BD9-81ED-4DB2-BD59-A6C34878D82A}">
                    <a16:rowId xmlns:a16="http://schemas.microsoft.com/office/drawing/2014/main" val="1302240920"/>
                  </a:ext>
                </a:extLst>
              </a:tr>
              <a:tr h="365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Convert Video to Audio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extLst>
                  <a:ext uri="{0D108BD9-81ED-4DB2-BD59-A6C34878D82A}">
                    <a16:rowId xmlns:a16="http://schemas.microsoft.com/office/drawing/2014/main" val="132166742"/>
                  </a:ext>
                </a:extLst>
              </a:tr>
              <a:tr h="365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Convert Audio to Text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22.69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11.29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21.32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12.55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24.65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13.06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extLst>
                  <a:ext uri="{0D108BD9-81ED-4DB2-BD59-A6C34878D82A}">
                    <a16:rowId xmlns:a16="http://schemas.microsoft.com/office/drawing/2014/main" val="3408087568"/>
                  </a:ext>
                </a:extLst>
              </a:tr>
              <a:tr h="365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Convert OCR to Text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47.27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8.6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45.12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10.35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52.18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7.15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extLst>
                  <a:ext uri="{0D108BD9-81ED-4DB2-BD59-A6C34878D82A}">
                    <a16:rowId xmlns:a16="http://schemas.microsoft.com/office/drawing/2014/main" val="1585385399"/>
                  </a:ext>
                </a:extLst>
              </a:tr>
              <a:tr h="365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Prediction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extLst>
                  <a:ext uri="{0D108BD9-81ED-4DB2-BD59-A6C34878D82A}">
                    <a16:rowId xmlns:a16="http://schemas.microsoft.com/office/drawing/2014/main" val="2404451906"/>
                  </a:ext>
                </a:extLst>
              </a:tr>
              <a:tr h="365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Total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69.96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19.89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66.44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22.9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76.83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22.36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65" marR="114565" marT="0" marB="0"/>
                </a:tc>
                <a:extLst>
                  <a:ext uri="{0D108BD9-81ED-4DB2-BD59-A6C34878D82A}">
                    <a16:rowId xmlns:a16="http://schemas.microsoft.com/office/drawing/2014/main" val="303558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94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5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764E01-9533-6D4F-A508-04AC8DBB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en-US" sz="4400"/>
              <a:t>Performance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4151005-4F70-6D9A-45F0-0620824E7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357230"/>
              </p:ext>
            </p:extLst>
          </p:nvPr>
        </p:nvGraphicFramePr>
        <p:xfrm>
          <a:off x="1527383" y="1712068"/>
          <a:ext cx="8764482" cy="487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015125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{E3159211-5324-3D47-938D-B1357D46C8D0}tf10001120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ConfettiVTI</vt:lpstr>
      <vt:lpstr>Hate Speech Detection</vt:lpstr>
      <vt:lpstr>What is TikTok??</vt:lpstr>
      <vt:lpstr>Problem Statement</vt:lpstr>
      <vt:lpstr>Overview of Solution</vt:lpstr>
      <vt:lpstr>Software Engineering</vt:lpstr>
      <vt:lpstr>Architecture of Product</vt:lpstr>
      <vt:lpstr>Tool used to Design</vt:lpstr>
      <vt:lpstr>Performance</vt:lpstr>
      <vt:lpstr>Performance</vt:lpstr>
      <vt:lpstr>Sentiment Analysis</vt:lpstr>
      <vt:lpstr>Introduction</vt:lpstr>
      <vt:lpstr>Dataset</vt:lpstr>
      <vt:lpstr>Pre-Processing</vt:lpstr>
      <vt:lpstr>Modeling</vt:lpstr>
      <vt:lpstr>Evaluation and Performance</vt:lpstr>
      <vt:lpstr>Conclusion</vt:lpstr>
      <vt:lpstr>Future Work</vt:lpstr>
      <vt:lpstr>Simulation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2022-06-26T10:41:55Z</dcterms:created>
  <dcterms:modified xsi:type="dcterms:W3CDTF">2022-06-26T21:48:46Z</dcterms:modified>
</cp:coreProperties>
</file>