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M.Watson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Fabrica de soluções</a:t>
            </a:r>
          </a:p>
        </p:txBody>
      </p:sp>
    </p:spTree>
    <p:extLst>
      <p:ext uri="{BB962C8B-B14F-4D97-AF65-F5344CB8AC3E}">
        <p14:creationId xmlns:p14="http://schemas.microsoft.com/office/powerpoint/2010/main" val="34075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97" y="4419809"/>
            <a:ext cx="2143125" cy="2143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M.Watson – </a:t>
            </a:r>
            <a:r>
              <a:rPr lang="pt-BR" dirty="0">
                <a:effectLst/>
              </a:rPr>
              <a:t>API Watson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7996" y="1972711"/>
            <a:ext cx="2143126" cy="21555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6" y="4419808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06" y="1985136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4286" y="4533900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286" y="198513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M.Watson – </a:t>
            </a:r>
            <a:r>
              <a:rPr lang="pt-BR" dirty="0">
                <a:effectLst/>
              </a:rPr>
              <a:t>API Watson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81809"/>
            <a:ext cx="9905998" cy="4678017"/>
          </a:xfrm>
        </p:spPr>
      </p:pic>
    </p:spTree>
    <p:extLst>
      <p:ext uri="{BB962C8B-B14F-4D97-AF65-F5344CB8AC3E}">
        <p14:creationId xmlns:p14="http://schemas.microsoft.com/office/powerpoint/2010/main" val="394418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M.Watson – </a:t>
            </a:r>
            <a:r>
              <a:rPr lang="pt-BR" dirty="0">
                <a:effectLst/>
              </a:rPr>
              <a:t>API Watson</a:t>
            </a:r>
            <a:endParaRPr lang="pt-B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868557"/>
            <a:ext cx="9905997" cy="47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6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M.Watson – </a:t>
            </a:r>
            <a:r>
              <a:rPr lang="pt-BR" dirty="0">
                <a:effectLst/>
              </a:rPr>
              <a:t>API Watson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895061"/>
            <a:ext cx="9905999" cy="46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1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M.Watson – </a:t>
            </a:r>
            <a:r>
              <a:rPr lang="pt-BR" dirty="0">
                <a:effectLst/>
              </a:rPr>
              <a:t>RH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88457"/>
            <a:ext cx="9905998" cy="4491855"/>
          </a:xfrm>
        </p:spPr>
      </p:pic>
    </p:spTree>
    <p:extLst>
      <p:ext uri="{BB962C8B-B14F-4D97-AF65-F5344CB8AC3E}">
        <p14:creationId xmlns:p14="http://schemas.microsoft.com/office/powerpoint/2010/main" val="802590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183</TotalTime>
  <Words>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M.Watson</vt:lpstr>
      <vt:lpstr>M.Watson – API Watson</vt:lpstr>
      <vt:lpstr>M.Watson – API Watson</vt:lpstr>
      <vt:lpstr>M.Watson – API Watson</vt:lpstr>
      <vt:lpstr>M.Watson – API Watson</vt:lpstr>
      <vt:lpstr>M.Watson – RH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M.Watson</dc:title>
  <dc:creator>Emerson Silva</dc:creator>
  <cp:lastModifiedBy>Emerson Silva</cp:lastModifiedBy>
  <cp:revision>8</cp:revision>
  <dcterms:created xsi:type="dcterms:W3CDTF">2016-10-04T13:20:58Z</dcterms:created>
  <dcterms:modified xsi:type="dcterms:W3CDTF">2016-10-04T16:24:26Z</dcterms:modified>
</cp:coreProperties>
</file>