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6" r:id="rId1"/>
  </p:sldMasterIdLst>
  <p:notesMasterIdLst>
    <p:notesMasterId r:id="rId28"/>
  </p:notesMasterIdLst>
  <p:sldIdLst>
    <p:sldId id="256" r:id="rId2"/>
    <p:sldId id="292" r:id="rId3"/>
    <p:sldId id="257" r:id="rId4"/>
    <p:sldId id="315" r:id="rId5"/>
    <p:sldId id="258" r:id="rId6"/>
    <p:sldId id="296" r:id="rId7"/>
    <p:sldId id="297" r:id="rId8"/>
    <p:sldId id="298" r:id="rId9"/>
    <p:sldId id="299" r:id="rId10"/>
    <p:sldId id="300" r:id="rId11"/>
    <p:sldId id="302" r:id="rId12"/>
    <p:sldId id="303" r:id="rId13"/>
    <p:sldId id="316" r:id="rId14"/>
    <p:sldId id="304" r:id="rId15"/>
    <p:sldId id="326" r:id="rId16"/>
    <p:sldId id="305" r:id="rId17"/>
    <p:sldId id="306" r:id="rId18"/>
    <p:sldId id="325" r:id="rId19"/>
    <p:sldId id="327" r:id="rId20"/>
    <p:sldId id="318" r:id="rId21"/>
    <p:sldId id="319" r:id="rId22"/>
    <p:sldId id="320" r:id="rId23"/>
    <p:sldId id="321" r:id="rId24"/>
    <p:sldId id="323" r:id="rId25"/>
    <p:sldId id="324" r:id="rId26"/>
    <p:sldId id="270" r:id="rId2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9FF"/>
    <a:srgbClr val="000000"/>
    <a:srgbClr val="007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F39519C-4E76-4926-8120-CFF143256CA5}">
  <a:tblStyle styleId="{DF39519C-4E76-4926-8120-CFF143256CA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0A1B5D5-9B99-4C35-A422-299274C87663}" styleName="Estilo medio 1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Estilo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Estilo medio 4 - Énfasi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19" autoAdjust="0"/>
    <p:restoredTop sz="96279" autoAdjust="0"/>
  </p:normalViewPr>
  <p:slideViewPr>
    <p:cSldViewPr snapToGrid="0">
      <p:cViewPr varScale="1">
        <p:scale>
          <a:sx n="147" d="100"/>
          <a:sy n="147" d="100"/>
        </p:scale>
        <p:origin x="8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b23893f06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b23893f06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68932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b23893f062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b23893f062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1427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b23893f062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b23893f062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17362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b23893f06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b23893f06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14990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b23893f062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b23893f062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49388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>
          <a:extLst>
            <a:ext uri="{FF2B5EF4-FFF2-40B4-BE49-F238E27FC236}">
              <a16:creationId xmlns:a16="http://schemas.microsoft.com/office/drawing/2014/main" id="{278708D7-1673-FADD-87E8-F54E39E09D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b23893f062_0_53:notes">
            <a:extLst>
              <a:ext uri="{FF2B5EF4-FFF2-40B4-BE49-F238E27FC236}">
                <a16:creationId xmlns:a16="http://schemas.microsoft.com/office/drawing/2014/main" id="{9B6B1239-35DF-7F95-4A34-F1E6E5DF4AD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b23893f062_0_53:notes">
            <a:extLst>
              <a:ext uri="{FF2B5EF4-FFF2-40B4-BE49-F238E27FC236}">
                <a16:creationId xmlns:a16="http://schemas.microsoft.com/office/drawing/2014/main" id="{21AF6ABD-AA1D-9C51-EB83-E8F2BF644E1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4250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b23893f062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b23893f062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79810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b23893f062_0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b23893f062_0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06117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>
          <a:extLst>
            <a:ext uri="{FF2B5EF4-FFF2-40B4-BE49-F238E27FC236}">
              <a16:creationId xmlns:a16="http://schemas.microsoft.com/office/drawing/2014/main" id="{9F1E4172-D2F3-5AB6-26E1-CDD361B542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b23893f062_0_149:notes">
            <a:extLst>
              <a:ext uri="{FF2B5EF4-FFF2-40B4-BE49-F238E27FC236}">
                <a16:creationId xmlns:a16="http://schemas.microsoft.com/office/drawing/2014/main" id="{681C4354-4613-0C46-FF84-788A7ECAF99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b23893f062_0_149:notes">
            <a:extLst>
              <a:ext uri="{FF2B5EF4-FFF2-40B4-BE49-F238E27FC236}">
                <a16:creationId xmlns:a16="http://schemas.microsoft.com/office/drawing/2014/main" id="{403F7D6B-9B7E-B93E-851F-854194C7F01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31580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>
          <a:extLst>
            <a:ext uri="{FF2B5EF4-FFF2-40B4-BE49-F238E27FC236}">
              <a16:creationId xmlns:a16="http://schemas.microsoft.com/office/drawing/2014/main" id="{1C02122A-C61B-AF0F-F006-565AB523BA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b23893f062_0_149:notes">
            <a:extLst>
              <a:ext uri="{FF2B5EF4-FFF2-40B4-BE49-F238E27FC236}">
                <a16:creationId xmlns:a16="http://schemas.microsoft.com/office/drawing/2014/main" id="{3E6AB14F-43E3-EC6F-34CB-E3F5A1E22D4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b23893f062_0_149:notes">
            <a:extLst>
              <a:ext uri="{FF2B5EF4-FFF2-40B4-BE49-F238E27FC236}">
                <a16:creationId xmlns:a16="http://schemas.microsoft.com/office/drawing/2014/main" id="{1D785DE0-BBCC-DB00-A0D3-B711FF7E897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6353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b23893f062_0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b23893f062_0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11027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b23893f062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b23893f062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86612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b23893f062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b23893f062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56831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b23893f062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b23893f062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17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b23893f062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b23893f062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15759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b23893f062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b23893f062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44858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b23893f062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b23893f062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94194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b23893f062_0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b23893f062_0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725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b2121fe2da_1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b2121fe2da_1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dbe7b9546a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dbe7b9546a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dbe7b9546a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dbe7b9546a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81345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dbe7b9546a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dbe7b9546a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26774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2" name="Google Shape;2702;ge5ad14cf5b_0_2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3" name="Google Shape;2703;ge5ad14cf5b_0_2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2272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288100"/>
            <a:ext cx="4813800" cy="202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417700"/>
            <a:ext cx="4251300" cy="437700"/>
          </a:xfrm>
          <a:prstGeom prst="rect">
            <a:avLst/>
          </a:prstGeom>
          <a:ln w="9525" cap="flat" cmpd="sng">
            <a:solidFill>
              <a:schemeClr val="accent3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2913204"/>
            <a:ext cx="6576000" cy="11973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7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0" name="Google Shape;40;p11"/>
          <p:cNvSpPr txBox="1">
            <a:spLocks noGrp="1"/>
          </p:cNvSpPr>
          <p:nvPr>
            <p:ph type="subTitle" idx="1"/>
          </p:nvPr>
        </p:nvSpPr>
        <p:spPr>
          <a:xfrm>
            <a:off x="1284000" y="4110504"/>
            <a:ext cx="6576000" cy="4971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0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/>
          <p:nvPr/>
        </p:nvSpPr>
        <p:spPr>
          <a:xfrm>
            <a:off x="-214700" y="2984165"/>
            <a:ext cx="393600" cy="393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antari"/>
              <a:ea typeface="Gantari"/>
              <a:cs typeface="Gantari"/>
              <a:sym typeface="Gantari"/>
            </a:endParaRPr>
          </a:p>
        </p:txBody>
      </p:sp>
      <p:sp>
        <p:nvSpPr>
          <p:cNvPr id="45" name="Google Shape;45;p13"/>
          <p:cNvSpPr/>
          <p:nvPr/>
        </p:nvSpPr>
        <p:spPr>
          <a:xfrm>
            <a:off x="333838" y="2190663"/>
            <a:ext cx="126000" cy="126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antari"/>
              <a:ea typeface="Gantari"/>
              <a:cs typeface="Gantari"/>
              <a:sym typeface="Gantari"/>
            </a:endParaRPr>
          </a:p>
        </p:txBody>
      </p:sp>
      <p:sp>
        <p:nvSpPr>
          <p:cNvPr id="46" name="Google Shape;46;p13"/>
          <p:cNvSpPr/>
          <p:nvPr/>
        </p:nvSpPr>
        <p:spPr>
          <a:xfrm rot="10800000">
            <a:off x="8812263" y="1896813"/>
            <a:ext cx="194100" cy="194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antari"/>
              <a:ea typeface="Gantari"/>
              <a:cs typeface="Gantari"/>
              <a:sym typeface="Gantari"/>
            </a:endParaRPr>
          </a:p>
        </p:txBody>
      </p:sp>
      <p:sp>
        <p:nvSpPr>
          <p:cNvPr id="47" name="Google Shape;47;p13"/>
          <p:cNvSpPr/>
          <p:nvPr/>
        </p:nvSpPr>
        <p:spPr>
          <a:xfrm rot="10800000">
            <a:off x="8546525" y="2858163"/>
            <a:ext cx="126000" cy="12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antari"/>
              <a:ea typeface="Gantari"/>
              <a:cs typeface="Gantari"/>
              <a:sym typeface="Ganta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0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4"/>
          <p:cNvSpPr/>
          <p:nvPr/>
        </p:nvSpPr>
        <p:spPr>
          <a:xfrm>
            <a:off x="343275" y="250925"/>
            <a:ext cx="194100" cy="194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antari"/>
              <a:ea typeface="Gantari"/>
              <a:cs typeface="Gantari"/>
              <a:sym typeface="Gantari"/>
            </a:endParaRPr>
          </a:p>
        </p:txBody>
      </p:sp>
      <p:sp>
        <p:nvSpPr>
          <p:cNvPr id="51" name="Google Shape;51;p14"/>
          <p:cNvSpPr/>
          <p:nvPr/>
        </p:nvSpPr>
        <p:spPr>
          <a:xfrm rot="10800000">
            <a:off x="-247125" y="376725"/>
            <a:ext cx="497700" cy="497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antari"/>
              <a:ea typeface="Gantari"/>
              <a:cs typeface="Gantari"/>
              <a:sym typeface="Gantari"/>
            </a:endParaRPr>
          </a:p>
        </p:txBody>
      </p:sp>
      <p:sp>
        <p:nvSpPr>
          <p:cNvPr id="52" name="Google Shape;52;p14"/>
          <p:cNvSpPr/>
          <p:nvPr/>
        </p:nvSpPr>
        <p:spPr>
          <a:xfrm rot="10800000">
            <a:off x="8755789" y="3940114"/>
            <a:ext cx="796500" cy="796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antari"/>
              <a:ea typeface="Gantari"/>
              <a:cs typeface="Gantari"/>
              <a:sym typeface="Ganta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5"/>
          <p:cNvSpPr txBox="1">
            <a:spLocks noGrp="1"/>
          </p:cNvSpPr>
          <p:nvPr>
            <p:ph type="title"/>
          </p:nvPr>
        </p:nvSpPr>
        <p:spPr>
          <a:xfrm>
            <a:off x="2347950" y="539510"/>
            <a:ext cx="4448100" cy="12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81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5"/>
          <p:cNvSpPr txBox="1">
            <a:spLocks noGrp="1"/>
          </p:cNvSpPr>
          <p:nvPr>
            <p:ph type="subTitle" idx="1"/>
          </p:nvPr>
        </p:nvSpPr>
        <p:spPr>
          <a:xfrm>
            <a:off x="2347950" y="1971000"/>
            <a:ext cx="4448100" cy="120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5"/>
          <p:cNvSpPr txBox="1"/>
          <p:nvPr/>
        </p:nvSpPr>
        <p:spPr>
          <a:xfrm>
            <a:off x="2536650" y="4018075"/>
            <a:ext cx="40707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rPr>
              <a:t>CREDITS:</a:t>
            </a:r>
            <a:r>
              <a:rPr lang="en" sz="1000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rPr>
              <a:t> This presentation template was created by </a:t>
            </a:r>
            <a:r>
              <a:rPr lang="en" sz="1000" b="1" u="sng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rPr>
              <a:t>, and includes icons by </a:t>
            </a:r>
            <a:r>
              <a:rPr lang="en" sz="1000" b="1" u="sng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rPr>
              <a:t>, and infographics &amp; images by </a:t>
            </a:r>
            <a:r>
              <a:rPr lang="en" sz="1000" b="1" u="sng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rPr>
              <a:t> </a:t>
            </a:r>
            <a:endParaRPr sz="1000" b="1" u="sng">
              <a:solidFill>
                <a:schemeClr val="dk1"/>
              </a:solidFill>
              <a:latin typeface="Gantari"/>
              <a:ea typeface="Gantari"/>
              <a:cs typeface="Gantari"/>
              <a:sym typeface="Ganta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6"/>
          <p:cNvSpPr/>
          <p:nvPr/>
        </p:nvSpPr>
        <p:spPr>
          <a:xfrm>
            <a:off x="8181325" y="4962875"/>
            <a:ext cx="304800" cy="304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antari"/>
              <a:ea typeface="Gantari"/>
              <a:cs typeface="Gantari"/>
              <a:sym typeface="Gantari"/>
            </a:endParaRPr>
          </a:p>
        </p:txBody>
      </p:sp>
      <p:sp>
        <p:nvSpPr>
          <p:cNvPr id="59" name="Google Shape;59;p16"/>
          <p:cNvSpPr/>
          <p:nvPr/>
        </p:nvSpPr>
        <p:spPr>
          <a:xfrm>
            <a:off x="174038" y="476500"/>
            <a:ext cx="126000" cy="126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antari"/>
              <a:ea typeface="Gantari"/>
              <a:cs typeface="Gantari"/>
              <a:sym typeface="Gantari"/>
            </a:endParaRPr>
          </a:p>
        </p:txBody>
      </p:sp>
      <p:sp>
        <p:nvSpPr>
          <p:cNvPr id="60" name="Google Shape;60;p16"/>
          <p:cNvSpPr/>
          <p:nvPr/>
        </p:nvSpPr>
        <p:spPr>
          <a:xfrm rot="10800000">
            <a:off x="174057" y="2742825"/>
            <a:ext cx="304800" cy="304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antari"/>
              <a:ea typeface="Gantari"/>
              <a:cs typeface="Gantari"/>
              <a:sym typeface="Gantari"/>
            </a:endParaRPr>
          </a:p>
        </p:txBody>
      </p:sp>
      <p:sp>
        <p:nvSpPr>
          <p:cNvPr id="61" name="Google Shape;61;p16"/>
          <p:cNvSpPr/>
          <p:nvPr/>
        </p:nvSpPr>
        <p:spPr>
          <a:xfrm rot="10800000">
            <a:off x="478850" y="2156950"/>
            <a:ext cx="126000" cy="126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antari"/>
              <a:ea typeface="Gantari"/>
              <a:cs typeface="Gantari"/>
              <a:sym typeface="Gantari"/>
            </a:endParaRPr>
          </a:p>
        </p:txBody>
      </p:sp>
      <p:sp>
        <p:nvSpPr>
          <p:cNvPr id="62" name="Google Shape;62;p16"/>
          <p:cNvSpPr/>
          <p:nvPr/>
        </p:nvSpPr>
        <p:spPr>
          <a:xfrm rot="10800000">
            <a:off x="8783450" y="4329850"/>
            <a:ext cx="126000" cy="126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antari"/>
              <a:ea typeface="Gantari"/>
              <a:cs typeface="Gantari"/>
              <a:sym typeface="Gantari"/>
            </a:endParaRPr>
          </a:p>
        </p:txBody>
      </p:sp>
      <p:sp>
        <p:nvSpPr>
          <p:cNvPr id="63" name="Google Shape;63;p16"/>
          <p:cNvSpPr/>
          <p:nvPr/>
        </p:nvSpPr>
        <p:spPr>
          <a:xfrm>
            <a:off x="8486113" y="3200050"/>
            <a:ext cx="126000" cy="12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antari"/>
              <a:ea typeface="Gantari"/>
              <a:cs typeface="Gantari"/>
              <a:sym typeface="Ganta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/>
          <p:nvPr/>
        </p:nvSpPr>
        <p:spPr>
          <a:xfrm rot="-5400000">
            <a:off x="7653156" y="413494"/>
            <a:ext cx="126000" cy="126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antari"/>
              <a:ea typeface="Gantari"/>
              <a:cs typeface="Gantari"/>
              <a:sym typeface="Gantari"/>
            </a:endParaRPr>
          </a:p>
        </p:txBody>
      </p:sp>
      <p:sp>
        <p:nvSpPr>
          <p:cNvPr id="66" name="Google Shape;66;p17"/>
          <p:cNvSpPr/>
          <p:nvPr/>
        </p:nvSpPr>
        <p:spPr>
          <a:xfrm rot="5400000">
            <a:off x="8782956" y="116156"/>
            <a:ext cx="126000" cy="126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antari"/>
              <a:ea typeface="Gantari"/>
              <a:cs typeface="Gantari"/>
              <a:sym typeface="Gantari"/>
            </a:endParaRPr>
          </a:p>
        </p:txBody>
      </p:sp>
      <p:sp>
        <p:nvSpPr>
          <p:cNvPr id="67" name="Google Shape;67;p17"/>
          <p:cNvSpPr/>
          <p:nvPr/>
        </p:nvSpPr>
        <p:spPr>
          <a:xfrm rot="5400000">
            <a:off x="4734831" y="116156"/>
            <a:ext cx="126000" cy="126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antari"/>
              <a:ea typeface="Gantari"/>
              <a:cs typeface="Gantari"/>
              <a:sym typeface="Gantari"/>
            </a:endParaRPr>
          </a:p>
        </p:txBody>
      </p:sp>
      <p:sp>
        <p:nvSpPr>
          <p:cNvPr id="68" name="Google Shape;68;p17"/>
          <p:cNvSpPr/>
          <p:nvPr/>
        </p:nvSpPr>
        <p:spPr>
          <a:xfrm rot="-5400000">
            <a:off x="2994831" y="4896769"/>
            <a:ext cx="126000" cy="12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antari"/>
              <a:ea typeface="Gantari"/>
              <a:cs typeface="Gantari"/>
              <a:sym typeface="Gantari"/>
            </a:endParaRPr>
          </a:p>
        </p:txBody>
      </p:sp>
      <p:sp>
        <p:nvSpPr>
          <p:cNvPr id="69" name="Google Shape;69;p17"/>
          <p:cNvSpPr/>
          <p:nvPr/>
        </p:nvSpPr>
        <p:spPr>
          <a:xfrm rot="5400000">
            <a:off x="4124631" y="4599431"/>
            <a:ext cx="126000" cy="126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antari"/>
              <a:ea typeface="Gantari"/>
              <a:cs typeface="Gantari"/>
              <a:sym typeface="Gantari"/>
            </a:endParaRPr>
          </a:p>
        </p:txBody>
      </p:sp>
      <p:sp>
        <p:nvSpPr>
          <p:cNvPr id="70" name="Google Shape;70;p17"/>
          <p:cNvSpPr/>
          <p:nvPr/>
        </p:nvSpPr>
        <p:spPr>
          <a:xfrm rot="5400000">
            <a:off x="-98376" y="4424574"/>
            <a:ext cx="476100" cy="475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antari"/>
              <a:ea typeface="Gantari"/>
              <a:cs typeface="Gantari"/>
              <a:sym typeface="Gantari"/>
            </a:endParaRPr>
          </a:p>
        </p:txBody>
      </p:sp>
      <p:sp>
        <p:nvSpPr>
          <p:cNvPr id="71" name="Google Shape;71;p17"/>
          <p:cNvSpPr/>
          <p:nvPr/>
        </p:nvSpPr>
        <p:spPr>
          <a:xfrm rot="5400000">
            <a:off x="8908799" y="1299199"/>
            <a:ext cx="476100" cy="475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antari"/>
              <a:ea typeface="Gantari"/>
              <a:cs typeface="Gantari"/>
              <a:sym typeface="Ganta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713225" y="3762200"/>
            <a:ext cx="4383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2615325"/>
            <a:ext cx="1157400" cy="1146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04000" cy="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>
            <a:spLocks noGrp="1"/>
          </p:cNvSpPr>
          <p:nvPr>
            <p:ph type="title"/>
          </p:nvPr>
        </p:nvSpPr>
        <p:spPr>
          <a:xfrm>
            <a:off x="722376" y="44805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subTitle" idx="1"/>
          </p:nvPr>
        </p:nvSpPr>
        <p:spPr>
          <a:xfrm>
            <a:off x="3921099" y="2848399"/>
            <a:ext cx="2505600" cy="17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subTitle" idx="2"/>
          </p:nvPr>
        </p:nvSpPr>
        <p:spPr>
          <a:xfrm>
            <a:off x="713225" y="2848399"/>
            <a:ext cx="2505600" cy="17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ubTitle" idx="3"/>
          </p:nvPr>
        </p:nvSpPr>
        <p:spPr>
          <a:xfrm>
            <a:off x="713225" y="2274740"/>
            <a:ext cx="25056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ubTitle" idx="4"/>
          </p:nvPr>
        </p:nvSpPr>
        <p:spPr>
          <a:xfrm>
            <a:off x="3921100" y="2274740"/>
            <a:ext cx="25056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/>
          <p:nvPr/>
        </p:nvSpPr>
        <p:spPr>
          <a:xfrm rot="10800000">
            <a:off x="7481850" y="-177675"/>
            <a:ext cx="396000" cy="396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antari"/>
              <a:ea typeface="Gantari"/>
              <a:cs typeface="Gantari"/>
              <a:sym typeface="Gantari"/>
            </a:endParaRPr>
          </a:p>
        </p:txBody>
      </p:sp>
      <p:sp>
        <p:nvSpPr>
          <p:cNvPr id="26" name="Google Shape;26;p6"/>
          <p:cNvSpPr/>
          <p:nvPr/>
        </p:nvSpPr>
        <p:spPr>
          <a:xfrm>
            <a:off x="8693050" y="442450"/>
            <a:ext cx="194100" cy="194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antari"/>
              <a:ea typeface="Gantari"/>
              <a:cs typeface="Gantari"/>
              <a:sym typeface="Gantari"/>
            </a:endParaRPr>
          </a:p>
        </p:txBody>
      </p:sp>
      <p:sp>
        <p:nvSpPr>
          <p:cNvPr id="27" name="Google Shape;27;p6"/>
          <p:cNvSpPr/>
          <p:nvPr/>
        </p:nvSpPr>
        <p:spPr>
          <a:xfrm>
            <a:off x="9035525" y="1017725"/>
            <a:ext cx="194100" cy="194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antari"/>
              <a:ea typeface="Gantari"/>
              <a:cs typeface="Gantari"/>
              <a:sym typeface="Ganta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713225" y="2103375"/>
            <a:ext cx="3909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ubTitle" idx="1"/>
          </p:nvPr>
        </p:nvSpPr>
        <p:spPr>
          <a:xfrm>
            <a:off x="713225" y="2725125"/>
            <a:ext cx="3909300" cy="18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Blinker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abarito"/>
              <a:buNone/>
              <a:defRPr sz="3500">
                <a:solidFill>
                  <a:schemeClr val="dk1"/>
                </a:solidFill>
                <a:latin typeface="Gabarito"/>
                <a:ea typeface="Gabarito"/>
                <a:cs typeface="Gabarito"/>
                <a:sym typeface="Gabar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abarito"/>
              <a:buNone/>
              <a:defRPr sz="3500">
                <a:solidFill>
                  <a:schemeClr val="dk1"/>
                </a:solidFill>
                <a:latin typeface="Gabarito"/>
                <a:ea typeface="Gabarito"/>
                <a:cs typeface="Gabarito"/>
                <a:sym typeface="Gabar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abarito"/>
              <a:buNone/>
              <a:defRPr sz="3500">
                <a:solidFill>
                  <a:schemeClr val="dk1"/>
                </a:solidFill>
                <a:latin typeface="Gabarito"/>
                <a:ea typeface="Gabarito"/>
                <a:cs typeface="Gabarito"/>
                <a:sym typeface="Gabar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abarito"/>
              <a:buNone/>
              <a:defRPr sz="3500">
                <a:solidFill>
                  <a:schemeClr val="dk1"/>
                </a:solidFill>
                <a:latin typeface="Gabarito"/>
                <a:ea typeface="Gabarito"/>
                <a:cs typeface="Gabarito"/>
                <a:sym typeface="Gabar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abarito"/>
              <a:buNone/>
              <a:defRPr sz="3500">
                <a:solidFill>
                  <a:schemeClr val="dk1"/>
                </a:solidFill>
                <a:latin typeface="Gabarito"/>
                <a:ea typeface="Gabarito"/>
                <a:cs typeface="Gabarito"/>
                <a:sym typeface="Gabar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abarito"/>
              <a:buNone/>
              <a:defRPr sz="3500">
                <a:solidFill>
                  <a:schemeClr val="dk1"/>
                </a:solidFill>
                <a:latin typeface="Gabarito"/>
                <a:ea typeface="Gabarito"/>
                <a:cs typeface="Gabarito"/>
                <a:sym typeface="Gabar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abarito"/>
              <a:buNone/>
              <a:defRPr sz="3500">
                <a:solidFill>
                  <a:schemeClr val="dk1"/>
                </a:solidFill>
                <a:latin typeface="Gabarito"/>
                <a:ea typeface="Gabarito"/>
                <a:cs typeface="Gabarito"/>
                <a:sym typeface="Gabar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abarito"/>
              <a:buNone/>
              <a:defRPr sz="3500">
                <a:solidFill>
                  <a:schemeClr val="dk1"/>
                </a:solidFill>
                <a:latin typeface="Gabarito"/>
                <a:ea typeface="Gabarito"/>
                <a:cs typeface="Gabarito"/>
                <a:sym typeface="Gabar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abarito"/>
              <a:buNone/>
              <a:defRPr sz="3500">
                <a:solidFill>
                  <a:schemeClr val="dk1"/>
                </a:solidFill>
                <a:latin typeface="Gabarito"/>
                <a:ea typeface="Gabarito"/>
                <a:cs typeface="Gabarito"/>
                <a:sym typeface="Gabar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ntari"/>
              <a:buChar char="●"/>
              <a:defRPr sz="1200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ntari"/>
              <a:buChar char="○"/>
              <a:defRPr sz="1200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ntari"/>
              <a:buChar char="■"/>
              <a:defRPr sz="1200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ntari"/>
              <a:buChar char="●"/>
              <a:defRPr sz="1200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ntari"/>
              <a:buChar char="○"/>
              <a:defRPr sz="1200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ntari"/>
              <a:buChar char="■"/>
              <a:defRPr sz="1200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ntari"/>
              <a:buChar char="●"/>
              <a:defRPr sz="1200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ntari"/>
              <a:buChar char="○"/>
              <a:defRPr sz="1200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Gantari"/>
              <a:buChar char="■"/>
              <a:defRPr sz="1200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6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6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2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6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2.png"/><Relationship Id="rId11" Type="http://schemas.openxmlformats.org/officeDocument/2006/relationships/image" Target="../media/image34.png"/><Relationship Id="rId5" Type="http://schemas.openxmlformats.org/officeDocument/2006/relationships/image" Target="../media/image14.png"/><Relationship Id="rId10" Type="http://schemas.openxmlformats.org/officeDocument/2006/relationships/image" Target="../media/image12.png"/><Relationship Id="rId4" Type="http://schemas.openxmlformats.org/officeDocument/2006/relationships/image" Target="../media/image13.png"/><Relationship Id="rId9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6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jpeg"/><Relationship Id="rId3" Type="http://schemas.openxmlformats.org/officeDocument/2006/relationships/image" Target="../media/image16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6.png"/><Relationship Id="rId5" Type="http://schemas.openxmlformats.org/officeDocument/2006/relationships/image" Target="../media/image25.jpeg"/><Relationship Id="rId10" Type="http://schemas.openxmlformats.org/officeDocument/2006/relationships/image" Target="../media/image14.png"/><Relationship Id="rId4" Type="http://schemas.openxmlformats.org/officeDocument/2006/relationships/image" Target="../media/image40.png"/><Relationship Id="rId9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4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16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42.jpg"/><Relationship Id="rId4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profile.php?id=61554200604080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6.png"/><Relationship Id="rId4" Type="http://schemas.openxmlformats.org/officeDocument/2006/relationships/hyperlink" Target="https://www.youtube.com/channel/UCU3KtNgtLRPAB5_TEbYnXnw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7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0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9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 txBox="1">
            <a:spLocks noGrp="1"/>
          </p:cNvSpPr>
          <p:nvPr>
            <p:ph type="ctrTitle"/>
          </p:nvPr>
        </p:nvSpPr>
        <p:spPr>
          <a:xfrm>
            <a:off x="713224" y="1288100"/>
            <a:ext cx="5342290" cy="202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 dirty="0"/>
              <a:t>Crea un Sistema de Inventario con Laravel 11 y Vue 3</a:t>
            </a:r>
            <a:endParaRPr sz="4500" b="1" dirty="0"/>
          </a:p>
        </p:txBody>
      </p:sp>
      <p:sp>
        <p:nvSpPr>
          <p:cNvPr id="83" name="Google Shape;83;p21"/>
          <p:cNvSpPr txBox="1">
            <a:spLocks noGrp="1"/>
          </p:cNvSpPr>
          <p:nvPr>
            <p:ph type="subTitle" idx="1"/>
          </p:nvPr>
        </p:nvSpPr>
        <p:spPr>
          <a:xfrm>
            <a:off x="517891" y="3417699"/>
            <a:ext cx="5342290" cy="6095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El sistema ayuda a </a:t>
            </a:r>
            <a:r>
              <a:rPr lang="es-ES" b="0" i="0" dirty="0">
                <a:solidFill>
                  <a:srgbClr val="001D35"/>
                </a:solidFill>
                <a:effectLst/>
                <a:latin typeface="Google Sans"/>
              </a:rPr>
              <a:t>controlar y planificar los productos que utiliza </a:t>
            </a:r>
            <a:r>
              <a:rPr lang="es-ES" dirty="0"/>
              <a:t>una empresa</a:t>
            </a:r>
            <a:endParaRPr lang="en-US" dirty="0"/>
          </a:p>
        </p:txBody>
      </p:sp>
      <p:sp>
        <p:nvSpPr>
          <p:cNvPr id="84" name="Google Shape;84;p21"/>
          <p:cNvSpPr/>
          <p:nvPr/>
        </p:nvSpPr>
        <p:spPr>
          <a:xfrm>
            <a:off x="7432794" y="1556129"/>
            <a:ext cx="776990" cy="610182"/>
          </a:xfrm>
          <a:custGeom>
            <a:avLst/>
            <a:gdLst/>
            <a:ahLst/>
            <a:cxnLst/>
            <a:rect l="l" t="t" r="r" b="b"/>
            <a:pathLst>
              <a:path w="1559" h="1224" extrusionOk="0">
                <a:moveTo>
                  <a:pt x="1519" y="668"/>
                </a:moveTo>
                <a:lnTo>
                  <a:pt x="1519" y="666"/>
                </a:lnTo>
                <a:lnTo>
                  <a:pt x="1480" y="86"/>
                </a:lnTo>
                <a:lnTo>
                  <a:pt x="1185" y="381"/>
                </a:lnTo>
                <a:lnTo>
                  <a:pt x="1185" y="381"/>
                </a:lnTo>
                <a:cubicBezTo>
                  <a:pt x="1098" y="321"/>
                  <a:pt x="1008" y="268"/>
                  <a:pt x="915" y="223"/>
                </a:cubicBezTo>
                <a:lnTo>
                  <a:pt x="915" y="223"/>
                </a:lnTo>
                <a:cubicBezTo>
                  <a:pt x="910" y="220"/>
                  <a:pt x="904" y="217"/>
                  <a:pt x="899" y="215"/>
                </a:cubicBezTo>
                <a:lnTo>
                  <a:pt x="899" y="215"/>
                </a:lnTo>
                <a:cubicBezTo>
                  <a:pt x="879" y="205"/>
                  <a:pt x="859" y="196"/>
                  <a:pt x="839" y="187"/>
                </a:cubicBezTo>
                <a:lnTo>
                  <a:pt x="839" y="187"/>
                </a:lnTo>
                <a:cubicBezTo>
                  <a:pt x="826" y="181"/>
                  <a:pt x="814" y="176"/>
                  <a:pt x="801" y="170"/>
                </a:cubicBezTo>
                <a:lnTo>
                  <a:pt x="801" y="170"/>
                </a:lnTo>
                <a:cubicBezTo>
                  <a:pt x="788" y="165"/>
                  <a:pt x="775" y="159"/>
                  <a:pt x="762" y="154"/>
                </a:cubicBezTo>
                <a:lnTo>
                  <a:pt x="762" y="154"/>
                </a:lnTo>
                <a:cubicBezTo>
                  <a:pt x="741" y="146"/>
                  <a:pt x="721" y="138"/>
                  <a:pt x="701" y="131"/>
                </a:cubicBezTo>
                <a:lnTo>
                  <a:pt x="701" y="131"/>
                </a:lnTo>
                <a:cubicBezTo>
                  <a:pt x="695" y="129"/>
                  <a:pt x="689" y="126"/>
                  <a:pt x="683" y="124"/>
                </a:cubicBezTo>
                <a:lnTo>
                  <a:pt x="683" y="124"/>
                </a:lnTo>
                <a:cubicBezTo>
                  <a:pt x="463" y="46"/>
                  <a:pt x="234" y="5"/>
                  <a:pt x="4" y="0"/>
                </a:cubicBezTo>
                <a:lnTo>
                  <a:pt x="423" y="366"/>
                </a:lnTo>
                <a:lnTo>
                  <a:pt x="0" y="734"/>
                </a:lnTo>
                <a:lnTo>
                  <a:pt x="0" y="734"/>
                </a:lnTo>
                <a:cubicBezTo>
                  <a:pt x="136" y="739"/>
                  <a:pt x="268" y="762"/>
                  <a:pt x="392" y="802"/>
                </a:cubicBezTo>
                <a:lnTo>
                  <a:pt x="392" y="802"/>
                </a:lnTo>
                <a:cubicBezTo>
                  <a:pt x="392" y="802"/>
                  <a:pt x="393" y="802"/>
                  <a:pt x="393" y="803"/>
                </a:cubicBezTo>
                <a:lnTo>
                  <a:pt x="393" y="803"/>
                </a:lnTo>
                <a:cubicBezTo>
                  <a:pt x="404" y="806"/>
                  <a:pt x="414" y="810"/>
                  <a:pt x="425" y="814"/>
                </a:cubicBezTo>
                <a:lnTo>
                  <a:pt x="425" y="814"/>
                </a:lnTo>
                <a:cubicBezTo>
                  <a:pt x="434" y="817"/>
                  <a:pt x="442" y="819"/>
                  <a:pt x="450" y="822"/>
                </a:cubicBezTo>
                <a:lnTo>
                  <a:pt x="450" y="822"/>
                </a:lnTo>
                <a:cubicBezTo>
                  <a:pt x="454" y="824"/>
                  <a:pt x="457" y="825"/>
                  <a:pt x="460" y="826"/>
                </a:cubicBezTo>
                <a:lnTo>
                  <a:pt x="460" y="826"/>
                </a:lnTo>
                <a:cubicBezTo>
                  <a:pt x="525" y="851"/>
                  <a:pt x="590" y="880"/>
                  <a:pt x="652" y="915"/>
                </a:cubicBezTo>
                <a:lnTo>
                  <a:pt x="651" y="915"/>
                </a:lnTo>
                <a:lnTo>
                  <a:pt x="420" y="1146"/>
                </a:lnTo>
                <a:lnTo>
                  <a:pt x="996" y="1185"/>
                </a:lnTo>
                <a:lnTo>
                  <a:pt x="998" y="1185"/>
                </a:lnTo>
                <a:lnTo>
                  <a:pt x="1558" y="1223"/>
                </a:lnTo>
                <a:lnTo>
                  <a:pt x="1519" y="668"/>
                </a:lnTo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1"/>
          <p:cNvSpPr/>
          <p:nvPr/>
        </p:nvSpPr>
        <p:spPr>
          <a:xfrm>
            <a:off x="6666778" y="1365173"/>
            <a:ext cx="978914" cy="750654"/>
          </a:xfrm>
          <a:custGeom>
            <a:avLst/>
            <a:gdLst/>
            <a:ahLst/>
            <a:cxnLst/>
            <a:rect l="l" t="t" r="r" b="b"/>
            <a:pathLst>
              <a:path w="1965" h="1506" extrusionOk="0">
                <a:moveTo>
                  <a:pt x="1545" y="383"/>
                </a:moveTo>
                <a:lnTo>
                  <a:pt x="1543" y="382"/>
                </a:lnTo>
                <a:lnTo>
                  <a:pt x="1105" y="0"/>
                </a:lnTo>
                <a:lnTo>
                  <a:pt x="1105" y="417"/>
                </a:lnTo>
                <a:lnTo>
                  <a:pt x="1105" y="417"/>
                </a:lnTo>
                <a:cubicBezTo>
                  <a:pt x="1001" y="435"/>
                  <a:pt x="900" y="462"/>
                  <a:pt x="802" y="496"/>
                </a:cubicBezTo>
                <a:lnTo>
                  <a:pt x="802" y="496"/>
                </a:lnTo>
                <a:cubicBezTo>
                  <a:pt x="796" y="498"/>
                  <a:pt x="791" y="499"/>
                  <a:pt x="785" y="501"/>
                </a:cubicBezTo>
                <a:lnTo>
                  <a:pt x="785" y="501"/>
                </a:lnTo>
                <a:cubicBezTo>
                  <a:pt x="764" y="509"/>
                  <a:pt x="744" y="516"/>
                  <a:pt x="723" y="524"/>
                </a:cubicBezTo>
                <a:lnTo>
                  <a:pt x="723" y="524"/>
                </a:lnTo>
                <a:cubicBezTo>
                  <a:pt x="710" y="529"/>
                  <a:pt x="697" y="534"/>
                  <a:pt x="685" y="539"/>
                </a:cubicBezTo>
                <a:lnTo>
                  <a:pt x="685" y="539"/>
                </a:lnTo>
                <a:cubicBezTo>
                  <a:pt x="672" y="545"/>
                  <a:pt x="658" y="550"/>
                  <a:pt x="645" y="556"/>
                </a:cubicBezTo>
                <a:lnTo>
                  <a:pt x="645" y="556"/>
                </a:lnTo>
                <a:cubicBezTo>
                  <a:pt x="625" y="564"/>
                  <a:pt x="605" y="573"/>
                  <a:pt x="586" y="582"/>
                </a:cubicBezTo>
                <a:lnTo>
                  <a:pt x="586" y="582"/>
                </a:lnTo>
                <a:cubicBezTo>
                  <a:pt x="580" y="585"/>
                  <a:pt x="574" y="587"/>
                  <a:pt x="568" y="590"/>
                </a:cubicBezTo>
                <a:lnTo>
                  <a:pt x="568" y="590"/>
                </a:lnTo>
                <a:cubicBezTo>
                  <a:pt x="358" y="690"/>
                  <a:pt x="166" y="823"/>
                  <a:pt x="0" y="982"/>
                </a:cubicBezTo>
                <a:lnTo>
                  <a:pt x="555" y="945"/>
                </a:lnTo>
                <a:lnTo>
                  <a:pt x="517" y="1505"/>
                </a:lnTo>
                <a:lnTo>
                  <a:pt x="517" y="1505"/>
                </a:lnTo>
                <a:cubicBezTo>
                  <a:pt x="617" y="1411"/>
                  <a:pt x="726" y="1335"/>
                  <a:pt x="842" y="1276"/>
                </a:cubicBezTo>
                <a:lnTo>
                  <a:pt x="843" y="1275"/>
                </a:lnTo>
                <a:lnTo>
                  <a:pt x="843" y="1275"/>
                </a:lnTo>
                <a:cubicBezTo>
                  <a:pt x="853" y="1270"/>
                  <a:pt x="863" y="1265"/>
                  <a:pt x="874" y="1260"/>
                </a:cubicBezTo>
                <a:lnTo>
                  <a:pt x="874" y="1260"/>
                </a:lnTo>
                <a:cubicBezTo>
                  <a:pt x="881" y="1257"/>
                  <a:pt x="890" y="1252"/>
                  <a:pt x="898" y="1249"/>
                </a:cubicBezTo>
                <a:lnTo>
                  <a:pt x="907" y="1245"/>
                </a:lnTo>
                <a:lnTo>
                  <a:pt x="907" y="1245"/>
                </a:lnTo>
                <a:cubicBezTo>
                  <a:pt x="971" y="1216"/>
                  <a:pt x="1037" y="1191"/>
                  <a:pt x="1105" y="1172"/>
                </a:cubicBezTo>
                <a:lnTo>
                  <a:pt x="1105" y="1172"/>
                </a:lnTo>
                <a:lnTo>
                  <a:pt x="1105" y="1499"/>
                </a:lnTo>
                <a:lnTo>
                  <a:pt x="1541" y="1119"/>
                </a:lnTo>
                <a:lnTo>
                  <a:pt x="1541" y="1118"/>
                </a:lnTo>
                <a:lnTo>
                  <a:pt x="1964" y="750"/>
                </a:lnTo>
                <a:lnTo>
                  <a:pt x="1545" y="383"/>
                </a:lnTo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21"/>
          <p:cNvSpPr/>
          <p:nvPr/>
        </p:nvSpPr>
        <p:spPr>
          <a:xfrm>
            <a:off x="6333155" y="1834882"/>
            <a:ext cx="610179" cy="774797"/>
          </a:xfrm>
          <a:custGeom>
            <a:avLst/>
            <a:gdLst/>
            <a:ahLst/>
            <a:cxnLst/>
            <a:rect l="l" t="t" r="r" b="b"/>
            <a:pathLst>
              <a:path w="1225" h="1558" extrusionOk="0">
                <a:moveTo>
                  <a:pt x="669" y="38"/>
                </a:moveTo>
                <a:lnTo>
                  <a:pt x="666" y="39"/>
                </a:lnTo>
                <a:lnTo>
                  <a:pt x="87" y="78"/>
                </a:lnTo>
                <a:lnTo>
                  <a:pt x="381" y="373"/>
                </a:lnTo>
                <a:lnTo>
                  <a:pt x="381" y="373"/>
                </a:lnTo>
                <a:cubicBezTo>
                  <a:pt x="321" y="459"/>
                  <a:pt x="269" y="550"/>
                  <a:pt x="223" y="643"/>
                </a:cubicBezTo>
                <a:lnTo>
                  <a:pt x="223" y="643"/>
                </a:lnTo>
                <a:cubicBezTo>
                  <a:pt x="220" y="648"/>
                  <a:pt x="218" y="653"/>
                  <a:pt x="215" y="659"/>
                </a:cubicBezTo>
                <a:lnTo>
                  <a:pt x="215" y="659"/>
                </a:lnTo>
                <a:cubicBezTo>
                  <a:pt x="205" y="679"/>
                  <a:pt x="196" y="699"/>
                  <a:pt x="187" y="719"/>
                </a:cubicBezTo>
                <a:lnTo>
                  <a:pt x="187" y="719"/>
                </a:lnTo>
                <a:cubicBezTo>
                  <a:pt x="181" y="731"/>
                  <a:pt x="176" y="744"/>
                  <a:pt x="171" y="757"/>
                </a:cubicBezTo>
                <a:lnTo>
                  <a:pt x="171" y="757"/>
                </a:lnTo>
                <a:cubicBezTo>
                  <a:pt x="165" y="770"/>
                  <a:pt x="160" y="783"/>
                  <a:pt x="154" y="796"/>
                </a:cubicBezTo>
                <a:lnTo>
                  <a:pt x="154" y="796"/>
                </a:lnTo>
                <a:cubicBezTo>
                  <a:pt x="146" y="817"/>
                  <a:pt x="138" y="837"/>
                  <a:pt x="131" y="857"/>
                </a:cubicBezTo>
                <a:lnTo>
                  <a:pt x="131" y="857"/>
                </a:lnTo>
                <a:cubicBezTo>
                  <a:pt x="129" y="863"/>
                  <a:pt x="127" y="869"/>
                  <a:pt x="124" y="875"/>
                </a:cubicBezTo>
                <a:lnTo>
                  <a:pt x="124" y="875"/>
                </a:lnTo>
                <a:cubicBezTo>
                  <a:pt x="47" y="1094"/>
                  <a:pt x="5" y="1324"/>
                  <a:pt x="0" y="1554"/>
                </a:cubicBezTo>
                <a:lnTo>
                  <a:pt x="366" y="1134"/>
                </a:lnTo>
                <a:lnTo>
                  <a:pt x="735" y="1557"/>
                </a:lnTo>
                <a:lnTo>
                  <a:pt x="735" y="1557"/>
                </a:lnTo>
                <a:cubicBezTo>
                  <a:pt x="739" y="1422"/>
                  <a:pt x="763" y="1290"/>
                  <a:pt x="803" y="1166"/>
                </a:cubicBezTo>
                <a:lnTo>
                  <a:pt x="803" y="1166"/>
                </a:lnTo>
                <a:lnTo>
                  <a:pt x="803" y="1165"/>
                </a:lnTo>
                <a:lnTo>
                  <a:pt x="803" y="1165"/>
                </a:lnTo>
                <a:cubicBezTo>
                  <a:pt x="806" y="1154"/>
                  <a:pt x="810" y="1143"/>
                  <a:pt x="814" y="1133"/>
                </a:cubicBezTo>
                <a:lnTo>
                  <a:pt x="814" y="1133"/>
                </a:lnTo>
                <a:cubicBezTo>
                  <a:pt x="817" y="1124"/>
                  <a:pt x="820" y="1116"/>
                  <a:pt x="823" y="1107"/>
                </a:cubicBezTo>
                <a:lnTo>
                  <a:pt x="823" y="1107"/>
                </a:lnTo>
                <a:cubicBezTo>
                  <a:pt x="824" y="1104"/>
                  <a:pt x="825" y="1101"/>
                  <a:pt x="826" y="1098"/>
                </a:cubicBezTo>
                <a:lnTo>
                  <a:pt x="826" y="1098"/>
                </a:lnTo>
                <a:cubicBezTo>
                  <a:pt x="851" y="1032"/>
                  <a:pt x="880" y="968"/>
                  <a:pt x="915" y="906"/>
                </a:cubicBezTo>
                <a:lnTo>
                  <a:pt x="916" y="907"/>
                </a:lnTo>
                <a:lnTo>
                  <a:pt x="1147" y="1138"/>
                </a:lnTo>
                <a:lnTo>
                  <a:pt x="1186" y="561"/>
                </a:lnTo>
                <a:lnTo>
                  <a:pt x="1186" y="560"/>
                </a:lnTo>
                <a:lnTo>
                  <a:pt x="1224" y="0"/>
                </a:lnTo>
                <a:lnTo>
                  <a:pt x="669" y="38"/>
                </a:ln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21"/>
          <p:cNvSpPr/>
          <p:nvPr/>
        </p:nvSpPr>
        <p:spPr>
          <a:xfrm>
            <a:off x="6142200" y="2401166"/>
            <a:ext cx="750651" cy="978919"/>
          </a:xfrm>
          <a:custGeom>
            <a:avLst/>
            <a:gdLst/>
            <a:ahLst/>
            <a:cxnLst/>
            <a:rect l="l" t="t" r="r" b="b"/>
            <a:pathLst>
              <a:path w="1506" h="1965" extrusionOk="0">
                <a:moveTo>
                  <a:pt x="384" y="419"/>
                </a:moveTo>
                <a:lnTo>
                  <a:pt x="382" y="421"/>
                </a:lnTo>
                <a:lnTo>
                  <a:pt x="0" y="859"/>
                </a:lnTo>
                <a:lnTo>
                  <a:pt x="417" y="859"/>
                </a:lnTo>
                <a:lnTo>
                  <a:pt x="417" y="859"/>
                </a:lnTo>
                <a:cubicBezTo>
                  <a:pt x="436" y="962"/>
                  <a:pt x="463" y="1064"/>
                  <a:pt x="496" y="1162"/>
                </a:cubicBezTo>
                <a:lnTo>
                  <a:pt x="496" y="1162"/>
                </a:lnTo>
                <a:cubicBezTo>
                  <a:pt x="498" y="1167"/>
                  <a:pt x="500" y="1173"/>
                  <a:pt x="502" y="1178"/>
                </a:cubicBezTo>
                <a:lnTo>
                  <a:pt x="502" y="1178"/>
                </a:lnTo>
                <a:cubicBezTo>
                  <a:pt x="509" y="1199"/>
                  <a:pt x="517" y="1220"/>
                  <a:pt x="525" y="1241"/>
                </a:cubicBezTo>
                <a:lnTo>
                  <a:pt x="525" y="1241"/>
                </a:lnTo>
                <a:cubicBezTo>
                  <a:pt x="530" y="1254"/>
                  <a:pt x="535" y="1267"/>
                  <a:pt x="540" y="1279"/>
                </a:cubicBezTo>
                <a:lnTo>
                  <a:pt x="540" y="1279"/>
                </a:lnTo>
                <a:cubicBezTo>
                  <a:pt x="545" y="1293"/>
                  <a:pt x="551" y="1306"/>
                  <a:pt x="556" y="1319"/>
                </a:cubicBezTo>
                <a:lnTo>
                  <a:pt x="556" y="1319"/>
                </a:lnTo>
                <a:cubicBezTo>
                  <a:pt x="565" y="1339"/>
                  <a:pt x="574" y="1359"/>
                  <a:pt x="583" y="1378"/>
                </a:cubicBezTo>
                <a:lnTo>
                  <a:pt x="583" y="1378"/>
                </a:lnTo>
                <a:cubicBezTo>
                  <a:pt x="585" y="1384"/>
                  <a:pt x="588" y="1390"/>
                  <a:pt x="590" y="1396"/>
                </a:cubicBezTo>
                <a:lnTo>
                  <a:pt x="590" y="1396"/>
                </a:lnTo>
                <a:cubicBezTo>
                  <a:pt x="691" y="1606"/>
                  <a:pt x="824" y="1798"/>
                  <a:pt x="983" y="1964"/>
                </a:cubicBezTo>
                <a:lnTo>
                  <a:pt x="945" y="1409"/>
                </a:lnTo>
                <a:lnTo>
                  <a:pt x="1505" y="1447"/>
                </a:lnTo>
                <a:lnTo>
                  <a:pt x="1505" y="1447"/>
                </a:lnTo>
                <a:cubicBezTo>
                  <a:pt x="1412" y="1347"/>
                  <a:pt x="1336" y="1238"/>
                  <a:pt x="1276" y="1122"/>
                </a:cubicBezTo>
                <a:lnTo>
                  <a:pt x="1276" y="1121"/>
                </a:lnTo>
                <a:lnTo>
                  <a:pt x="1276" y="1121"/>
                </a:lnTo>
                <a:cubicBezTo>
                  <a:pt x="1271" y="1111"/>
                  <a:pt x="1266" y="1101"/>
                  <a:pt x="1261" y="1090"/>
                </a:cubicBezTo>
                <a:lnTo>
                  <a:pt x="1261" y="1090"/>
                </a:lnTo>
                <a:cubicBezTo>
                  <a:pt x="1257" y="1082"/>
                  <a:pt x="1253" y="1074"/>
                  <a:pt x="1249" y="1066"/>
                </a:cubicBezTo>
                <a:lnTo>
                  <a:pt x="1245" y="1057"/>
                </a:lnTo>
                <a:lnTo>
                  <a:pt x="1245" y="1057"/>
                </a:lnTo>
                <a:cubicBezTo>
                  <a:pt x="1216" y="993"/>
                  <a:pt x="1192" y="927"/>
                  <a:pt x="1172" y="859"/>
                </a:cubicBezTo>
                <a:lnTo>
                  <a:pt x="1173" y="859"/>
                </a:lnTo>
                <a:lnTo>
                  <a:pt x="1499" y="859"/>
                </a:lnTo>
                <a:lnTo>
                  <a:pt x="1120" y="423"/>
                </a:lnTo>
                <a:lnTo>
                  <a:pt x="1119" y="423"/>
                </a:lnTo>
                <a:lnTo>
                  <a:pt x="750" y="0"/>
                </a:lnTo>
                <a:lnTo>
                  <a:pt x="384" y="419"/>
                </a:ln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21"/>
          <p:cNvSpPr/>
          <p:nvPr/>
        </p:nvSpPr>
        <p:spPr>
          <a:xfrm>
            <a:off x="6611906" y="3101338"/>
            <a:ext cx="774793" cy="610179"/>
          </a:xfrm>
          <a:custGeom>
            <a:avLst/>
            <a:gdLst/>
            <a:ahLst/>
            <a:cxnLst/>
            <a:rect l="l" t="t" r="r" b="b"/>
            <a:pathLst>
              <a:path w="1558" h="1225" extrusionOk="0">
                <a:moveTo>
                  <a:pt x="38" y="555"/>
                </a:moveTo>
                <a:lnTo>
                  <a:pt x="38" y="557"/>
                </a:lnTo>
                <a:lnTo>
                  <a:pt x="77" y="1137"/>
                </a:lnTo>
                <a:lnTo>
                  <a:pt x="372" y="842"/>
                </a:lnTo>
                <a:lnTo>
                  <a:pt x="372" y="842"/>
                </a:lnTo>
                <a:cubicBezTo>
                  <a:pt x="459" y="902"/>
                  <a:pt x="549" y="955"/>
                  <a:pt x="642" y="1001"/>
                </a:cubicBezTo>
                <a:lnTo>
                  <a:pt x="642" y="1001"/>
                </a:lnTo>
                <a:cubicBezTo>
                  <a:pt x="648" y="1004"/>
                  <a:pt x="653" y="1006"/>
                  <a:pt x="658" y="1009"/>
                </a:cubicBezTo>
                <a:lnTo>
                  <a:pt x="658" y="1009"/>
                </a:lnTo>
                <a:cubicBezTo>
                  <a:pt x="678" y="1018"/>
                  <a:pt x="698" y="1028"/>
                  <a:pt x="718" y="1037"/>
                </a:cubicBezTo>
                <a:lnTo>
                  <a:pt x="718" y="1037"/>
                </a:lnTo>
                <a:cubicBezTo>
                  <a:pt x="731" y="1042"/>
                  <a:pt x="744" y="1048"/>
                  <a:pt x="756" y="1053"/>
                </a:cubicBezTo>
                <a:lnTo>
                  <a:pt x="756" y="1053"/>
                </a:lnTo>
                <a:cubicBezTo>
                  <a:pt x="769" y="1059"/>
                  <a:pt x="782" y="1064"/>
                  <a:pt x="796" y="1070"/>
                </a:cubicBezTo>
                <a:lnTo>
                  <a:pt x="796" y="1070"/>
                </a:lnTo>
                <a:cubicBezTo>
                  <a:pt x="816" y="1078"/>
                  <a:pt x="836" y="1086"/>
                  <a:pt x="857" y="1093"/>
                </a:cubicBezTo>
                <a:lnTo>
                  <a:pt x="857" y="1093"/>
                </a:lnTo>
                <a:cubicBezTo>
                  <a:pt x="862" y="1095"/>
                  <a:pt x="868" y="1097"/>
                  <a:pt x="874" y="1099"/>
                </a:cubicBezTo>
                <a:lnTo>
                  <a:pt x="874" y="1099"/>
                </a:lnTo>
                <a:cubicBezTo>
                  <a:pt x="1094" y="1177"/>
                  <a:pt x="1323" y="1219"/>
                  <a:pt x="1554" y="1224"/>
                </a:cubicBezTo>
                <a:lnTo>
                  <a:pt x="1134" y="858"/>
                </a:lnTo>
                <a:lnTo>
                  <a:pt x="1557" y="489"/>
                </a:lnTo>
                <a:lnTo>
                  <a:pt x="1557" y="489"/>
                </a:lnTo>
                <a:cubicBezTo>
                  <a:pt x="1421" y="485"/>
                  <a:pt x="1289" y="461"/>
                  <a:pt x="1166" y="421"/>
                </a:cubicBezTo>
                <a:lnTo>
                  <a:pt x="1166" y="421"/>
                </a:lnTo>
                <a:cubicBezTo>
                  <a:pt x="1165" y="421"/>
                  <a:pt x="1165" y="421"/>
                  <a:pt x="1164" y="421"/>
                </a:cubicBezTo>
                <a:lnTo>
                  <a:pt x="1164" y="421"/>
                </a:lnTo>
                <a:cubicBezTo>
                  <a:pt x="1154" y="417"/>
                  <a:pt x="1143" y="414"/>
                  <a:pt x="1132" y="410"/>
                </a:cubicBezTo>
                <a:lnTo>
                  <a:pt x="1132" y="410"/>
                </a:lnTo>
                <a:cubicBezTo>
                  <a:pt x="1124" y="407"/>
                  <a:pt x="1115" y="404"/>
                  <a:pt x="1107" y="401"/>
                </a:cubicBezTo>
                <a:lnTo>
                  <a:pt x="1107" y="401"/>
                </a:lnTo>
                <a:cubicBezTo>
                  <a:pt x="1104" y="400"/>
                  <a:pt x="1101" y="399"/>
                  <a:pt x="1097" y="397"/>
                </a:cubicBezTo>
                <a:lnTo>
                  <a:pt x="1097" y="397"/>
                </a:lnTo>
                <a:cubicBezTo>
                  <a:pt x="1032" y="373"/>
                  <a:pt x="968" y="343"/>
                  <a:pt x="906" y="309"/>
                </a:cubicBezTo>
                <a:lnTo>
                  <a:pt x="906" y="308"/>
                </a:lnTo>
                <a:lnTo>
                  <a:pt x="1137" y="77"/>
                </a:lnTo>
                <a:lnTo>
                  <a:pt x="561" y="38"/>
                </a:lnTo>
                <a:lnTo>
                  <a:pt x="560" y="38"/>
                </a:lnTo>
                <a:lnTo>
                  <a:pt x="0" y="0"/>
                </a:lnTo>
                <a:lnTo>
                  <a:pt x="38" y="555"/>
                </a:ln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21"/>
          <p:cNvSpPr/>
          <p:nvPr/>
        </p:nvSpPr>
        <p:spPr>
          <a:xfrm>
            <a:off x="7178187" y="3154015"/>
            <a:ext cx="978914" cy="748455"/>
          </a:xfrm>
          <a:custGeom>
            <a:avLst/>
            <a:gdLst/>
            <a:ahLst/>
            <a:cxnLst/>
            <a:rect l="l" t="t" r="r" b="b"/>
            <a:pathLst>
              <a:path w="1965" h="1505" extrusionOk="0">
                <a:moveTo>
                  <a:pt x="420" y="1121"/>
                </a:moveTo>
                <a:lnTo>
                  <a:pt x="421" y="1123"/>
                </a:lnTo>
                <a:lnTo>
                  <a:pt x="859" y="1504"/>
                </a:lnTo>
                <a:lnTo>
                  <a:pt x="859" y="1088"/>
                </a:lnTo>
                <a:lnTo>
                  <a:pt x="859" y="1088"/>
                </a:lnTo>
                <a:cubicBezTo>
                  <a:pt x="963" y="1069"/>
                  <a:pt x="1064" y="1042"/>
                  <a:pt x="1162" y="1009"/>
                </a:cubicBezTo>
                <a:lnTo>
                  <a:pt x="1162" y="1009"/>
                </a:lnTo>
                <a:cubicBezTo>
                  <a:pt x="1168" y="1007"/>
                  <a:pt x="1173" y="1005"/>
                  <a:pt x="1179" y="1003"/>
                </a:cubicBezTo>
                <a:lnTo>
                  <a:pt x="1179" y="1003"/>
                </a:lnTo>
                <a:cubicBezTo>
                  <a:pt x="1200" y="996"/>
                  <a:pt x="1221" y="988"/>
                  <a:pt x="1241" y="980"/>
                </a:cubicBezTo>
                <a:lnTo>
                  <a:pt x="1241" y="980"/>
                </a:lnTo>
                <a:cubicBezTo>
                  <a:pt x="1254" y="975"/>
                  <a:pt x="1267" y="970"/>
                  <a:pt x="1280" y="965"/>
                </a:cubicBezTo>
                <a:lnTo>
                  <a:pt x="1280" y="965"/>
                </a:lnTo>
                <a:cubicBezTo>
                  <a:pt x="1293" y="960"/>
                  <a:pt x="1306" y="954"/>
                  <a:pt x="1319" y="949"/>
                </a:cubicBezTo>
                <a:lnTo>
                  <a:pt x="1319" y="949"/>
                </a:lnTo>
                <a:cubicBezTo>
                  <a:pt x="1339" y="940"/>
                  <a:pt x="1359" y="931"/>
                  <a:pt x="1379" y="922"/>
                </a:cubicBezTo>
                <a:lnTo>
                  <a:pt x="1379" y="922"/>
                </a:lnTo>
                <a:cubicBezTo>
                  <a:pt x="1384" y="920"/>
                  <a:pt x="1390" y="917"/>
                  <a:pt x="1396" y="914"/>
                </a:cubicBezTo>
                <a:lnTo>
                  <a:pt x="1396" y="914"/>
                </a:lnTo>
                <a:cubicBezTo>
                  <a:pt x="1606" y="814"/>
                  <a:pt x="1798" y="681"/>
                  <a:pt x="1964" y="522"/>
                </a:cubicBezTo>
                <a:lnTo>
                  <a:pt x="1409" y="560"/>
                </a:lnTo>
                <a:lnTo>
                  <a:pt x="1447" y="0"/>
                </a:lnTo>
                <a:lnTo>
                  <a:pt x="1447" y="0"/>
                </a:lnTo>
                <a:cubicBezTo>
                  <a:pt x="1348" y="93"/>
                  <a:pt x="1238" y="169"/>
                  <a:pt x="1122" y="229"/>
                </a:cubicBezTo>
                <a:lnTo>
                  <a:pt x="1121" y="229"/>
                </a:lnTo>
                <a:lnTo>
                  <a:pt x="1121" y="229"/>
                </a:lnTo>
                <a:cubicBezTo>
                  <a:pt x="1111" y="234"/>
                  <a:pt x="1101" y="239"/>
                  <a:pt x="1091" y="244"/>
                </a:cubicBezTo>
                <a:lnTo>
                  <a:pt x="1091" y="244"/>
                </a:lnTo>
                <a:cubicBezTo>
                  <a:pt x="1083" y="248"/>
                  <a:pt x="1075" y="252"/>
                  <a:pt x="1067" y="256"/>
                </a:cubicBezTo>
                <a:lnTo>
                  <a:pt x="1057" y="260"/>
                </a:lnTo>
                <a:lnTo>
                  <a:pt x="1057" y="260"/>
                </a:lnTo>
                <a:cubicBezTo>
                  <a:pt x="993" y="289"/>
                  <a:pt x="927" y="313"/>
                  <a:pt x="859" y="333"/>
                </a:cubicBezTo>
                <a:lnTo>
                  <a:pt x="859" y="332"/>
                </a:lnTo>
                <a:lnTo>
                  <a:pt x="859" y="5"/>
                </a:lnTo>
                <a:lnTo>
                  <a:pt x="424" y="385"/>
                </a:lnTo>
                <a:lnTo>
                  <a:pt x="423" y="386"/>
                </a:lnTo>
                <a:lnTo>
                  <a:pt x="0" y="755"/>
                </a:lnTo>
                <a:lnTo>
                  <a:pt x="420" y="1121"/>
                </a:ln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21"/>
          <p:cNvSpPr/>
          <p:nvPr/>
        </p:nvSpPr>
        <p:spPr>
          <a:xfrm>
            <a:off x="7878355" y="2655774"/>
            <a:ext cx="610179" cy="774797"/>
          </a:xfrm>
          <a:custGeom>
            <a:avLst/>
            <a:gdLst/>
            <a:ahLst/>
            <a:cxnLst/>
            <a:rect l="l" t="t" r="r" b="b"/>
            <a:pathLst>
              <a:path w="1225" h="1558" extrusionOk="0">
                <a:moveTo>
                  <a:pt x="555" y="1519"/>
                </a:moveTo>
                <a:lnTo>
                  <a:pt x="558" y="1519"/>
                </a:lnTo>
                <a:lnTo>
                  <a:pt x="1137" y="1479"/>
                </a:lnTo>
                <a:lnTo>
                  <a:pt x="843" y="1185"/>
                </a:lnTo>
                <a:lnTo>
                  <a:pt x="843" y="1185"/>
                </a:lnTo>
                <a:cubicBezTo>
                  <a:pt x="903" y="1098"/>
                  <a:pt x="955" y="1007"/>
                  <a:pt x="1001" y="914"/>
                </a:cubicBezTo>
                <a:lnTo>
                  <a:pt x="1001" y="914"/>
                </a:lnTo>
                <a:cubicBezTo>
                  <a:pt x="1004" y="909"/>
                  <a:pt x="1006" y="904"/>
                  <a:pt x="1009" y="899"/>
                </a:cubicBezTo>
                <a:lnTo>
                  <a:pt x="1009" y="899"/>
                </a:lnTo>
                <a:cubicBezTo>
                  <a:pt x="1019" y="879"/>
                  <a:pt x="1028" y="859"/>
                  <a:pt x="1037" y="838"/>
                </a:cubicBezTo>
                <a:lnTo>
                  <a:pt x="1037" y="838"/>
                </a:lnTo>
                <a:cubicBezTo>
                  <a:pt x="1043" y="826"/>
                  <a:pt x="1048" y="813"/>
                  <a:pt x="1054" y="801"/>
                </a:cubicBezTo>
                <a:lnTo>
                  <a:pt x="1054" y="801"/>
                </a:lnTo>
                <a:cubicBezTo>
                  <a:pt x="1059" y="788"/>
                  <a:pt x="1065" y="774"/>
                  <a:pt x="1070" y="761"/>
                </a:cubicBezTo>
                <a:lnTo>
                  <a:pt x="1070" y="761"/>
                </a:lnTo>
                <a:cubicBezTo>
                  <a:pt x="1078" y="741"/>
                  <a:pt x="1086" y="720"/>
                  <a:pt x="1093" y="700"/>
                </a:cubicBezTo>
                <a:lnTo>
                  <a:pt x="1093" y="700"/>
                </a:lnTo>
                <a:cubicBezTo>
                  <a:pt x="1095" y="694"/>
                  <a:pt x="1098" y="688"/>
                  <a:pt x="1100" y="683"/>
                </a:cubicBezTo>
                <a:lnTo>
                  <a:pt x="1100" y="683"/>
                </a:lnTo>
                <a:cubicBezTo>
                  <a:pt x="1178" y="463"/>
                  <a:pt x="1219" y="233"/>
                  <a:pt x="1224" y="3"/>
                </a:cubicBezTo>
                <a:lnTo>
                  <a:pt x="858" y="423"/>
                </a:lnTo>
                <a:lnTo>
                  <a:pt x="489" y="0"/>
                </a:lnTo>
                <a:lnTo>
                  <a:pt x="489" y="0"/>
                </a:lnTo>
                <a:cubicBezTo>
                  <a:pt x="485" y="136"/>
                  <a:pt x="461" y="267"/>
                  <a:pt x="421" y="391"/>
                </a:cubicBezTo>
                <a:lnTo>
                  <a:pt x="421" y="391"/>
                </a:lnTo>
                <a:cubicBezTo>
                  <a:pt x="421" y="392"/>
                  <a:pt x="421" y="392"/>
                  <a:pt x="421" y="393"/>
                </a:cubicBezTo>
                <a:lnTo>
                  <a:pt x="421" y="393"/>
                </a:lnTo>
                <a:cubicBezTo>
                  <a:pt x="418" y="403"/>
                  <a:pt x="414" y="414"/>
                  <a:pt x="410" y="424"/>
                </a:cubicBezTo>
                <a:lnTo>
                  <a:pt x="410" y="424"/>
                </a:lnTo>
                <a:cubicBezTo>
                  <a:pt x="407" y="433"/>
                  <a:pt x="404" y="441"/>
                  <a:pt x="401" y="450"/>
                </a:cubicBezTo>
                <a:lnTo>
                  <a:pt x="401" y="450"/>
                </a:lnTo>
                <a:cubicBezTo>
                  <a:pt x="400" y="453"/>
                  <a:pt x="399" y="456"/>
                  <a:pt x="398" y="459"/>
                </a:cubicBezTo>
                <a:lnTo>
                  <a:pt x="398" y="459"/>
                </a:lnTo>
                <a:cubicBezTo>
                  <a:pt x="373" y="525"/>
                  <a:pt x="344" y="589"/>
                  <a:pt x="309" y="651"/>
                </a:cubicBezTo>
                <a:lnTo>
                  <a:pt x="309" y="650"/>
                </a:lnTo>
                <a:lnTo>
                  <a:pt x="77" y="420"/>
                </a:lnTo>
                <a:lnTo>
                  <a:pt x="38" y="996"/>
                </a:lnTo>
                <a:lnTo>
                  <a:pt x="38" y="997"/>
                </a:lnTo>
                <a:lnTo>
                  <a:pt x="0" y="1557"/>
                </a:lnTo>
                <a:lnTo>
                  <a:pt x="555" y="1519"/>
                </a:ln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21"/>
          <p:cNvSpPr/>
          <p:nvPr/>
        </p:nvSpPr>
        <p:spPr>
          <a:xfrm>
            <a:off x="7931032" y="1889753"/>
            <a:ext cx="750651" cy="978930"/>
          </a:xfrm>
          <a:custGeom>
            <a:avLst/>
            <a:gdLst/>
            <a:ahLst/>
            <a:cxnLst/>
            <a:rect l="l" t="t" r="r" b="b"/>
            <a:pathLst>
              <a:path w="1506" h="1966" extrusionOk="0">
                <a:moveTo>
                  <a:pt x="1121" y="1545"/>
                </a:moveTo>
                <a:lnTo>
                  <a:pt x="1123" y="1543"/>
                </a:lnTo>
                <a:lnTo>
                  <a:pt x="1505" y="1106"/>
                </a:lnTo>
                <a:lnTo>
                  <a:pt x="1088" y="1106"/>
                </a:lnTo>
                <a:lnTo>
                  <a:pt x="1088" y="1106"/>
                </a:lnTo>
                <a:cubicBezTo>
                  <a:pt x="1069" y="1002"/>
                  <a:pt x="1043" y="901"/>
                  <a:pt x="1009" y="803"/>
                </a:cubicBezTo>
                <a:lnTo>
                  <a:pt x="1009" y="803"/>
                </a:lnTo>
                <a:cubicBezTo>
                  <a:pt x="1007" y="797"/>
                  <a:pt x="1005" y="791"/>
                  <a:pt x="1003" y="786"/>
                </a:cubicBezTo>
                <a:lnTo>
                  <a:pt x="1003" y="786"/>
                </a:lnTo>
                <a:cubicBezTo>
                  <a:pt x="996" y="765"/>
                  <a:pt x="989" y="744"/>
                  <a:pt x="981" y="724"/>
                </a:cubicBezTo>
                <a:lnTo>
                  <a:pt x="981" y="724"/>
                </a:lnTo>
                <a:cubicBezTo>
                  <a:pt x="976" y="711"/>
                  <a:pt x="971" y="698"/>
                  <a:pt x="965" y="685"/>
                </a:cubicBezTo>
                <a:lnTo>
                  <a:pt x="965" y="685"/>
                </a:lnTo>
                <a:cubicBezTo>
                  <a:pt x="960" y="672"/>
                  <a:pt x="955" y="659"/>
                  <a:pt x="949" y="646"/>
                </a:cubicBezTo>
                <a:lnTo>
                  <a:pt x="949" y="646"/>
                </a:lnTo>
                <a:cubicBezTo>
                  <a:pt x="941" y="626"/>
                  <a:pt x="932" y="606"/>
                  <a:pt x="923" y="586"/>
                </a:cubicBezTo>
                <a:lnTo>
                  <a:pt x="923" y="586"/>
                </a:lnTo>
                <a:cubicBezTo>
                  <a:pt x="920" y="580"/>
                  <a:pt x="917" y="575"/>
                  <a:pt x="915" y="569"/>
                </a:cubicBezTo>
                <a:lnTo>
                  <a:pt x="915" y="569"/>
                </a:lnTo>
                <a:cubicBezTo>
                  <a:pt x="815" y="359"/>
                  <a:pt x="682" y="167"/>
                  <a:pt x="522" y="0"/>
                </a:cubicBezTo>
                <a:lnTo>
                  <a:pt x="560" y="556"/>
                </a:lnTo>
                <a:lnTo>
                  <a:pt x="0" y="518"/>
                </a:lnTo>
                <a:lnTo>
                  <a:pt x="0" y="518"/>
                </a:lnTo>
                <a:cubicBezTo>
                  <a:pt x="93" y="617"/>
                  <a:pt x="170" y="727"/>
                  <a:pt x="229" y="843"/>
                </a:cubicBezTo>
                <a:lnTo>
                  <a:pt x="230" y="844"/>
                </a:lnTo>
                <a:lnTo>
                  <a:pt x="230" y="844"/>
                </a:lnTo>
                <a:cubicBezTo>
                  <a:pt x="235" y="854"/>
                  <a:pt x="239" y="864"/>
                  <a:pt x="244" y="874"/>
                </a:cubicBezTo>
                <a:lnTo>
                  <a:pt x="244" y="874"/>
                </a:lnTo>
                <a:cubicBezTo>
                  <a:pt x="248" y="882"/>
                  <a:pt x="252" y="890"/>
                  <a:pt x="256" y="898"/>
                </a:cubicBezTo>
                <a:lnTo>
                  <a:pt x="260" y="908"/>
                </a:lnTo>
                <a:lnTo>
                  <a:pt x="260" y="908"/>
                </a:lnTo>
                <a:cubicBezTo>
                  <a:pt x="289" y="971"/>
                  <a:pt x="314" y="1038"/>
                  <a:pt x="333" y="1106"/>
                </a:cubicBezTo>
                <a:lnTo>
                  <a:pt x="332" y="1106"/>
                </a:lnTo>
                <a:lnTo>
                  <a:pt x="6" y="1106"/>
                </a:lnTo>
                <a:lnTo>
                  <a:pt x="386" y="1541"/>
                </a:lnTo>
                <a:lnTo>
                  <a:pt x="387" y="1542"/>
                </a:lnTo>
                <a:lnTo>
                  <a:pt x="755" y="1965"/>
                </a:lnTo>
                <a:lnTo>
                  <a:pt x="1121" y="1545"/>
                </a:ln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21"/>
          <p:cNvSpPr/>
          <p:nvPr/>
        </p:nvSpPr>
        <p:spPr>
          <a:xfrm rot="5400000">
            <a:off x="7943620" y="3737847"/>
            <a:ext cx="713366" cy="762745"/>
          </a:xfrm>
          <a:custGeom>
            <a:avLst/>
            <a:gdLst/>
            <a:ahLst/>
            <a:cxnLst/>
            <a:rect l="l" t="t" r="r" b="b"/>
            <a:pathLst>
              <a:path w="2291" h="2451" extrusionOk="0">
                <a:moveTo>
                  <a:pt x="2107" y="2450"/>
                </a:moveTo>
                <a:lnTo>
                  <a:pt x="183" y="2450"/>
                </a:lnTo>
                <a:lnTo>
                  <a:pt x="183" y="2450"/>
                </a:lnTo>
                <a:cubicBezTo>
                  <a:pt x="82" y="2450"/>
                  <a:pt x="0" y="2369"/>
                  <a:pt x="0" y="2267"/>
                </a:cubicBezTo>
                <a:lnTo>
                  <a:pt x="0" y="183"/>
                </a:lnTo>
                <a:lnTo>
                  <a:pt x="0" y="183"/>
                </a:lnTo>
                <a:cubicBezTo>
                  <a:pt x="0" y="82"/>
                  <a:pt x="82" y="0"/>
                  <a:pt x="183" y="0"/>
                </a:cubicBezTo>
                <a:lnTo>
                  <a:pt x="2107" y="0"/>
                </a:lnTo>
                <a:lnTo>
                  <a:pt x="2107" y="0"/>
                </a:lnTo>
                <a:cubicBezTo>
                  <a:pt x="2208" y="0"/>
                  <a:pt x="2290" y="82"/>
                  <a:pt x="2290" y="183"/>
                </a:cubicBezTo>
                <a:lnTo>
                  <a:pt x="2290" y="2267"/>
                </a:lnTo>
                <a:lnTo>
                  <a:pt x="2290" y="2267"/>
                </a:lnTo>
                <a:cubicBezTo>
                  <a:pt x="2290" y="2369"/>
                  <a:pt x="2208" y="2450"/>
                  <a:pt x="2107" y="2450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1"/>
          <p:cNvSpPr/>
          <p:nvPr/>
        </p:nvSpPr>
        <p:spPr>
          <a:xfrm rot="5400000">
            <a:off x="8152141" y="3596543"/>
            <a:ext cx="171483" cy="198917"/>
          </a:xfrm>
          <a:custGeom>
            <a:avLst/>
            <a:gdLst/>
            <a:ahLst/>
            <a:cxnLst/>
            <a:rect l="l" t="t" r="r" b="b"/>
            <a:pathLst>
              <a:path w="553" h="638" extrusionOk="0">
                <a:moveTo>
                  <a:pt x="0" y="319"/>
                </a:moveTo>
                <a:lnTo>
                  <a:pt x="552" y="0"/>
                </a:lnTo>
                <a:lnTo>
                  <a:pt x="552" y="637"/>
                </a:lnTo>
                <a:lnTo>
                  <a:pt x="0" y="319"/>
                </a:ln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4" name="Google Shape;94;p21"/>
          <p:cNvGrpSpPr/>
          <p:nvPr/>
        </p:nvGrpSpPr>
        <p:grpSpPr>
          <a:xfrm>
            <a:off x="8110013" y="3893846"/>
            <a:ext cx="380356" cy="450805"/>
            <a:chOff x="3122257" y="1508594"/>
            <a:chExt cx="294850" cy="349434"/>
          </a:xfrm>
        </p:grpSpPr>
        <p:sp>
          <p:nvSpPr>
            <p:cNvPr id="95" name="Google Shape;95;p21"/>
            <p:cNvSpPr/>
            <p:nvPr/>
          </p:nvSpPr>
          <p:spPr>
            <a:xfrm>
              <a:off x="3226110" y="1659042"/>
              <a:ext cx="87557" cy="29568"/>
            </a:xfrm>
            <a:custGeom>
              <a:avLst/>
              <a:gdLst/>
              <a:ahLst/>
              <a:cxnLst/>
              <a:rect l="l" t="t" r="r" b="b"/>
              <a:pathLst>
                <a:path w="2751" h="929" extrusionOk="0">
                  <a:moveTo>
                    <a:pt x="1099" y="0"/>
                  </a:moveTo>
                  <a:cubicBezTo>
                    <a:pt x="771" y="0"/>
                    <a:pt x="476" y="33"/>
                    <a:pt x="286" y="60"/>
                  </a:cubicBezTo>
                  <a:cubicBezTo>
                    <a:pt x="119" y="96"/>
                    <a:pt x="0" y="227"/>
                    <a:pt x="0" y="393"/>
                  </a:cubicBezTo>
                  <a:lnTo>
                    <a:pt x="0" y="762"/>
                  </a:lnTo>
                  <a:cubicBezTo>
                    <a:pt x="0" y="846"/>
                    <a:pt x="72" y="929"/>
                    <a:pt x="167" y="929"/>
                  </a:cubicBezTo>
                  <a:cubicBezTo>
                    <a:pt x="250" y="929"/>
                    <a:pt x="322" y="846"/>
                    <a:pt x="322" y="762"/>
                  </a:cubicBezTo>
                  <a:lnTo>
                    <a:pt x="322" y="393"/>
                  </a:lnTo>
                  <a:cubicBezTo>
                    <a:pt x="322" y="393"/>
                    <a:pt x="322" y="369"/>
                    <a:pt x="345" y="369"/>
                  </a:cubicBezTo>
                  <a:cubicBezTo>
                    <a:pt x="509" y="350"/>
                    <a:pt x="813" y="315"/>
                    <a:pt x="1144" y="315"/>
                  </a:cubicBezTo>
                  <a:cubicBezTo>
                    <a:pt x="1222" y="315"/>
                    <a:pt x="1302" y="317"/>
                    <a:pt x="1381" y="322"/>
                  </a:cubicBezTo>
                  <a:cubicBezTo>
                    <a:pt x="1893" y="358"/>
                    <a:pt x="2250" y="488"/>
                    <a:pt x="2465" y="703"/>
                  </a:cubicBezTo>
                  <a:cubicBezTo>
                    <a:pt x="2494" y="733"/>
                    <a:pt x="2536" y="747"/>
                    <a:pt x="2578" y="747"/>
                  </a:cubicBezTo>
                  <a:cubicBezTo>
                    <a:pt x="2619" y="747"/>
                    <a:pt x="2661" y="733"/>
                    <a:pt x="2691" y="703"/>
                  </a:cubicBezTo>
                  <a:cubicBezTo>
                    <a:pt x="2750" y="643"/>
                    <a:pt x="2750" y="536"/>
                    <a:pt x="2679" y="477"/>
                  </a:cubicBezTo>
                  <a:cubicBezTo>
                    <a:pt x="2297" y="95"/>
                    <a:pt x="1652" y="0"/>
                    <a:pt x="10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1"/>
            <p:cNvSpPr/>
            <p:nvPr/>
          </p:nvSpPr>
          <p:spPr>
            <a:xfrm>
              <a:off x="3171144" y="1612033"/>
              <a:ext cx="196694" cy="245613"/>
            </a:xfrm>
            <a:custGeom>
              <a:avLst/>
              <a:gdLst/>
              <a:ahLst/>
              <a:cxnLst/>
              <a:rect l="l" t="t" r="r" b="b"/>
              <a:pathLst>
                <a:path w="6180" h="7717" extrusionOk="0">
                  <a:moveTo>
                    <a:pt x="4835" y="334"/>
                  </a:moveTo>
                  <a:lnTo>
                    <a:pt x="4835" y="1894"/>
                  </a:lnTo>
                  <a:cubicBezTo>
                    <a:pt x="4835" y="2132"/>
                    <a:pt x="4775" y="2358"/>
                    <a:pt x="4692" y="2561"/>
                  </a:cubicBezTo>
                  <a:cubicBezTo>
                    <a:pt x="4668" y="2585"/>
                    <a:pt x="4668" y="2608"/>
                    <a:pt x="4668" y="2644"/>
                  </a:cubicBezTo>
                  <a:lnTo>
                    <a:pt x="4668" y="3097"/>
                  </a:lnTo>
                  <a:cubicBezTo>
                    <a:pt x="4668" y="3537"/>
                    <a:pt x="4489" y="3930"/>
                    <a:pt x="4180" y="4228"/>
                  </a:cubicBezTo>
                  <a:cubicBezTo>
                    <a:pt x="3900" y="4497"/>
                    <a:pt x="3532" y="4649"/>
                    <a:pt x="3129" y="4649"/>
                  </a:cubicBezTo>
                  <a:cubicBezTo>
                    <a:pt x="3087" y="4649"/>
                    <a:pt x="3044" y="4648"/>
                    <a:pt x="3001" y="4644"/>
                  </a:cubicBezTo>
                  <a:cubicBezTo>
                    <a:pt x="2168" y="4597"/>
                    <a:pt x="1537" y="3894"/>
                    <a:pt x="1537" y="3037"/>
                  </a:cubicBezTo>
                  <a:lnTo>
                    <a:pt x="1537" y="2644"/>
                  </a:lnTo>
                  <a:cubicBezTo>
                    <a:pt x="1537" y="2608"/>
                    <a:pt x="1537" y="2597"/>
                    <a:pt x="1513" y="2561"/>
                  </a:cubicBezTo>
                  <a:cubicBezTo>
                    <a:pt x="1418" y="2358"/>
                    <a:pt x="1370" y="2120"/>
                    <a:pt x="1370" y="1894"/>
                  </a:cubicBezTo>
                  <a:lnTo>
                    <a:pt x="1370" y="1549"/>
                  </a:lnTo>
                  <a:cubicBezTo>
                    <a:pt x="1370" y="882"/>
                    <a:pt x="1918" y="334"/>
                    <a:pt x="2584" y="334"/>
                  </a:cubicBezTo>
                  <a:close/>
                  <a:moveTo>
                    <a:pt x="3954" y="4763"/>
                  </a:moveTo>
                  <a:lnTo>
                    <a:pt x="3954" y="5061"/>
                  </a:lnTo>
                  <a:lnTo>
                    <a:pt x="3096" y="5656"/>
                  </a:lnTo>
                  <a:lnTo>
                    <a:pt x="2215" y="5061"/>
                  </a:lnTo>
                  <a:lnTo>
                    <a:pt x="2215" y="4763"/>
                  </a:lnTo>
                  <a:cubicBezTo>
                    <a:pt x="2441" y="4883"/>
                    <a:pt x="2691" y="4966"/>
                    <a:pt x="2965" y="4978"/>
                  </a:cubicBezTo>
                  <a:lnTo>
                    <a:pt x="3096" y="4978"/>
                  </a:lnTo>
                  <a:cubicBezTo>
                    <a:pt x="3406" y="4978"/>
                    <a:pt x="3704" y="4894"/>
                    <a:pt x="3954" y="4763"/>
                  </a:cubicBezTo>
                  <a:close/>
                  <a:moveTo>
                    <a:pt x="2084" y="5359"/>
                  </a:moveTo>
                  <a:lnTo>
                    <a:pt x="2846" y="5883"/>
                  </a:lnTo>
                  <a:lnTo>
                    <a:pt x="2441" y="6276"/>
                  </a:lnTo>
                  <a:lnTo>
                    <a:pt x="2430" y="6276"/>
                  </a:lnTo>
                  <a:lnTo>
                    <a:pt x="1918" y="5525"/>
                  </a:lnTo>
                  <a:lnTo>
                    <a:pt x="2084" y="5359"/>
                  </a:lnTo>
                  <a:close/>
                  <a:moveTo>
                    <a:pt x="4108" y="5347"/>
                  </a:moveTo>
                  <a:lnTo>
                    <a:pt x="4275" y="5514"/>
                  </a:lnTo>
                  <a:lnTo>
                    <a:pt x="3763" y="6276"/>
                  </a:lnTo>
                  <a:lnTo>
                    <a:pt x="3751" y="6276"/>
                  </a:lnTo>
                  <a:lnTo>
                    <a:pt x="3346" y="5871"/>
                  </a:lnTo>
                  <a:lnTo>
                    <a:pt x="4108" y="5347"/>
                  </a:lnTo>
                  <a:close/>
                  <a:moveTo>
                    <a:pt x="2572" y="1"/>
                  </a:moveTo>
                  <a:cubicBezTo>
                    <a:pt x="1727" y="1"/>
                    <a:pt x="1037" y="692"/>
                    <a:pt x="1037" y="1537"/>
                  </a:cubicBezTo>
                  <a:lnTo>
                    <a:pt x="1037" y="1882"/>
                  </a:lnTo>
                  <a:cubicBezTo>
                    <a:pt x="1037" y="2144"/>
                    <a:pt x="1096" y="2418"/>
                    <a:pt x="1215" y="2668"/>
                  </a:cubicBezTo>
                  <a:lnTo>
                    <a:pt x="1215" y="3025"/>
                  </a:lnTo>
                  <a:cubicBezTo>
                    <a:pt x="1215" y="3620"/>
                    <a:pt x="1489" y="4168"/>
                    <a:pt x="1906" y="4525"/>
                  </a:cubicBezTo>
                  <a:lnTo>
                    <a:pt x="1906" y="5061"/>
                  </a:lnTo>
                  <a:lnTo>
                    <a:pt x="1608" y="5383"/>
                  </a:lnTo>
                  <a:cubicBezTo>
                    <a:pt x="1572" y="5406"/>
                    <a:pt x="1560" y="5454"/>
                    <a:pt x="1560" y="5502"/>
                  </a:cubicBezTo>
                  <a:lnTo>
                    <a:pt x="560" y="5859"/>
                  </a:lnTo>
                  <a:cubicBezTo>
                    <a:pt x="239" y="5978"/>
                    <a:pt x="1" y="6299"/>
                    <a:pt x="1" y="6657"/>
                  </a:cubicBezTo>
                  <a:lnTo>
                    <a:pt x="1" y="7549"/>
                  </a:lnTo>
                  <a:cubicBezTo>
                    <a:pt x="1" y="7645"/>
                    <a:pt x="72" y="7716"/>
                    <a:pt x="167" y="7716"/>
                  </a:cubicBezTo>
                  <a:cubicBezTo>
                    <a:pt x="251" y="7716"/>
                    <a:pt x="322" y="7645"/>
                    <a:pt x="322" y="7549"/>
                  </a:cubicBezTo>
                  <a:lnTo>
                    <a:pt x="322" y="6657"/>
                  </a:lnTo>
                  <a:cubicBezTo>
                    <a:pt x="322" y="6430"/>
                    <a:pt x="465" y="6240"/>
                    <a:pt x="667" y="6168"/>
                  </a:cubicBezTo>
                  <a:lnTo>
                    <a:pt x="1715" y="5775"/>
                  </a:lnTo>
                  <a:lnTo>
                    <a:pt x="2144" y="6430"/>
                  </a:lnTo>
                  <a:cubicBezTo>
                    <a:pt x="2203" y="6526"/>
                    <a:pt x="2287" y="6561"/>
                    <a:pt x="2382" y="6585"/>
                  </a:cubicBezTo>
                  <a:lnTo>
                    <a:pt x="2406" y="6585"/>
                  </a:lnTo>
                  <a:cubicBezTo>
                    <a:pt x="2501" y="6585"/>
                    <a:pt x="2584" y="6549"/>
                    <a:pt x="2644" y="6478"/>
                  </a:cubicBezTo>
                  <a:lnTo>
                    <a:pt x="2918" y="6204"/>
                  </a:lnTo>
                  <a:lnTo>
                    <a:pt x="2918" y="7549"/>
                  </a:lnTo>
                  <a:cubicBezTo>
                    <a:pt x="2918" y="7633"/>
                    <a:pt x="2989" y="7716"/>
                    <a:pt x="3084" y="7716"/>
                  </a:cubicBezTo>
                  <a:cubicBezTo>
                    <a:pt x="3168" y="7716"/>
                    <a:pt x="3239" y="7633"/>
                    <a:pt x="3239" y="7549"/>
                  </a:cubicBezTo>
                  <a:lnTo>
                    <a:pt x="3239" y="6204"/>
                  </a:lnTo>
                  <a:lnTo>
                    <a:pt x="3513" y="6478"/>
                  </a:lnTo>
                  <a:cubicBezTo>
                    <a:pt x="3573" y="6537"/>
                    <a:pt x="3656" y="6585"/>
                    <a:pt x="3751" y="6585"/>
                  </a:cubicBezTo>
                  <a:lnTo>
                    <a:pt x="3775" y="6585"/>
                  </a:lnTo>
                  <a:cubicBezTo>
                    <a:pt x="3882" y="6561"/>
                    <a:pt x="3977" y="6526"/>
                    <a:pt x="4013" y="6430"/>
                  </a:cubicBezTo>
                  <a:lnTo>
                    <a:pt x="4454" y="5775"/>
                  </a:lnTo>
                  <a:lnTo>
                    <a:pt x="5489" y="6168"/>
                  </a:lnTo>
                  <a:cubicBezTo>
                    <a:pt x="5704" y="6240"/>
                    <a:pt x="5835" y="6430"/>
                    <a:pt x="5835" y="6657"/>
                  </a:cubicBezTo>
                  <a:lnTo>
                    <a:pt x="5835" y="7549"/>
                  </a:lnTo>
                  <a:cubicBezTo>
                    <a:pt x="5835" y="7645"/>
                    <a:pt x="5906" y="7716"/>
                    <a:pt x="6001" y="7716"/>
                  </a:cubicBezTo>
                  <a:cubicBezTo>
                    <a:pt x="6085" y="7716"/>
                    <a:pt x="6156" y="7645"/>
                    <a:pt x="6156" y="7549"/>
                  </a:cubicBezTo>
                  <a:lnTo>
                    <a:pt x="6156" y="6657"/>
                  </a:lnTo>
                  <a:cubicBezTo>
                    <a:pt x="6180" y="6311"/>
                    <a:pt x="5954" y="6002"/>
                    <a:pt x="5620" y="5883"/>
                  </a:cubicBezTo>
                  <a:lnTo>
                    <a:pt x="4632" y="5525"/>
                  </a:lnTo>
                  <a:cubicBezTo>
                    <a:pt x="4632" y="5478"/>
                    <a:pt x="4608" y="5442"/>
                    <a:pt x="4585" y="5406"/>
                  </a:cubicBezTo>
                  <a:lnTo>
                    <a:pt x="4287" y="5097"/>
                  </a:lnTo>
                  <a:lnTo>
                    <a:pt x="4287" y="4549"/>
                  </a:lnTo>
                  <a:cubicBezTo>
                    <a:pt x="4311" y="4513"/>
                    <a:pt x="4346" y="4490"/>
                    <a:pt x="4370" y="4466"/>
                  </a:cubicBezTo>
                  <a:cubicBezTo>
                    <a:pt x="4751" y="4109"/>
                    <a:pt x="4966" y="3620"/>
                    <a:pt x="4966" y="3097"/>
                  </a:cubicBezTo>
                  <a:lnTo>
                    <a:pt x="4966" y="2680"/>
                  </a:lnTo>
                  <a:cubicBezTo>
                    <a:pt x="5085" y="2430"/>
                    <a:pt x="5144" y="2180"/>
                    <a:pt x="5144" y="1894"/>
                  </a:cubicBezTo>
                  <a:lnTo>
                    <a:pt x="5144" y="168"/>
                  </a:lnTo>
                  <a:cubicBezTo>
                    <a:pt x="5144" y="72"/>
                    <a:pt x="5073" y="1"/>
                    <a:pt x="49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1"/>
            <p:cNvSpPr/>
            <p:nvPr/>
          </p:nvSpPr>
          <p:spPr>
            <a:xfrm>
              <a:off x="3204117" y="1836767"/>
              <a:ext cx="10630" cy="21261"/>
            </a:xfrm>
            <a:custGeom>
              <a:avLst/>
              <a:gdLst/>
              <a:ahLst/>
              <a:cxnLst/>
              <a:rect l="l" t="t" r="r" b="b"/>
              <a:pathLst>
                <a:path w="334" h="668" extrusionOk="0">
                  <a:moveTo>
                    <a:pt x="167" y="0"/>
                  </a:moveTo>
                  <a:cubicBezTo>
                    <a:pt x="84" y="0"/>
                    <a:pt x="1" y="72"/>
                    <a:pt x="1" y="167"/>
                  </a:cubicBezTo>
                  <a:lnTo>
                    <a:pt x="1" y="500"/>
                  </a:lnTo>
                  <a:cubicBezTo>
                    <a:pt x="1" y="596"/>
                    <a:pt x="84" y="667"/>
                    <a:pt x="167" y="667"/>
                  </a:cubicBezTo>
                  <a:cubicBezTo>
                    <a:pt x="262" y="667"/>
                    <a:pt x="334" y="596"/>
                    <a:pt x="334" y="500"/>
                  </a:cubicBezTo>
                  <a:lnTo>
                    <a:pt x="334" y="167"/>
                  </a:lnTo>
                  <a:cubicBezTo>
                    <a:pt x="334" y="72"/>
                    <a:pt x="262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1"/>
            <p:cNvSpPr/>
            <p:nvPr/>
          </p:nvSpPr>
          <p:spPr>
            <a:xfrm>
              <a:off x="3324616" y="1836767"/>
              <a:ext cx="10280" cy="21261"/>
            </a:xfrm>
            <a:custGeom>
              <a:avLst/>
              <a:gdLst/>
              <a:ahLst/>
              <a:cxnLst/>
              <a:rect l="l" t="t" r="r" b="b"/>
              <a:pathLst>
                <a:path w="323" h="668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500"/>
                  </a:lnTo>
                  <a:cubicBezTo>
                    <a:pt x="1" y="596"/>
                    <a:pt x="72" y="667"/>
                    <a:pt x="167" y="667"/>
                  </a:cubicBezTo>
                  <a:cubicBezTo>
                    <a:pt x="251" y="667"/>
                    <a:pt x="322" y="596"/>
                    <a:pt x="322" y="500"/>
                  </a:cubicBezTo>
                  <a:lnTo>
                    <a:pt x="322" y="167"/>
                  </a:lnTo>
                  <a:cubicBezTo>
                    <a:pt x="322" y="72"/>
                    <a:pt x="251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1"/>
            <p:cNvSpPr/>
            <p:nvPr/>
          </p:nvSpPr>
          <p:spPr>
            <a:xfrm>
              <a:off x="3122257" y="1508594"/>
              <a:ext cx="294850" cy="278554"/>
            </a:xfrm>
            <a:custGeom>
              <a:avLst/>
              <a:gdLst/>
              <a:ahLst/>
              <a:cxnLst/>
              <a:rect l="l" t="t" r="r" b="b"/>
              <a:pathLst>
                <a:path w="9264" h="8752" extrusionOk="0">
                  <a:moveTo>
                    <a:pt x="3096" y="584"/>
                  </a:moveTo>
                  <a:lnTo>
                    <a:pt x="3096" y="584"/>
                  </a:lnTo>
                  <a:cubicBezTo>
                    <a:pt x="2858" y="798"/>
                    <a:pt x="2620" y="1060"/>
                    <a:pt x="2430" y="1382"/>
                  </a:cubicBezTo>
                  <a:cubicBezTo>
                    <a:pt x="2299" y="1584"/>
                    <a:pt x="2156" y="1810"/>
                    <a:pt x="2061" y="2048"/>
                  </a:cubicBezTo>
                  <a:lnTo>
                    <a:pt x="1168" y="2048"/>
                  </a:lnTo>
                  <a:cubicBezTo>
                    <a:pt x="1656" y="1394"/>
                    <a:pt x="2322" y="882"/>
                    <a:pt x="3096" y="584"/>
                  </a:cubicBezTo>
                  <a:close/>
                  <a:moveTo>
                    <a:pt x="4466" y="310"/>
                  </a:moveTo>
                  <a:lnTo>
                    <a:pt x="4466" y="2048"/>
                  </a:lnTo>
                  <a:lnTo>
                    <a:pt x="2418" y="2048"/>
                  </a:lnTo>
                  <a:cubicBezTo>
                    <a:pt x="2894" y="1048"/>
                    <a:pt x="3632" y="382"/>
                    <a:pt x="4466" y="310"/>
                  </a:cubicBezTo>
                  <a:close/>
                  <a:moveTo>
                    <a:pt x="4799" y="310"/>
                  </a:moveTo>
                  <a:cubicBezTo>
                    <a:pt x="5644" y="382"/>
                    <a:pt x="6371" y="1048"/>
                    <a:pt x="6847" y="2048"/>
                  </a:cubicBezTo>
                  <a:lnTo>
                    <a:pt x="4799" y="2048"/>
                  </a:lnTo>
                  <a:lnTo>
                    <a:pt x="4799" y="310"/>
                  </a:lnTo>
                  <a:close/>
                  <a:moveTo>
                    <a:pt x="6168" y="608"/>
                  </a:moveTo>
                  <a:cubicBezTo>
                    <a:pt x="6942" y="905"/>
                    <a:pt x="7609" y="1405"/>
                    <a:pt x="8097" y="2060"/>
                  </a:cubicBezTo>
                  <a:lnTo>
                    <a:pt x="7204" y="2060"/>
                  </a:lnTo>
                  <a:cubicBezTo>
                    <a:pt x="7097" y="1810"/>
                    <a:pt x="6966" y="1584"/>
                    <a:pt x="6835" y="1382"/>
                  </a:cubicBezTo>
                  <a:cubicBezTo>
                    <a:pt x="6621" y="1072"/>
                    <a:pt x="6406" y="810"/>
                    <a:pt x="6168" y="608"/>
                  </a:cubicBezTo>
                  <a:close/>
                  <a:moveTo>
                    <a:pt x="1941" y="2382"/>
                  </a:moveTo>
                  <a:cubicBezTo>
                    <a:pt x="1703" y="3013"/>
                    <a:pt x="1560" y="3715"/>
                    <a:pt x="1549" y="4465"/>
                  </a:cubicBezTo>
                  <a:lnTo>
                    <a:pt x="322" y="4465"/>
                  </a:lnTo>
                  <a:cubicBezTo>
                    <a:pt x="358" y="3703"/>
                    <a:pt x="584" y="2989"/>
                    <a:pt x="953" y="2382"/>
                  </a:cubicBezTo>
                  <a:close/>
                  <a:moveTo>
                    <a:pt x="8323" y="2382"/>
                  </a:moveTo>
                  <a:cubicBezTo>
                    <a:pt x="8692" y="2989"/>
                    <a:pt x="8919" y="3703"/>
                    <a:pt x="8942" y="4465"/>
                  </a:cubicBezTo>
                  <a:lnTo>
                    <a:pt x="7728" y="4465"/>
                  </a:lnTo>
                  <a:cubicBezTo>
                    <a:pt x="7692" y="3715"/>
                    <a:pt x="7561" y="3013"/>
                    <a:pt x="7335" y="2382"/>
                  </a:cubicBezTo>
                  <a:close/>
                  <a:moveTo>
                    <a:pt x="1537" y="4787"/>
                  </a:moveTo>
                  <a:cubicBezTo>
                    <a:pt x="1560" y="5466"/>
                    <a:pt x="1668" y="6132"/>
                    <a:pt x="1882" y="6739"/>
                  </a:cubicBezTo>
                  <a:lnTo>
                    <a:pt x="1918" y="6870"/>
                  </a:lnTo>
                  <a:lnTo>
                    <a:pt x="941" y="6870"/>
                  </a:lnTo>
                  <a:cubicBezTo>
                    <a:pt x="572" y="6239"/>
                    <a:pt x="346" y="5525"/>
                    <a:pt x="310" y="4787"/>
                  </a:cubicBezTo>
                  <a:close/>
                  <a:moveTo>
                    <a:pt x="8919" y="4787"/>
                  </a:moveTo>
                  <a:cubicBezTo>
                    <a:pt x="8919" y="5501"/>
                    <a:pt x="8704" y="6204"/>
                    <a:pt x="8347" y="6811"/>
                  </a:cubicBezTo>
                  <a:cubicBezTo>
                    <a:pt x="8335" y="6823"/>
                    <a:pt x="8323" y="6859"/>
                    <a:pt x="8311" y="6870"/>
                  </a:cubicBezTo>
                  <a:lnTo>
                    <a:pt x="7323" y="6870"/>
                  </a:lnTo>
                  <a:lnTo>
                    <a:pt x="7371" y="6739"/>
                  </a:lnTo>
                  <a:cubicBezTo>
                    <a:pt x="7573" y="6120"/>
                    <a:pt x="7680" y="5466"/>
                    <a:pt x="7692" y="4787"/>
                  </a:cubicBezTo>
                  <a:close/>
                  <a:moveTo>
                    <a:pt x="4632" y="1"/>
                  </a:moveTo>
                  <a:cubicBezTo>
                    <a:pt x="3394" y="1"/>
                    <a:pt x="2239" y="477"/>
                    <a:pt x="1358" y="1346"/>
                  </a:cubicBezTo>
                  <a:cubicBezTo>
                    <a:pt x="477" y="2227"/>
                    <a:pt x="1" y="3382"/>
                    <a:pt x="1" y="4620"/>
                  </a:cubicBezTo>
                  <a:cubicBezTo>
                    <a:pt x="1" y="6358"/>
                    <a:pt x="953" y="7930"/>
                    <a:pt x="2501" y="8728"/>
                  </a:cubicBezTo>
                  <a:cubicBezTo>
                    <a:pt x="2537" y="8752"/>
                    <a:pt x="2549" y="8752"/>
                    <a:pt x="2573" y="8752"/>
                  </a:cubicBezTo>
                  <a:cubicBezTo>
                    <a:pt x="2632" y="8752"/>
                    <a:pt x="2692" y="8716"/>
                    <a:pt x="2727" y="8656"/>
                  </a:cubicBezTo>
                  <a:cubicBezTo>
                    <a:pt x="2775" y="8585"/>
                    <a:pt x="2739" y="8478"/>
                    <a:pt x="2656" y="8430"/>
                  </a:cubicBezTo>
                  <a:cubicBezTo>
                    <a:pt x="2061" y="8121"/>
                    <a:pt x="1560" y="7692"/>
                    <a:pt x="1179" y="7180"/>
                  </a:cubicBezTo>
                  <a:lnTo>
                    <a:pt x="2072" y="7180"/>
                  </a:lnTo>
                  <a:cubicBezTo>
                    <a:pt x="2263" y="7632"/>
                    <a:pt x="2513" y="8013"/>
                    <a:pt x="2799" y="8335"/>
                  </a:cubicBezTo>
                  <a:cubicBezTo>
                    <a:pt x="2831" y="8368"/>
                    <a:pt x="2879" y="8386"/>
                    <a:pt x="2924" y="8386"/>
                  </a:cubicBezTo>
                  <a:cubicBezTo>
                    <a:pt x="2962" y="8386"/>
                    <a:pt x="2998" y="8374"/>
                    <a:pt x="3025" y="8347"/>
                  </a:cubicBezTo>
                  <a:cubicBezTo>
                    <a:pt x="3084" y="8287"/>
                    <a:pt x="3096" y="8180"/>
                    <a:pt x="3037" y="8121"/>
                  </a:cubicBezTo>
                  <a:cubicBezTo>
                    <a:pt x="2799" y="7859"/>
                    <a:pt x="2596" y="7537"/>
                    <a:pt x="2430" y="7180"/>
                  </a:cubicBezTo>
                  <a:cubicBezTo>
                    <a:pt x="2501" y="7168"/>
                    <a:pt x="2561" y="7109"/>
                    <a:pt x="2561" y="7025"/>
                  </a:cubicBezTo>
                  <a:cubicBezTo>
                    <a:pt x="2561" y="6930"/>
                    <a:pt x="2489" y="6859"/>
                    <a:pt x="2394" y="6859"/>
                  </a:cubicBezTo>
                  <a:lnTo>
                    <a:pt x="2275" y="6859"/>
                  </a:lnTo>
                  <a:cubicBezTo>
                    <a:pt x="2025" y="6228"/>
                    <a:pt x="1894" y="5513"/>
                    <a:pt x="1882" y="4775"/>
                  </a:cubicBezTo>
                  <a:lnTo>
                    <a:pt x="2061" y="4775"/>
                  </a:lnTo>
                  <a:cubicBezTo>
                    <a:pt x="2144" y="4775"/>
                    <a:pt x="2215" y="4704"/>
                    <a:pt x="2215" y="4608"/>
                  </a:cubicBezTo>
                  <a:cubicBezTo>
                    <a:pt x="2215" y="4513"/>
                    <a:pt x="2144" y="4442"/>
                    <a:pt x="2061" y="4442"/>
                  </a:cubicBezTo>
                  <a:lnTo>
                    <a:pt x="1882" y="4442"/>
                  </a:lnTo>
                  <a:cubicBezTo>
                    <a:pt x="1894" y="3680"/>
                    <a:pt x="2037" y="2965"/>
                    <a:pt x="2275" y="2358"/>
                  </a:cubicBezTo>
                  <a:lnTo>
                    <a:pt x="4478" y="2358"/>
                  </a:lnTo>
                  <a:lnTo>
                    <a:pt x="4478" y="2715"/>
                  </a:lnTo>
                  <a:cubicBezTo>
                    <a:pt x="4478" y="2810"/>
                    <a:pt x="4561" y="2882"/>
                    <a:pt x="4644" y="2882"/>
                  </a:cubicBezTo>
                  <a:cubicBezTo>
                    <a:pt x="4739" y="2882"/>
                    <a:pt x="4811" y="2810"/>
                    <a:pt x="4811" y="2715"/>
                  </a:cubicBezTo>
                  <a:lnTo>
                    <a:pt x="4811" y="2358"/>
                  </a:lnTo>
                  <a:lnTo>
                    <a:pt x="7014" y="2358"/>
                  </a:lnTo>
                  <a:cubicBezTo>
                    <a:pt x="7252" y="2965"/>
                    <a:pt x="7395" y="3680"/>
                    <a:pt x="7418" y="4442"/>
                  </a:cubicBezTo>
                  <a:lnTo>
                    <a:pt x="7204" y="4442"/>
                  </a:lnTo>
                  <a:cubicBezTo>
                    <a:pt x="7121" y="4442"/>
                    <a:pt x="7037" y="4513"/>
                    <a:pt x="7037" y="4608"/>
                  </a:cubicBezTo>
                  <a:cubicBezTo>
                    <a:pt x="7037" y="4704"/>
                    <a:pt x="7121" y="4775"/>
                    <a:pt x="7204" y="4775"/>
                  </a:cubicBezTo>
                  <a:lnTo>
                    <a:pt x="7383" y="4775"/>
                  </a:lnTo>
                  <a:cubicBezTo>
                    <a:pt x="7371" y="5513"/>
                    <a:pt x="7216" y="6228"/>
                    <a:pt x="6978" y="6859"/>
                  </a:cubicBezTo>
                  <a:lnTo>
                    <a:pt x="6859" y="6859"/>
                  </a:lnTo>
                  <a:cubicBezTo>
                    <a:pt x="6775" y="6859"/>
                    <a:pt x="6704" y="6930"/>
                    <a:pt x="6704" y="7025"/>
                  </a:cubicBezTo>
                  <a:cubicBezTo>
                    <a:pt x="6704" y="7109"/>
                    <a:pt x="6764" y="7168"/>
                    <a:pt x="6835" y="7180"/>
                  </a:cubicBezTo>
                  <a:cubicBezTo>
                    <a:pt x="6668" y="7537"/>
                    <a:pt x="6466" y="7859"/>
                    <a:pt x="6228" y="8121"/>
                  </a:cubicBezTo>
                  <a:cubicBezTo>
                    <a:pt x="6168" y="8180"/>
                    <a:pt x="6168" y="8287"/>
                    <a:pt x="6240" y="8347"/>
                  </a:cubicBezTo>
                  <a:cubicBezTo>
                    <a:pt x="6263" y="8371"/>
                    <a:pt x="6311" y="8394"/>
                    <a:pt x="6347" y="8394"/>
                  </a:cubicBezTo>
                  <a:cubicBezTo>
                    <a:pt x="6383" y="8394"/>
                    <a:pt x="6430" y="8371"/>
                    <a:pt x="6466" y="8335"/>
                  </a:cubicBezTo>
                  <a:cubicBezTo>
                    <a:pt x="6740" y="8013"/>
                    <a:pt x="7002" y="7621"/>
                    <a:pt x="7192" y="7180"/>
                  </a:cubicBezTo>
                  <a:lnTo>
                    <a:pt x="8085" y="7180"/>
                  </a:lnTo>
                  <a:cubicBezTo>
                    <a:pt x="7728" y="7656"/>
                    <a:pt x="7299" y="8061"/>
                    <a:pt x="6775" y="8347"/>
                  </a:cubicBezTo>
                  <a:cubicBezTo>
                    <a:pt x="6704" y="8394"/>
                    <a:pt x="6668" y="8490"/>
                    <a:pt x="6716" y="8573"/>
                  </a:cubicBezTo>
                  <a:cubicBezTo>
                    <a:pt x="6749" y="8622"/>
                    <a:pt x="6804" y="8649"/>
                    <a:pt x="6863" y="8649"/>
                  </a:cubicBezTo>
                  <a:cubicBezTo>
                    <a:pt x="6889" y="8649"/>
                    <a:pt x="6916" y="8644"/>
                    <a:pt x="6942" y="8633"/>
                  </a:cubicBezTo>
                  <a:cubicBezTo>
                    <a:pt x="7621" y="8228"/>
                    <a:pt x="8204" y="7644"/>
                    <a:pt x="8621" y="6966"/>
                  </a:cubicBezTo>
                  <a:cubicBezTo>
                    <a:pt x="9038" y="6251"/>
                    <a:pt x="9264" y="5442"/>
                    <a:pt x="9264" y="4608"/>
                  </a:cubicBezTo>
                  <a:cubicBezTo>
                    <a:pt x="9264" y="3382"/>
                    <a:pt x="8788" y="2227"/>
                    <a:pt x="7907" y="1346"/>
                  </a:cubicBezTo>
                  <a:cubicBezTo>
                    <a:pt x="7025" y="477"/>
                    <a:pt x="5871" y="1"/>
                    <a:pt x="46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" name="Google Shape;100;p21"/>
          <p:cNvSpPr/>
          <p:nvPr/>
        </p:nvSpPr>
        <p:spPr>
          <a:xfrm rot="-5400000">
            <a:off x="6357840" y="659593"/>
            <a:ext cx="713366" cy="762745"/>
          </a:xfrm>
          <a:custGeom>
            <a:avLst/>
            <a:gdLst/>
            <a:ahLst/>
            <a:cxnLst/>
            <a:rect l="l" t="t" r="r" b="b"/>
            <a:pathLst>
              <a:path w="2291" h="2451" extrusionOk="0">
                <a:moveTo>
                  <a:pt x="2107" y="2450"/>
                </a:moveTo>
                <a:lnTo>
                  <a:pt x="183" y="2450"/>
                </a:lnTo>
                <a:lnTo>
                  <a:pt x="183" y="2450"/>
                </a:lnTo>
                <a:cubicBezTo>
                  <a:pt x="82" y="2450"/>
                  <a:pt x="0" y="2369"/>
                  <a:pt x="0" y="2267"/>
                </a:cubicBezTo>
                <a:lnTo>
                  <a:pt x="0" y="183"/>
                </a:lnTo>
                <a:lnTo>
                  <a:pt x="0" y="183"/>
                </a:lnTo>
                <a:cubicBezTo>
                  <a:pt x="0" y="82"/>
                  <a:pt x="82" y="0"/>
                  <a:pt x="183" y="0"/>
                </a:cubicBezTo>
                <a:lnTo>
                  <a:pt x="2107" y="0"/>
                </a:lnTo>
                <a:lnTo>
                  <a:pt x="2107" y="0"/>
                </a:lnTo>
                <a:cubicBezTo>
                  <a:pt x="2208" y="0"/>
                  <a:pt x="2290" y="82"/>
                  <a:pt x="2290" y="183"/>
                </a:cubicBezTo>
                <a:lnTo>
                  <a:pt x="2290" y="2267"/>
                </a:lnTo>
                <a:lnTo>
                  <a:pt x="2290" y="2267"/>
                </a:lnTo>
                <a:cubicBezTo>
                  <a:pt x="2290" y="2369"/>
                  <a:pt x="2208" y="2450"/>
                  <a:pt x="2107" y="2450"/>
                </a:cubicBezTo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1"/>
          <p:cNvSpPr/>
          <p:nvPr/>
        </p:nvSpPr>
        <p:spPr>
          <a:xfrm rot="-5400000">
            <a:off x="6691201" y="1364724"/>
            <a:ext cx="171483" cy="198917"/>
          </a:xfrm>
          <a:custGeom>
            <a:avLst/>
            <a:gdLst/>
            <a:ahLst/>
            <a:cxnLst/>
            <a:rect l="l" t="t" r="r" b="b"/>
            <a:pathLst>
              <a:path w="553" h="638" extrusionOk="0">
                <a:moveTo>
                  <a:pt x="0" y="319"/>
                </a:moveTo>
                <a:lnTo>
                  <a:pt x="552" y="0"/>
                </a:lnTo>
                <a:lnTo>
                  <a:pt x="552" y="637"/>
                </a:lnTo>
                <a:lnTo>
                  <a:pt x="0" y="319"/>
                </a:lnTo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1"/>
          <p:cNvSpPr/>
          <p:nvPr/>
        </p:nvSpPr>
        <p:spPr>
          <a:xfrm>
            <a:off x="6514079" y="850879"/>
            <a:ext cx="400895" cy="366607"/>
          </a:xfrm>
          <a:custGeom>
            <a:avLst/>
            <a:gdLst/>
            <a:ahLst/>
            <a:cxnLst/>
            <a:rect l="l" t="t" r="r" b="b"/>
            <a:pathLst>
              <a:path w="12228" h="11183" extrusionOk="0">
                <a:moveTo>
                  <a:pt x="4560" y="3991"/>
                </a:moveTo>
                <a:cubicBezTo>
                  <a:pt x="4739" y="3991"/>
                  <a:pt x="4894" y="4146"/>
                  <a:pt x="4894" y="4324"/>
                </a:cubicBezTo>
                <a:cubicBezTo>
                  <a:pt x="4894" y="4503"/>
                  <a:pt x="4739" y="4646"/>
                  <a:pt x="4560" y="4646"/>
                </a:cubicBezTo>
                <a:cubicBezTo>
                  <a:pt x="4382" y="4646"/>
                  <a:pt x="4239" y="4503"/>
                  <a:pt x="4239" y="4324"/>
                </a:cubicBezTo>
                <a:cubicBezTo>
                  <a:pt x="4251" y="4134"/>
                  <a:pt x="4382" y="3991"/>
                  <a:pt x="4560" y="3991"/>
                </a:cubicBezTo>
                <a:close/>
                <a:moveTo>
                  <a:pt x="5930" y="1419"/>
                </a:moveTo>
                <a:lnTo>
                  <a:pt x="5930" y="2003"/>
                </a:lnTo>
                <a:lnTo>
                  <a:pt x="5941" y="4051"/>
                </a:lnTo>
                <a:lnTo>
                  <a:pt x="5965" y="5872"/>
                </a:lnTo>
                <a:lnTo>
                  <a:pt x="1619" y="4908"/>
                </a:lnTo>
                <a:cubicBezTo>
                  <a:pt x="1869" y="3801"/>
                  <a:pt x="2548" y="2848"/>
                  <a:pt x="3489" y="2229"/>
                </a:cubicBezTo>
                <a:lnTo>
                  <a:pt x="4275" y="3670"/>
                </a:lnTo>
                <a:cubicBezTo>
                  <a:pt x="4025" y="3777"/>
                  <a:pt x="3858" y="4027"/>
                  <a:pt x="3858" y="4313"/>
                </a:cubicBezTo>
                <a:cubicBezTo>
                  <a:pt x="3858" y="4694"/>
                  <a:pt x="4179" y="5027"/>
                  <a:pt x="4572" y="5027"/>
                </a:cubicBezTo>
                <a:cubicBezTo>
                  <a:pt x="4965" y="5027"/>
                  <a:pt x="5287" y="4705"/>
                  <a:pt x="5287" y="4313"/>
                </a:cubicBezTo>
                <a:cubicBezTo>
                  <a:pt x="5287" y="3967"/>
                  <a:pt x="5037" y="3670"/>
                  <a:pt x="4715" y="3610"/>
                </a:cubicBezTo>
                <a:lnTo>
                  <a:pt x="3846" y="2015"/>
                </a:lnTo>
                <a:cubicBezTo>
                  <a:pt x="4477" y="1657"/>
                  <a:pt x="5168" y="1455"/>
                  <a:pt x="5930" y="1419"/>
                </a:cubicBezTo>
                <a:close/>
                <a:moveTo>
                  <a:pt x="6287" y="4265"/>
                </a:moveTo>
                <a:cubicBezTo>
                  <a:pt x="7227" y="4348"/>
                  <a:pt x="7965" y="5158"/>
                  <a:pt x="7965" y="6122"/>
                </a:cubicBezTo>
                <a:cubicBezTo>
                  <a:pt x="7965" y="6491"/>
                  <a:pt x="7846" y="6872"/>
                  <a:pt x="7644" y="7170"/>
                </a:cubicBezTo>
                <a:lnTo>
                  <a:pt x="6287" y="6039"/>
                </a:lnTo>
                <a:lnTo>
                  <a:pt x="6287" y="4265"/>
                </a:lnTo>
                <a:close/>
                <a:moveTo>
                  <a:pt x="6477" y="348"/>
                </a:moveTo>
                <a:cubicBezTo>
                  <a:pt x="9501" y="526"/>
                  <a:pt x="11871" y="3039"/>
                  <a:pt x="11871" y="6063"/>
                </a:cubicBezTo>
                <a:cubicBezTo>
                  <a:pt x="11835" y="7349"/>
                  <a:pt x="11454" y="8539"/>
                  <a:pt x="10728" y="9516"/>
                </a:cubicBezTo>
                <a:cubicBezTo>
                  <a:pt x="10692" y="9563"/>
                  <a:pt x="10644" y="9575"/>
                  <a:pt x="10609" y="9575"/>
                </a:cubicBezTo>
                <a:cubicBezTo>
                  <a:pt x="10561" y="9575"/>
                  <a:pt x="10513" y="9563"/>
                  <a:pt x="10490" y="9527"/>
                </a:cubicBezTo>
                <a:lnTo>
                  <a:pt x="9537" y="8730"/>
                </a:lnTo>
                <a:cubicBezTo>
                  <a:pt x="10013" y="8123"/>
                  <a:pt x="10311" y="7384"/>
                  <a:pt x="10394" y="6610"/>
                </a:cubicBezTo>
                <a:cubicBezTo>
                  <a:pt x="10406" y="6491"/>
                  <a:pt x="10323" y="6396"/>
                  <a:pt x="10204" y="6396"/>
                </a:cubicBezTo>
                <a:cubicBezTo>
                  <a:pt x="10097" y="6396"/>
                  <a:pt x="10025" y="6468"/>
                  <a:pt x="10013" y="6551"/>
                </a:cubicBezTo>
                <a:cubicBezTo>
                  <a:pt x="9930" y="7206"/>
                  <a:pt x="9680" y="7849"/>
                  <a:pt x="9299" y="8384"/>
                </a:cubicBezTo>
                <a:cubicBezTo>
                  <a:pt x="9275" y="8396"/>
                  <a:pt x="9263" y="8432"/>
                  <a:pt x="9251" y="8444"/>
                </a:cubicBezTo>
                <a:cubicBezTo>
                  <a:pt x="9251" y="8444"/>
                  <a:pt x="9251" y="8456"/>
                  <a:pt x="9239" y="8456"/>
                </a:cubicBezTo>
                <a:lnTo>
                  <a:pt x="7954" y="7372"/>
                </a:lnTo>
                <a:cubicBezTo>
                  <a:pt x="8227" y="7003"/>
                  <a:pt x="8370" y="6539"/>
                  <a:pt x="8370" y="6075"/>
                </a:cubicBezTo>
                <a:cubicBezTo>
                  <a:pt x="8370" y="4908"/>
                  <a:pt x="7465" y="3920"/>
                  <a:pt x="6299" y="3836"/>
                </a:cubicBezTo>
                <a:lnTo>
                  <a:pt x="6287" y="2146"/>
                </a:lnTo>
                <a:lnTo>
                  <a:pt x="6418" y="2146"/>
                </a:lnTo>
                <a:cubicBezTo>
                  <a:pt x="6453" y="2146"/>
                  <a:pt x="6501" y="2146"/>
                  <a:pt x="6525" y="2169"/>
                </a:cubicBezTo>
                <a:cubicBezTo>
                  <a:pt x="8358" y="2360"/>
                  <a:pt x="9811" y="3812"/>
                  <a:pt x="10025" y="5646"/>
                </a:cubicBezTo>
                <a:cubicBezTo>
                  <a:pt x="10037" y="5753"/>
                  <a:pt x="10109" y="5813"/>
                  <a:pt x="10216" y="5813"/>
                </a:cubicBezTo>
                <a:cubicBezTo>
                  <a:pt x="10335" y="5813"/>
                  <a:pt x="10430" y="5706"/>
                  <a:pt x="10406" y="5598"/>
                </a:cubicBezTo>
                <a:cubicBezTo>
                  <a:pt x="10192" y="3503"/>
                  <a:pt x="8430" y="1848"/>
                  <a:pt x="6299" y="1765"/>
                </a:cubicBezTo>
                <a:lnTo>
                  <a:pt x="6299" y="526"/>
                </a:lnTo>
                <a:cubicBezTo>
                  <a:pt x="6299" y="479"/>
                  <a:pt x="6322" y="443"/>
                  <a:pt x="6346" y="407"/>
                </a:cubicBezTo>
                <a:cubicBezTo>
                  <a:pt x="6382" y="360"/>
                  <a:pt x="6418" y="348"/>
                  <a:pt x="6477" y="348"/>
                </a:cubicBezTo>
                <a:close/>
                <a:moveTo>
                  <a:pt x="1477" y="5277"/>
                </a:moveTo>
                <a:lnTo>
                  <a:pt x="5870" y="6241"/>
                </a:lnTo>
                <a:lnTo>
                  <a:pt x="4667" y="10575"/>
                </a:lnTo>
                <a:cubicBezTo>
                  <a:pt x="2774" y="9980"/>
                  <a:pt x="1405" y="8206"/>
                  <a:pt x="1405" y="6110"/>
                </a:cubicBezTo>
                <a:cubicBezTo>
                  <a:pt x="1405" y="5825"/>
                  <a:pt x="1441" y="5539"/>
                  <a:pt x="1477" y="5277"/>
                </a:cubicBezTo>
                <a:close/>
                <a:moveTo>
                  <a:pt x="6215" y="6468"/>
                </a:moveTo>
                <a:lnTo>
                  <a:pt x="7549" y="7599"/>
                </a:lnTo>
                <a:lnTo>
                  <a:pt x="9132" y="8920"/>
                </a:lnTo>
                <a:lnTo>
                  <a:pt x="9573" y="9289"/>
                </a:lnTo>
                <a:cubicBezTo>
                  <a:pt x="8680" y="10266"/>
                  <a:pt x="7430" y="10813"/>
                  <a:pt x="6108" y="10813"/>
                </a:cubicBezTo>
                <a:cubicBezTo>
                  <a:pt x="5739" y="10813"/>
                  <a:pt x="5382" y="10766"/>
                  <a:pt x="5037" y="10694"/>
                </a:cubicBezTo>
                <a:lnTo>
                  <a:pt x="6215" y="6468"/>
                </a:lnTo>
                <a:close/>
                <a:moveTo>
                  <a:pt x="6429" y="1"/>
                </a:moveTo>
                <a:cubicBezTo>
                  <a:pt x="6297" y="1"/>
                  <a:pt x="6159" y="59"/>
                  <a:pt x="6060" y="157"/>
                </a:cubicBezTo>
                <a:cubicBezTo>
                  <a:pt x="5953" y="264"/>
                  <a:pt x="5882" y="407"/>
                  <a:pt x="5882" y="562"/>
                </a:cubicBezTo>
                <a:lnTo>
                  <a:pt x="5882" y="1038"/>
                </a:lnTo>
                <a:cubicBezTo>
                  <a:pt x="5084" y="1062"/>
                  <a:pt x="4310" y="1288"/>
                  <a:pt x="3620" y="1669"/>
                </a:cubicBezTo>
                <a:lnTo>
                  <a:pt x="3191" y="872"/>
                </a:lnTo>
                <a:cubicBezTo>
                  <a:pt x="3155" y="812"/>
                  <a:pt x="3084" y="764"/>
                  <a:pt x="3024" y="764"/>
                </a:cubicBezTo>
                <a:lnTo>
                  <a:pt x="393" y="764"/>
                </a:lnTo>
                <a:lnTo>
                  <a:pt x="393" y="443"/>
                </a:lnTo>
                <a:cubicBezTo>
                  <a:pt x="393" y="336"/>
                  <a:pt x="298" y="241"/>
                  <a:pt x="203" y="241"/>
                </a:cubicBezTo>
                <a:cubicBezTo>
                  <a:pt x="95" y="241"/>
                  <a:pt x="0" y="336"/>
                  <a:pt x="0" y="443"/>
                </a:cubicBezTo>
                <a:lnTo>
                  <a:pt x="0" y="1467"/>
                </a:lnTo>
                <a:cubicBezTo>
                  <a:pt x="0" y="1574"/>
                  <a:pt x="95" y="1657"/>
                  <a:pt x="203" y="1657"/>
                </a:cubicBezTo>
                <a:cubicBezTo>
                  <a:pt x="298" y="1657"/>
                  <a:pt x="393" y="1562"/>
                  <a:pt x="393" y="1467"/>
                </a:cubicBezTo>
                <a:lnTo>
                  <a:pt x="393" y="1157"/>
                </a:lnTo>
                <a:lnTo>
                  <a:pt x="2917" y="1157"/>
                </a:lnTo>
                <a:lnTo>
                  <a:pt x="3310" y="1872"/>
                </a:lnTo>
                <a:cubicBezTo>
                  <a:pt x="3024" y="2062"/>
                  <a:pt x="2762" y="2277"/>
                  <a:pt x="2501" y="2527"/>
                </a:cubicBezTo>
                <a:cubicBezTo>
                  <a:pt x="1548" y="3467"/>
                  <a:pt x="1036" y="4753"/>
                  <a:pt x="1036" y="6098"/>
                </a:cubicBezTo>
                <a:cubicBezTo>
                  <a:pt x="1036" y="8885"/>
                  <a:pt x="3310" y="11182"/>
                  <a:pt x="6120" y="11182"/>
                </a:cubicBezTo>
                <a:cubicBezTo>
                  <a:pt x="7573" y="11182"/>
                  <a:pt x="8918" y="10575"/>
                  <a:pt x="9882" y="9516"/>
                </a:cubicBezTo>
                <a:lnTo>
                  <a:pt x="10240" y="9813"/>
                </a:lnTo>
                <a:cubicBezTo>
                  <a:pt x="10347" y="9908"/>
                  <a:pt x="10466" y="9944"/>
                  <a:pt x="10597" y="9944"/>
                </a:cubicBezTo>
                <a:lnTo>
                  <a:pt x="10656" y="9944"/>
                </a:lnTo>
                <a:cubicBezTo>
                  <a:pt x="10811" y="9932"/>
                  <a:pt x="10942" y="9837"/>
                  <a:pt x="11037" y="9718"/>
                </a:cubicBezTo>
                <a:cubicBezTo>
                  <a:pt x="11823" y="8670"/>
                  <a:pt x="12228" y="7420"/>
                  <a:pt x="12228" y="6098"/>
                </a:cubicBezTo>
                <a:cubicBezTo>
                  <a:pt x="12228" y="2884"/>
                  <a:pt x="9692" y="205"/>
                  <a:pt x="6465" y="2"/>
                </a:cubicBezTo>
                <a:cubicBezTo>
                  <a:pt x="6453" y="1"/>
                  <a:pt x="6441" y="1"/>
                  <a:pt x="642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21"/>
          <p:cNvSpPr/>
          <p:nvPr/>
        </p:nvSpPr>
        <p:spPr>
          <a:xfrm>
            <a:off x="8627950" y="1520750"/>
            <a:ext cx="194100" cy="194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antari"/>
              <a:ea typeface="Gantari"/>
              <a:cs typeface="Gantari"/>
              <a:sym typeface="Gantari"/>
            </a:endParaRPr>
          </a:p>
        </p:txBody>
      </p:sp>
      <p:sp>
        <p:nvSpPr>
          <p:cNvPr id="104" name="Google Shape;104;p21"/>
          <p:cNvSpPr/>
          <p:nvPr/>
        </p:nvSpPr>
        <p:spPr>
          <a:xfrm>
            <a:off x="8120438" y="1054100"/>
            <a:ext cx="126000" cy="126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antari"/>
              <a:ea typeface="Gantari"/>
              <a:cs typeface="Gantari"/>
              <a:sym typeface="Gantari"/>
            </a:endParaRPr>
          </a:p>
        </p:txBody>
      </p:sp>
      <p:sp>
        <p:nvSpPr>
          <p:cNvPr id="105" name="Google Shape;105;p21"/>
          <p:cNvSpPr/>
          <p:nvPr/>
        </p:nvSpPr>
        <p:spPr>
          <a:xfrm rot="10800000">
            <a:off x="5974213" y="3542100"/>
            <a:ext cx="194100" cy="194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antari"/>
              <a:ea typeface="Gantari"/>
              <a:cs typeface="Gantari"/>
              <a:sym typeface="Gantari"/>
            </a:endParaRPr>
          </a:p>
        </p:txBody>
      </p:sp>
      <p:sp>
        <p:nvSpPr>
          <p:cNvPr id="106" name="Google Shape;106;p21"/>
          <p:cNvSpPr/>
          <p:nvPr/>
        </p:nvSpPr>
        <p:spPr>
          <a:xfrm rot="10800000">
            <a:off x="6549825" y="4076850"/>
            <a:ext cx="126000" cy="126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antari"/>
              <a:ea typeface="Gantari"/>
              <a:cs typeface="Gantari"/>
              <a:sym typeface="Gantari"/>
            </a:endParaRPr>
          </a:p>
        </p:txBody>
      </p:sp>
      <p:pic>
        <p:nvPicPr>
          <p:cNvPr id="1026" name="Picture 2" descr="Laravel 10 is Released, Whats New in Laravel 10? ~ Blog Emka">
            <a:extLst>
              <a:ext uri="{FF2B5EF4-FFF2-40B4-BE49-F238E27FC236}">
                <a16:creationId xmlns:a16="http://schemas.microsoft.com/office/drawing/2014/main" id="{C3B6EA98-EC47-13DA-283C-664D3B498E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188" y="232777"/>
            <a:ext cx="3013777" cy="873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6" descr="Building a Vue 3 Chat App with vue-advanced-chat | ChatKitty">
            <a:extLst>
              <a:ext uri="{FF2B5EF4-FFF2-40B4-BE49-F238E27FC236}">
                <a16:creationId xmlns:a16="http://schemas.microsoft.com/office/drawing/2014/main" id="{D97C0525-AB4F-A1C2-8990-A9B1E76236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79" t="22426" r="4032" b="17447"/>
          <a:stretch/>
        </p:blipFill>
        <p:spPr bwMode="auto">
          <a:xfrm>
            <a:off x="334287" y="4185725"/>
            <a:ext cx="1928917" cy="772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WS Lambda: un impulso para la transformación digital">
            <a:extLst>
              <a:ext uri="{FF2B5EF4-FFF2-40B4-BE49-F238E27FC236}">
                <a16:creationId xmlns:a16="http://schemas.microsoft.com/office/drawing/2014/main" id="{1DE29E15-C330-8035-60A5-072BC1838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3204" y="3947118"/>
            <a:ext cx="2221607" cy="1249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mazon S3 📁made simple. Amazon Simple Storage Service (S3) is a… | by  Useme Alehosaini | Nov, 2024 | Medium">
            <a:extLst>
              <a:ext uri="{FF2B5EF4-FFF2-40B4-BE49-F238E27FC236}">
                <a16:creationId xmlns:a16="http://schemas.microsoft.com/office/drawing/2014/main" id="{6FDBE0C7-2CD8-C6F5-22B3-9CFDA2E370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2121" y="4228927"/>
            <a:ext cx="1901144" cy="655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roubleshooting AWS API Gateway | by Usama Malik | Medium | AWS in Plain  English">
            <a:extLst>
              <a:ext uri="{FF2B5EF4-FFF2-40B4-BE49-F238E27FC236}">
                <a16:creationId xmlns:a16="http://schemas.microsoft.com/office/drawing/2014/main" id="{59EFE3E1-789B-51BF-72B0-BD92A9242B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6687" y="4080272"/>
            <a:ext cx="1395935" cy="927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7"/>
          <p:cNvSpPr/>
          <p:nvPr/>
        </p:nvSpPr>
        <p:spPr>
          <a:xfrm>
            <a:off x="2736448" y="1633587"/>
            <a:ext cx="742200" cy="742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antari"/>
              <a:ea typeface="Gantari"/>
              <a:cs typeface="Gantari"/>
              <a:sym typeface="Gantari"/>
            </a:endParaRPr>
          </a:p>
        </p:txBody>
      </p:sp>
      <p:sp>
        <p:nvSpPr>
          <p:cNvPr id="237" name="Google Shape;237;p2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Configuraciones</a:t>
            </a:r>
            <a:endParaRPr dirty="0"/>
          </a:p>
        </p:txBody>
      </p:sp>
      <p:sp>
        <p:nvSpPr>
          <p:cNvPr id="238" name="Google Shape;238;p27"/>
          <p:cNvSpPr/>
          <p:nvPr/>
        </p:nvSpPr>
        <p:spPr>
          <a:xfrm>
            <a:off x="1967350" y="8811950"/>
            <a:ext cx="1587" cy="1587"/>
          </a:xfrm>
          <a:custGeom>
            <a:avLst/>
            <a:gdLst/>
            <a:ahLst/>
            <a:cxnLst/>
            <a:rect l="l" t="t" r="r" b="b"/>
            <a:pathLst>
              <a:path w="2" h="1" extrusionOk="0">
                <a:moveTo>
                  <a:pt x="0" y="0"/>
                </a:moveTo>
                <a:lnTo>
                  <a:pt x="0" y="0"/>
                </a:lnTo>
                <a:lnTo>
                  <a:pt x="1" y="0"/>
                </a:lnTo>
                <a:lnTo>
                  <a:pt x="1" y="0"/>
                </a:ln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FFB02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27"/>
          <p:cNvSpPr/>
          <p:nvPr/>
        </p:nvSpPr>
        <p:spPr>
          <a:xfrm>
            <a:off x="1967350" y="8811950"/>
            <a:ext cx="1587" cy="1587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FB02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27"/>
          <p:cNvSpPr/>
          <p:nvPr/>
        </p:nvSpPr>
        <p:spPr>
          <a:xfrm>
            <a:off x="5217382" y="1288200"/>
            <a:ext cx="742200" cy="742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antari"/>
              <a:ea typeface="Gantari"/>
              <a:cs typeface="Gantari"/>
              <a:sym typeface="Gantari"/>
            </a:endParaRPr>
          </a:p>
        </p:txBody>
      </p:sp>
      <p:sp>
        <p:nvSpPr>
          <p:cNvPr id="245" name="Google Shape;245;p27"/>
          <p:cNvSpPr/>
          <p:nvPr/>
        </p:nvSpPr>
        <p:spPr>
          <a:xfrm>
            <a:off x="4882450" y="3625754"/>
            <a:ext cx="742200" cy="742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antari"/>
              <a:ea typeface="Gantari"/>
              <a:cs typeface="Gantari"/>
              <a:sym typeface="Gantari"/>
            </a:endParaRPr>
          </a:p>
        </p:txBody>
      </p:sp>
      <p:sp>
        <p:nvSpPr>
          <p:cNvPr id="246" name="Google Shape;246;p27"/>
          <p:cNvSpPr/>
          <p:nvPr/>
        </p:nvSpPr>
        <p:spPr>
          <a:xfrm>
            <a:off x="5029975" y="3740886"/>
            <a:ext cx="447149" cy="490089"/>
          </a:xfrm>
          <a:custGeom>
            <a:avLst/>
            <a:gdLst/>
            <a:ahLst/>
            <a:cxnLst/>
            <a:rect l="l" t="t" r="r" b="b"/>
            <a:pathLst>
              <a:path w="1331" h="1461" extrusionOk="0">
                <a:moveTo>
                  <a:pt x="882" y="1460"/>
                </a:moveTo>
                <a:lnTo>
                  <a:pt x="445" y="1460"/>
                </a:lnTo>
                <a:lnTo>
                  <a:pt x="445" y="1460"/>
                </a:lnTo>
                <a:cubicBezTo>
                  <a:pt x="425" y="1451"/>
                  <a:pt x="423" y="1436"/>
                  <a:pt x="433" y="1420"/>
                </a:cubicBezTo>
                <a:lnTo>
                  <a:pt x="433" y="1420"/>
                </a:lnTo>
                <a:cubicBezTo>
                  <a:pt x="444" y="1403"/>
                  <a:pt x="456" y="1385"/>
                  <a:pt x="468" y="1367"/>
                </a:cubicBezTo>
                <a:lnTo>
                  <a:pt x="468" y="1367"/>
                </a:lnTo>
                <a:cubicBezTo>
                  <a:pt x="476" y="1354"/>
                  <a:pt x="484" y="1340"/>
                  <a:pt x="493" y="1326"/>
                </a:cubicBezTo>
                <a:lnTo>
                  <a:pt x="481" y="1326"/>
                </a:lnTo>
                <a:lnTo>
                  <a:pt x="25" y="1326"/>
                </a:lnTo>
                <a:lnTo>
                  <a:pt x="25" y="1326"/>
                </a:lnTo>
                <a:cubicBezTo>
                  <a:pt x="10" y="1326"/>
                  <a:pt x="0" y="1317"/>
                  <a:pt x="0" y="1301"/>
                </a:cubicBezTo>
                <a:lnTo>
                  <a:pt x="0" y="1301"/>
                </a:lnTo>
                <a:cubicBezTo>
                  <a:pt x="0" y="1296"/>
                  <a:pt x="1" y="1291"/>
                  <a:pt x="2" y="1286"/>
                </a:cubicBezTo>
                <a:lnTo>
                  <a:pt x="2" y="1286"/>
                </a:lnTo>
                <a:cubicBezTo>
                  <a:pt x="5" y="1256"/>
                  <a:pt x="21" y="1233"/>
                  <a:pt x="45" y="1217"/>
                </a:cubicBezTo>
                <a:lnTo>
                  <a:pt x="45" y="1217"/>
                </a:lnTo>
                <a:cubicBezTo>
                  <a:pt x="57" y="1208"/>
                  <a:pt x="72" y="1202"/>
                  <a:pt x="86" y="1195"/>
                </a:cubicBezTo>
                <a:lnTo>
                  <a:pt x="86" y="1188"/>
                </a:lnTo>
                <a:lnTo>
                  <a:pt x="86" y="1188"/>
                </a:lnTo>
                <a:cubicBezTo>
                  <a:pt x="86" y="1056"/>
                  <a:pt x="86" y="924"/>
                  <a:pt x="86" y="792"/>
                </a:cubicBezTo>
                <a:lnTo>
                  <a:pt x="86" y="792"/>
                </a:lnTo>
                <a:cubicBezTo>
                  <a:pt x="86" y="787"/>
                  <a:pt x="88" y="782"/>
                  <a:pt x="90" y="778"/>
                </a:cubicBezTo>
                <a:lnTo>
                  <a:pt x="90" y="778"/>
                </a:lnTo>
                <a:cubicBezTo>
                  <a:pt x="96" y="770"/>
                  <a:pt x="108" y="767"/>
                  <a:pt x="117" y="770"/>
                </a:cubicBezTo>
                <a:lnTo>
                  <a:pt x="117" y="770"/>
                </a:lnTo>
                <a:cubicBezTo>
                  <a:pt x="125" y="773"/>
                  <a:pt x="130" y="782"/>
                  <a:pt x="130" y="792"/>
                </a:cubicBezTo>
                <a:lnTo>
                  <a:pt x="130" y="1185"/>
                </a:lnTo>
                <a:lnTo>
                  <a:pt x="130" y="1196"/>
                </a:lnTo>
                <a:lnTo>
                  <a:pt x="342" y="1196"/>
                </a:lnTo>
                <a:lnTo>
                  <a:pt x="342" y="301"/>
                </a:lnTo>
                <a:lnTo>
                  <a:pt x="130" y="301"/>
                </a:lnTo>
                <a:lnTo>
                  <a:pt x="130" y="313"/>
                </a:lnTo>
                <a:lnTo>
                  <a:pt x="130" y="705"/>
                </a:lnTo>
                <a:lnTo>
                  <a:pt x="130" y="705"/>
                </a:lnTo>
                <a:cubicBezTo>
                  <a:pt x="130" y="719"/>
                  <a:pt x="122" y="727"/>
                  <a:pt x="108" y="727"/>
                </a:cubicBezTo>
                <a:lnTo>
                  <a:pt x="108" y="727"/>
                </a:lnTo>
                <a:cubicBezTo>
                  <a:pt x="94" y="727"/>
                  <a:pt x="86" y="720"/>
                  <a:pt x="86" y="705"/>
                </a:cubicBezTo>
                <a:lnTo>
                  <a:pt x="86" y="281"/>
                </a:lnTo>
                <a:lnTo>
                  <a:pt x="86" y="281"/>
                </a:lnTo>
                <a:cubicBezTo>
                  <a:pt x="86" y="264"/>
                  <a:pt x="94" y="257"/>
                  <a:pt x="111" y="257"/>
                </a:cubicBezTo>
                <a:lnTo>
                  <a:pt x="332" y="257"/>
                </a:lnTo>
                <a:lnTo>
                  <a:pt x="343" y="257"/>
                </a:lnTo>
                <a:lnTo>
                  <a:pt x="343" y="246"/>
                </a:lnTo>
                <a:lnTo>
                  <a:pt x="343" y="246"/>
                </a:lnTo>
                <a:cubicBezTo>
                  <a:pt x="343" y="173"/>
                  <a:pt x="343" y="101"/>
                  <a:pt x="343" y="29"/>
                </a:cubicBezTo>
                <a:lnTo>
                  <a:pt x="343" y="29"/>
                </a:lnTo>
                <a:cubicBezTo>
                  <a:pt x="342" y="16"/>
                  <a:pt x="345" y="6"/>
                  <a:pt x="358" y="0"/>
                </a:cubicBezTo>
                <a:lnTo>
                  <a:pt x="970" y="0"/>
                </a:lnTo>
                <a:lnTo>
                  <a:pt x="970" y="0"/>
                </a:lnTo>
                <a:cubicBezTo>
                  <a:pt x="982" y="6"/>
                  <a:pt x="985" y="16"/>
                  <a:pt x="985" y="29"/>
                </a:cubicBezTo>
                <a:lnTo>
                  <a:pt x="985" y="29"/>
                </a:lnTo>
                <a:cubicBezTo>
                  <a:pt x="984" y="101"/>
                  <a:pt x="984" y="174"/>
                  <a:pt x="984" y="246"/>
                </a:cubicBezTo>
                <a:lnTo>
                  <a:pt x="984" y="257"/>
                </a:lnTo>
                <a:lnTo>
                  <a:pt x="996" y="257"/>
                </a:lnTo>
                <a:lnTo>
                  <a:pt x="1218" y="257"/>
                </a:lnTo>
                <a:lnTo>
                  <a:pt x="1218" y="257"/>
                </a:lnTo>
                <a:cubicBezTo>
                  <a:pt x="1233" y="257"/>
                  <a:pt x="1241" y="265"/>
                  <a:pt x="1241" y="279"/>
                </a:cubicBezTo>
                <a:lnTo>
                  <a:pt x="1241" y="704"/>
                </a:lnTo>
                <a:lnTo>
                  <a:pt x="1241" y="704"/>
                </a:lnTo>
                <a:cubicBezTo>
                  <a:pt x="1241" y="720"/>
                  <a:pt x="1234" y="727"/>
                  <a:pt x="1219" y="727"/>
                </a:cubicBezTo>
                <a:lnTo>
                  <a:pt x="1219" y="727"/>
                </a:lnTo>
                <a:cubicBezTo>
                  <a:pt x="1204" y="727"/>
                  <a:pt x="1197" y="720"/>
                  <a:pt x="1197" y="705"/>
                </a:cubicBezTo>
                <a:lnTo>
                  <a:pt x="1197" y="312"/>
                </a:lnTo>
                <a:lnTo>
                  <a:pt x="1197" y="301"/>
                </a:lnTo>
                <a:lnTo>
                  <a:pt x="985" y="301"/>
                </a:lnTo>
                <a:lnTo>
                  <a:pt x="985" y="1196"/>
                </a:lnTo>
                <a:lnTo>
                  <a:pt x="1197" y="1196"/>
                </a:lnTo>
                <a:lnTo>
                  <a:pt x="1197" y="1184"/>
                </a:lnTo>
                <a:lnTo>
                  <a:pt x="1197" y="1184"/>
                </a:lnTo>
                <a:cubicBezTo>
                  <a:pt x="1197" y="1053"/>
                  <a:pt x="1197" y="923"/>
                  <a:pt x="1197" y="792"/>
                </a:cubicBezTo>
                <a:lnTo>
                  <a:pt x="1197" y="792"/>
                </a:lnTo>
                <a:cubicBezTo>
                  <a:pt x="1197" y="787"/>
                  <a:pt x="1199" y="781"/>
                  <a:pt x="1201" y="778"/>
                </a:cubicBezTo>
                <a:lnTo>
                  <a:pt x="1201" y="778"/>
                </a:lnTo>
                <a:cubicBezTo>
                  <a:pt x="1207" y="770"/>
                  <a:pt x="1219" y="767"/>
                  <a:pt x="1228" y="770"/>
                </a:cubicBezTo>
                <a:lnTo>
                  <a:pt x="1228" y="770"/>
                </a:lnTo>
                <a:cubicBezTo>
                  <a:pt x="1236" y="773"/>
                  <a:pt x="1241" y="782"/>
                  <a:pt x="1241" y="792"/>
                </a:cubicBezTo>
                <a:lnTo>
                  <a:pt x="1241" y="1186"/>
                </a:lnTo>
                <a:lnTo>
                  <a:pt x="1241" y="1197"/>
                </a:lnTo>
                <a:lnTo>
                  <a:pt x="1241" y="1197"/>
                </a:lnTo>
                <a:cubicBezTo>
                  <a:pt x="1242" y="1198"/>
                  <a:pt x="1243" y="1198"/>
                  <a:pt x="1244" y="1198"/>
                </a:cubicBezTo>
                <a:lnTo>
                  <a:pt x="1244" y="1198"/>
                </a:lnTo>
                <a:cubicBezTo>
                  <a:pt x="1270" y="1205"/>
                  <a:pt x="1292" y="1219"/>
                  <a:pt x="1307" y="1241"/>
                </a:cubicBezTo>
                <a:lnTo>
                  <a:pt x="1307" y="1241"/>
                </a:lnTo>
                <a:cubicBezTo>
                  <a:pt x="1318" y="1256"/>
                  <a:pt x="1323" y="1273"/>
                  <a:pt x="1326" y="1291"/>
                </a:cubicBezTo>
                <a:lnTo>
                  <a:pt x="1326" y="1291"/>
                </a:lnTo>
                <a:cubicBezTo>
                  <a:pt x="1330" y="1312"/>
                  <a:pt x="1320" y="1327"/>
                  <a:pt x="1296" y="1327"/>
                </a:cubicBezTo>
                <a:lnTo>
                  <a:pt x="1296" y="1327"/>
                </a:lnTo>
                <a:cubicBezTo>
                  <a:pt x="1146" y="1326"/>
                  <a:pt x="995" y="1326"/>
                  <a:pt x="845" y="1326"/>
                </a:cubicBezTo>
                <a:lnTo>
                  <a:pt x="833" y="1326"/>
                </a:lnTo>
                <a:lnTo>
                  <a:pt x="833" y="1326"/>
                </a:lnTo>
                <a:cubicBezTo>
                  <a:pt x="855" y="1360"/>
                  <a:pt x="875" y="1391"/>
                  <a:pt x="895" y="1422"/>
                </a:cubicBezTo>
                <a:lnTo>
                  <a:pt x="895" y="1422"/>
                </a:lnTo>
                <a:cubicBezTo>
                  <a:pt x="900" y="1431"/>
                  <a:pt x="903" y="1440"/>
                  <a:pt x="896" y="1449"/>
                </a:cubicBezTo>
                <a:lnTo>
                  <a:pt x="896" y="1449"/>
                </a:lnTo>
                <a:cubicBezTo>
                  <a:pt x="893" y="1453"/>
                  <a:pt x="887" y="1456"/>
                  <a:pt x="882" y="1460"/>
                </a:cubicBezTo>
                <a:close/>
                <a:moveTo>
                  <a:pt x="940" y="853"/>
                </a:moveTo>
                <a:lnTo>
                  <a:pt x="940" y="45"/>
                </a:lnTo>
                <a:lnTo>
                  <a:pt x="387" y="45"/>
                </a:lnTo>
                <a:lnTo>
                  <a:pt x="387" y="853"/>
                </a:lnTo>
                <a:lnTo>
                  <a:pt x="940" y="853"/>
                </a:lnTo>
                <a:close/>
                <a:moveTo>
                  <a:pt x="513" y="1280"/>
                </a:moveTo>
                <a:lnTo>
                  <a:pt x="513" y="1268"/>
                </a:lnTo>
                <a:lnTo>
                  <a:pt x="513" y="963"/>
                </a:lnTo>
                <a:lnTo>
                  <a:pt x="513" y="963"/>
                </a:lnTo>
                <a:cubicBezTo>
                  <a:pt x="513" y="948"/>
                  <a:pt x="521" y="940"/>
                  <a:pt x="537" y="940"/>
                </a:cubicBezTo>
                <a:lnTo>
                  <a:pt x="537" y="940"/>
                </a:lnTo>
                <a:cubicBezTo>
                  <a:pt x="621" y="940"/>
                  <a:pt x="705" y="940"/>
                  <a:pt x="789" y="939"/>
                </a:cubicBezTo>
                <a:lnTo>
                  <a:pt x="789" y="939"/>
                </a:lnTo>
                <a:cubicBezTo>
                  <a:pt x="804" y="939"/>
                  <a:pt x="814" y="950"/>
                  <a:pt x="814" y="965"/>
                </a:cubicBezTo>
                <a:lnTo>
                  <a:pt x="814" y="965"/>
                </a:lnTo>
                <a:cubicBezTo>
                  <a:pt x="813" y="1066"/>
                  <a:pt x="814" y="1168"/>
                  <a:pt x="814" y="1269"/>
                </a:cubicBezTo>
                <a:lnTo>
                  <a:pt x="814" y="1280"/>
                </a:lnTo>
                <a:lnTo>
                  <a:pt x="940" y="1280"/>
                </a:lnTo>
                <a:lnTo>
                  <a:pt x="940" y="900"/>
                </a:lnTo>
                <a:lnTo>
                  <a:pt x="387" y="900"/>
                </a:lnTo>
                <a:lnTo>
                  <a:pt x="387" y="1280"/>
                </a:lnTo>
                <a:lnTo>
                  <a:pt x="387" y="1280"/>
                </a:lnTo>
                <a:cubicBezTo>
                  <a:pt x="430" y="1280"/>
                  <a:pt x="471" y="1280"/>
                  <a:pt x="513" y="1280"/>
                </a:cubicBezTo>
                <a:close/>
                <a:moveTo>
                  <a:pt x="558" y="1070"/>
                </a:moveTo>
                <a:lnTo>
                  <a:pt x="558" y="1280"/>
                </a:lnTo>
                <a:lnTo>
                  <a:pt x="769" y="1280"/>
                </a:lnTo>
                <a:lnTo>
                  <a:pt x="769" y="1070"/>
                </a:lnTo>
                <a:lnTo>
                  <a:pt x="558" y="1070"/>
                </a:lnTo>
                <a:close/>
                <a:moveTo>
                  <a:pt x="834" y="1414"/>
                </a:moveTo>
                <a:lnTo>
                  <a:pt x="834" y="1414"/>
                </a:lnTo>
                <a:cubicBezTo>
                  <a:pt x="833" y="1411"/>
                  <a:pt x="833" y="1409"/>
                  <a:pt x="832" y="1408"/>
                </a:cubicBezTo>
                <a:lnTo>
                  <a:pt x="832" y="1408"/>
                </a:lnTo>
                <a:cubicBezTo>
                  <a:pt x="816" y="1383"/>
                  <a:pt x="800" y="1359"/>
                  <a:pt x="784" y="1334"/>
                </a:cubicBezTo>
                <a:lnTo>
                  <a:pt x="784" y="1334"/>
                </a:lnTo>
                <a:cubicBezTo>
                  <a:pt x="780" y="1327"/>
                  <a:pt x="776" y="1326"/>
                  <a:pt x="769" y="1326"/>
                </a:cubicBezTo>
                <a:lnTo>
                  <a:pt x="769" y="1326"/>
                </a:lnTo>
                <a:cubicBezTo>
                  <a:pt x="701" y="1326"/>
                  <a:pt x="633" y="1326"/>
                  <a:pt x="566" y="1326"/>
                </a:cubicBezTo>
                <a:lnTo>
                  <a:pt x="566" y="1326"/>
                </a:lnTo>
                <a:cubicBezTo>
                  <a:pt x="553" y="1325"/>
                  <a:pt x="545" y="1329"/>
                  <a:pt x="538" y="1340"/>
                </a:cubicBezTo>
                <a:lnTo>
                  <a:pt x="538" y="1340"/>
                </a:lnTo>
                <a:cubicBezTo>
                  <a:pt x="524" y="1365"/>
                  <a:pt x="507" y="1389"/>
                  <a:pt x="492" y="1414"/>
                </a:cubicBezTo>
                <a:lnTo>
                  <a:pt x="492" y="1414"/>
                </a:lnTo>
                <a:cubicBezTo>
                  <a:pt x="606" y="1414"/>
                  <a:pt x="720" y="1414"/>
                  <a:pt x="834" y="1414"/>
                </a:cubicBezTo>
                <a:close/>
                <a:moveTo>
                  <a:pt x="342" y="1280"/>
                </a:moveTo>
                <a:lnTo>
                  <a:pt x="342" y="1240"/>
                </a:lnTo>
                <a:lnTo>
                  <a:pt x="332" y="1240"/>
                </a:lnTo>
                <a:lnTo>
                  <a:pt x="332" y="1240"/>
                </a:lnTo>
                <a:cubicBezTo>
                  <a:pt x="260" y="1240"/>
                  <a:pt x="187" y="1240"/>
                  <a:pt x="115" y="1240"/>
                </a:cubicBezTo>
                <a:lnTo>
                  <a:pt x="115" y="1240"/>
                </a:lnTo>
                <a:cubicBezTo>
                  <a:pt x="104" y="1240"/>
                  <a:pt x="92" y="1242"/>
                  <a:pt x="83" y="1246"/>
                </a:cubicBezTo>
                <a:lnTo>
                  <a:pt x="83" y="1246"/>
                </a:lnTo>
                <a:cubicBezTo>
                  <a:pt x="67" y="1252"/>
                  <a:pt x="56" y="1264"/>
                  <a:pt x="51" y="1280"/>
                </a:cubicBezTo>
                <a:lnTo>
                  <a:pt x="51" y="1280"/>
                </a:lnTo>
                <a:cubicBezTo>
                  <a:pt x="148" y="1280"/>
                  <a:pt x="245" y="1280"/>
                  <a:pt x="342" y="1280"/>
                </a:cubicBezTo>
                <a:close/>
                <a:moveTo>
                  <a:pt x="1277" y="1280"/>
                </a:moveTo>
                <a:lnTo>
                  <a:pt x="1277" y="1280"/>
                </a:lnTo>
                <a:cubicBezTo>
                  <a:pt x="1267" y="1256"/>
                  <a:pt x="1245" y="1240"/>
                  <a:pt x="1220" y="1240"/>
                </a:cubicBezTo>
                <a:lnTo>
                  <a:pt x="1220" y="1240"/>
                </a:lnTo>
                <a:cubicBezTo>
                  <a:pt x="1144" y="1240"/>
                  <a:pt x="1069" y="1240"/>
                  <a:pt x="993" y="1240"/>
                </a:cubicBezTo>
                <a:lnTo>
                  <a:pt x="993" y="1240"/>
                </a:lnTo>
                <a:cubicBezTo>
                  <a:pt x="990" y="1240"/>
                  <a:pt x="987" y="1240"/>
                  <a:pt x="985" y="1241"/>
                </a:cubicBezTo>
                <a:lnTo>
                  <a:pt x="985" y="1280"/>
                </a:lnTo>
                <a:lnTo>
                  <a:pt x="1277" y="1280"/>
                </a:lnTo>
                <a:close/>
                <a:moveTo>
                  <a:pt x="558" y="984"/>
                </a:moveTo>
                <a:lnTo>
                  <a:pt x="558" y="1025"/>
                </a:lnTo>
                <a:lnTo>
                  <a:pt x="770" y="1025"/>
                </a:lnTo>
                <a:lnTo>
                  <a:pt x="770" y="984"/>
                </a:lnTo>
                <a:lnTo>
                  <a:pt x="558" y="984"/>
                </a:lnTo>
                <a:close/>
                <a:moveTo>
                  <a:pt x="1155" y="962"/>
                </a:moveTo>
                <a:lnTo>
                  <a:pt x="1155" y="962"/>
                </a:lnTo>
                <a:cubicBezTo>
                  <a:pt x="1155" y="990"/>
                  <a:pt x="1154" y="1018"/>
                  <a:pt x="1155" y="1047"/>
                </a:cubicBezTo>
                <a:lnTo>
                  <a:pt x="1155" y="1047"/>
                </a:lnTo>
                <a:cubicBezTo>
                  <a:pt x="1156" y="1061"/>
                  <a:pt x="1146" y="1069"/>
                  <a:pt x="1133" y="1070"/>
                </a:cubicBezTo>
                <a:lnTo>
                  <a:pt x="1133" y="1070"/>
                </a:lnTo>
                <a:cubicBezTo>
                  <a:pt x="1104" y="1070"/>
                  <a:pt x="1076" y="1070"/>
                  <a:pt x="1047" y="1070"/>
                </a:cubicBezTo>
                <a:lnTo>
                  <a:pt x="1047" y="1070"/>
                </a:lnTo>
                <a:cubicBezTo>
                  <a:pt x="1035" y="1070"/>
                  <a:pt x="1027" y="1061"/>
                  <a:pt x="1027" y="1049"/>
                </a:cubicBezTo>
                <a:lnTo>
                  <a:pt x="1027" y="1049"/>
                </a:lnTo>
                <a:cubicBezTo>
                  <a:pt x="1027" y="991"/>
                  <a:pt x="1027" y="934"/>
                  <a:pt x="1026" y="876"/>
                </a:cubicBezTo>
                <a:lnTo>
                  <a:pt x="1026" y="876"/>
                </a:lnTo>
                <a:cubicBezTo>
                  <a:pt x="1026" y="862"/>
                  <a:pt x="1035" y="854"/>
                  <a:pt x="1048" y="854"/>
                </a:cubicBezTo>
                <a:lnTo>
                  <a:pt x="1048" y="854"/>
                </a:lnTo>
                <a:cubicBezTo>
                  <a:pt x="1077" y="853"/>
                  <a:pt x="1105" y="853"/>
                  <a:pt x="1133" y="854"/>
                </a:cubicBezTo>
                <a:lnTo>
                  <a:pt x="1133" y="854"/>
                </a:lnTo>
                <a:cubicBezTo>
                  <a:pt x="1145" y="854"/>
                  <a:pt x="1156" y="861"/>
                  <a:pt x="1155" y="877"/>
                </a:cubicBezTo>
                <a:lnTo>
                  <a:pt x="1155" y="877"/>
                </a:lnTo>
                <a:cubicBezTo>
                  <a:pt x="1154" y="905"/>
                  <a:pt x="1155" y="933"/>
                  <a:pt x="1155" y="962"/>
                </a:cubicBezTo>
                <a:close/>
                <a:moveTo>
                  <a:pt x="1110" y="900"/>
                </a:moveTo>
                <a:lnTo>
                  <a:pt x="1071" y="900"/>
                </a:lnTo>
                <a:lnTo>
                  <a:pt x="1071" y="1025"/>
                </a:lnTo>
                <a:lnTo>
                  <a:pt x="1110" y="1025"/>
                </a:lnTo>
                <a:lnTo>
                  <a:pt x="1110" y="900"/>
                </a:lnTo>
                <a:close/>
                <a:moveTo>
                  <a:pt x="1155" y="705"/>
                </a:moveTo>
                <a:lnTo>
                  <a:pt x="1155" y="792"/>
                </a:lnTo>
                <a:lnTo>
                  <a:pt x="1155" y="792"/>
                </a:lnTo>
                <a:cubicBezTo>
                  <a:pt x="1155" y="804"/>
                  <a:pt x="1147" y="813"/>
                  <a:pt x="1134" y="813"/>
                </a:cubicBezTo>
                <a:lnTo>
                  <a:pt x="1134" y="813"/>
                </a:lnTo>
                <a:cubicBezTo>
                  <a:pt x="1105" y="813"/>
                  <a:pt x="1076" y="813"/>
                  <a:pt x="1047" y="813"/>
                </a:cubicBezTo>
                <a:lnTo>
                  <a:pt x="1047" y="813"/>
                </a:lnTo>
                <a:cubicBezTo>
                  <a:pt x="1035" y="813"/>
                  <a:pt x="1027" y="804"/>
                  <a:pt x="1027" y="792"/>
                </a:cubicBezTo>
                <a:lnTo>
                  <a:pt x="1027" y="792"/>
                </a:lnTo>
                <a:cubicBezTo>
                  <a:pt x="1027" y="735"/>
                  <a:pt x="1027" y="678"/>
                  <a:pt x="1026" y="622"/>
                </a:cubicBezTo>
                <a:lnTo>
                  <a:pt x="1026" y="622"/>
                </a:lnTo>
                <a:cubicBezTo>
                  <a:pt x="1026" y="605"/>
                  <a:pt x="1037" y="598"/>
                  <a:pt x="1050" y="597"/>
                </a:cubicBezTo>
                <a:lnTo>
                  <a:pt x="1050" y="597"/>
                </a:lnTo>
                <a:cubicBezTo>
                  <a:pt x="1078" y="597"/>
                  <a:pt x="1106" y="597"/>
                  <a:pt x="1134" y="597"/>
                </a:cubicBezTo>
                <a:lnTo>
                  <a:pt x="1134" y="597"/>
                </a:lnTo>
                <a:cubicBezTo>
                  <a:pt x="1145" y="598"/>
                  <a:pt x="1155" y="606"/>
                  <a:pt x="1155" y="620"/>
                </a:cubicBezTo>
                <a:lnTo>
                  <a:pt x="1155" y="620"/>
                </a:lnTo>
                <a:cubicBezTo>
                  <a:pt x="1154" y="648"/>
                  <a:pt x="1155" y="677"/>
                  <a:pt x="1155" y="705"/>
                </a:cubicBezTo>
                <a:close/>
                <a:moveTo>
                  <a:pt x="1110" y="644"/>
                </a:moveTo>
                <a:lnTo>
                  <a:pt x="1071" y="644"/>
                </a:lnTo>
                <a:lnTo>
                  <a:pt x="1071" y="769"/>
                </a:lnTo>
                <a:lnTo>
                  <a:pt x="1110" y="769"/>
                </a:lnTo>
                <a:lnTo>
                  <a:pt x="1110" y="644"/>
                </a:lnTo>
                <a:close/>
                <a:moveTo>
                  <a:pt x="1027" y="449"/>
                </a:moveTo>
                <a:lnTo>
                  <a:pt x="1027" y="364"/>
                </a:lnTo>
                <a:lnTo>
                  <a:pt x="1027" y="364"/>
                </a:lnTo>
                <a:cubicBezTo>
                  <a:pt x="1027" y="350"/>
                  <a:pt x="1034" y="343"/>
                  <a:pt x="1048" y="343"/>
                </a:cubicBezTo>
                <a:lnTo>
                  <a:pt x="1134" y="343"/>
                </a:lnTo>
                <a:lnTo>
                  <a:pt x="1134" y="343"/>
                </a:lnTo>
                <a:cubicBezTo>
                  <a:pt x="1148" y="343"/>
                  <a:pt x="1155" y="350"/>
                  <a:pt x="1155" y="364"/>
                </a:cubicBezTo>
                <a:lnTo>
                  <a:pt x="1155" y="536"/>
                </a:lnTo>
                <a:lnTo>
                  <a:pt x="1155" y="536"/>
                </a:lnTo>
                <a:cubicBezTo>
                  <a:pt x="1155" y="549"/>
                  <a:pt x="1147" y="557"/>
                  <a:pt x="1134" y="557"/>
                </a:cubicBezTo>
                <a:lnTo>
                  <a:pt x="1134" y="557"/>
                </a:lnTo>
                <a:cubicBezTo>
                  <a:pt x="1105" y="557"/>
                  <a:pt x="1075" y="557"/>
                  <a:pt x="1046" y="557"/>
                </a:cubicBezTo>
                <a:lnTo>
                  <a:pt x="1046" y="557"/>
                </a:lnTo>
                <a:cubicBezTo>
                  <a:pt x="1035" y="557"/>
                  <a:pt x="1027" y="548"/>
                  <a:pt x="1027" y="537"/>
                </a:cubicBezTo>
                <a:lnTo>
                  <a:pt x="1027" y="537"/>
                </a:lnTo>
                <a:cubicBezTo>
                  <a:pt x="1026" y="507"/>
                  <a:pt x="1027" y="478"/>
                  <a:pt x="1027" y="449"/>
                </a:cubicBezTo>
                <a:close/>
                <a:moveTo>
                  <a:pt x="1071" y="387"/>
                </a:moveTo>
                <a:lnTo>
                  <a:pt x="1071" y="512"/>
                </a:lnTo>
                <a:lnTo>
                  <a:pt x="1110" y="512"/>
                </a:lnTo>
                <a:lnTo>
                  <a:pt x="1110" y="387"/>
                </a:lnTo>
                <a:lnTo>
                  <a:pt x="1071" y="387"/>
                </a:lnTo>
                <a:close/>
                <a:moveTo>
                  <a:pt x="301" y="707"/>
                </a:moveTo>
                <a:lnTo>
                  <a:pt x="301" y="793"/>
                </a:lnTo>
                <a:lnTo>
                  <a:pt x="301" y="793"/>
                </a:lnTo>
                <a:cubicBezTo>
                  <a:pt x="301" y="804"/>
                  <a:pt x="292" y="813"/>
                  <a:pt x="281" y="813"/>
                </a:cubicBezTo>
                <a:lnTo>
                  <a:pt x="281" y="813"/>
                </a:lnTo>
                <a:cubicBezTo>
                  <a:pt x="251" y="814"/>
                  <a:pt x="222" y="814"/>
                  <a:pt x="193" y="813"/>
                </a:cubicBezTo>
                <a:lnTo>
                  <a:pt x="193" y="813"/>
                </a:lnTo>
                <a:cubicBezTo>
                  <a:pt x="180" y="813"/>
                  <a:pt x="171" y="803"/>
                  <a:pt x="171" y="789"/>
                </a:cubicBezTo>
                <a:lnTo>
                  <a:pt x="171" y="789"/>
                </a:lnTo>
                <a:cubicBezTo>
                  <a:pt x="171" y="733"/>
                  <a:pt x="171" y="677"/>
                  <a:pt x="171" y="621"/>
                </a:cubicBezTo>
                <a:lnTo>
                  <a:pt x="171" y="621"/>
                </a:lnTo>
                <a:cubicBezTo>
                  <a:pt x="171" y="607"/>
                  <a:pt x="180" y="598"/>
                  <a:pt x="196" y="598"/>
                </a:cubicBezTo>
                <a:lnTo>
                  <a:pt x="196" y="598"/>
                </a:lnTo>
                <a:cubicBezTo>
                  <a:pt x="223" y="597"/>
                  <a:pt x="250" y="597"/>
                  <a:pt x="277" y="598"/>
                </a:cubicBezTo>
                <a:lnTo>
                  <a:pt x="277" y="598"/>
                </a:lnTo>
                <a:cubicBezTo>
                  <a:pt x="293" y="598"/>
                  <a:pt x="301" y="609"/>
                  <a:pt x="301" y="623"/>
                </a:cubicBezTo>
                <a:lnTo>
                  <a:pt x="301" y="623"/>
                </a:lnTo>
                <a:cubicBezTo>
                  <a:pt x="300" y="651"/>
                  <a:pt x="301" y="679"/>
                  <a:pt x="301" y="707"/>
                </a:cubicBezTo>
                <a:close/>
                <a:moveTo>
                  <a:pt x="256" y="769"/>
                </a:moveTo>
                <a:lnTo>
                  <a:pt x="256" y="644"/>
                </a:lnTo>
                <a:lnTo>
                  <a:pt x="217" y="644"/>
                </a:lnTo>
                <a:lnTo>
                  <a:pt x="217" y="769"/>
                </a:lnTo>
                <a:lnTo>
                  <a:pt x="256" y="769"/>
                </a:lnTo>
                <a:close/>
                <a:moveTo>
                  <a:pt x="301" y="962"/>
                </a:moveTo>
                <a:lnTo>
                  <a:pt x="301" y="1045"/>
                </a:lnTo>
                <a:lnTo>
                  <a:pt x="301" y="1045"/>
                </a:lnTo>
                <a:cubicBezTo>
                  <a:pt x="301" y="1062"/>
                  <a:pt x="293" y="1070"/>
                  <a:pt x="276" y="1070"/>
                </a:cubicBezTo>
                <a:lnTo>
                  <a:pt x="196" y="1070"/>
                </a:lnTo>
                <a:lnTo>
                  <a:pt x="196" y="1070"/>
                </a:lnTo>
                <a:cubicBezTo>
                  <a:pt x="181" y="1070"/>
                  <a:pt x="171" y="1061"/>
                  <a:pt x="171" y="1046"/>
                </a:cubicBezTo>
                <a:lnTo>
                  <a:pt x="171" y="1046"/>
                </a:lnTo>
                <a:cubicBezTo>
                  <a:pt x="171" y="990"/>
                  <a:pt x="171" y="934"/>
                  <a:pt x="171" y="877"/>
                </a:cubicBezTo>
                <a:lnTo>
                  <a:pt x="171" y="877"/>
                </a:lnTo>
                <a:cubicBezTo>
                  <a:pt x="171" y="863"/>
                  <a:pt x="180" y="854"/>
                  <a:pt x="195" y="854"/>
                </a:cubicBezTo>
                <a:lnTo>
                  <a:pt x="195" y="854"/>
                </a:lnTo>
                <a:cubicBezTo>
                  <a:pt x="223" y="853"/>
                  <a:pt x="250" y="853"/>
                  <a:pt x="278" y="854"/>
                </a:cubicBezTo>
                <a:lnTo>
                  <a:pt x="278" y="854"/>
                </a:lnTo>
                <a:cubicBezTo>
                  <a:pt x="292" y="854"/>
                  <a:pt x="301" y="863"/>
                  <a:pt x="301" y="877"/>
                </a:cubicBezTo>
                <a:lnTo>
                  <a:pt x="301" y="877"/>
                </a:lnTo>
                <a:cubicBezTo>
                  <a:pt x="301" y="905"/>
                  <a:pt x="301" y="934"/>
                  <a:pt x="301" y="962"/>
                </a:cubicBezTo>
                <a:close/>
                <a:moveTo>
                  <a:pt x="257" y="900"/>
                </a:moveTo>
                <a:lnTo>
                  <a:pt x="217" y="900"/>
                </a:lnTo>
                <a:lnTo>
                  <a:pt x="217" y="1025"/>
                </a:lnTo>
                <a:lnTo>
                  <a:pt x="257" y="1025"/>
                </a:lnTo>
                <a:lnTo>
                  <a:pt x="257" y="900"/>
                </a:lnTo>
                <a:close/>
                <a:moveTo>
                  <a:pt x="301" y="450"/>
                </a:moveTo>
                <a:lnTo>
                  <a:pt x="301" y="536"/>
                </a:lnTo>
                <a:lnTo>
                  <a:pt x="301" y="536"/>
                </a:lnTo>
                <a:cubicBezTo>
                  <a:pt x="301" y="548"/>
                  <a:pt x="292" y="557"/>
                  <a:pt x="281" y="557"/>
                </a:cubicBezTo>
                <a:lnTo>
                  <a:pt x="281" y="557"/>
                </a:lnTo>
                <a:cubicBezTo>
                  <a:pt x="251" y="557"/>
                  <a:pt x="221" y="557"/>
                  <a:pt x="191" y="557"/>
                </a:cubicBezTo>
                <a:lnTo>
                  <a:pt x="191" y="557"/>
                </a:lnTo>
                <a:cubicBezTo>
                  <a:pt x="179" y="557"/>
                  <a:pt x="171" y="546"/>
                  <a:pt x="171" y="531"/>
                </a:cubicBezTo>
                <a:lnTo>
                  <a:pt x="171" y="366"/>
                </a:lnTo>
                <a:lnTo>
                  <a:pt x="171" y="366"/>
                </a:lnTo>
                <a:cubicBezTo>
                  <a:pt x="171" y="363"/>
                  <a:pt x="171" y="360"/>
                  <a:pt x="172" y="357"/>
                </a:cubicBezTo>
                <a:lnTo>
                  <a:pt x="172" y="357"/>
                </a:lnTo>
                <a:cubicBezTo>
                  <a:pt x="176" y="347"/>
                  <a:pt x="181" y="343"/>
                  <a:pt x="191" y="343"/>
                </a:cubicBezTo>
                <a:lnTo>
                  <a:pt x="281" y="343"/>
                </a:lnTo>
                <a:lnTo>
                  <a:pt x="281" y="343"/>
                </a:lnTo>
                <a:cubicBezTo>
                  <a:pt x="293" y="343"/>
                  <a:pt x="301" y="351"/>
                  <a:pt x="301" y="363"/>
                </a:cubicBezTo>
                <a:lnTo>
                  <a:pt x="301" y="363"/>
                </a:lnTo>
                <a:cubicBezTo>
                  <a:pt x="301" y="392"/>
                  <a:pt x="301" y="421"/>
                  <a:pt x="301" y="450"/>
                </a:cubicBezTo>
                <a:close/>
                <a:moveTo>
                  <a:pt x="217" y="512"/>
                </a:moveTo>
                <a:lnTo>
                  <a:pt x="256" y="512"/>
                </a:lnTo>
                <a:lnTo>
                  <a:pt x="256" y="387"/>
                </a:lnTo>
                <a:lnTo>
                  <a:pt x="217" y="387"/>
                </a:lnTo>
                <a:lnTo>
                  <a:pt x="217" y="512"/>
                </a:lnTo>
                <a:close/>
                <a:moveTo>
                  <a:pt x="770" y="706"/>
                </a:moveTo>
                <a:lnTo>
                  <a:pt x="770" y="706"/>
                </a:lnTo>
                <a:cubicBezTo>
                  <a:pt x="770" y="678"/>
                  <a:pt x="770" y="650"/>
                  <a:pt x="770" y="622"/>
                </a:cubicBezTo>
                <a:lnTo>
                  <a:pt x="770" y="622"/>
                </a:lnTo>
                <a:cubicBezTo>
                  <a:pt x="769" y="606"/>
                  <a:pt x="778" y="598"/>
                  <a:pt x="794" y="598"/>
                </a:cubicBezTo>
                <a:lnTo>
                  <a:pt x="794" y="598"/>
                </a:lnTo>
                <a:cubicBezTo>
                  <a:pt x="821" y="597"/>
                  <a:pt x="849" y="597"/>
                  <a:pt x="876" y="598"/>
                </a:cubicBezTo>
                <a:lnTo>
                  <a:pt x="876" y="598"/>
                </a:lnTo>
                <a:cubicBezTo>
                  <a:pt x="891" y="598"/>
                  <a:pt x="900" y="607"/>
                  <a:pt x="900" y="622"/>
                </a:cubicBezTo>
                <a:lnTo>
                  <a:pt x="900" y="622"/>
                </a:lnTo>
                <a:cubicBezTo>
                  <a:pt x="900" y="678"/>
                  <a:pt x="900" y="734"/>
                  <a:pt x="900" y="790"/>
                </a:cubicBezTo>
                <a:lnTo>
                  <a:pt x="900" y="790"/>
                </a:lnTo>
                <a:cubicBezTo>
                  <a:pt x="900" y="802"/>
                  <a:pt x="892" y="814"/>
                  <a:pt x="875" y="814"/>
                </a:cubicBezTo>
                <a:lnTo>
                  <a:pt x="875" y="814"/>
                </a:lnTo>
                <a:cubicBezTo>
                  <a:pt x="847" y="813"/>
                  <a:pt x="820" y="814"/>
                  <a:pt x="792" y="814"/>
                </a:cubicBezTo>
                <a:lnTo>
                  <a:pt x="792" y="814"/>
                </a:lnTo>
                <a:cubicBezTo>
                  <a:pt x="778" y="814"/>
                  <a:pt x="770" y="806"/>
                  <a:pt x="770" y="791"/>
                </a:cubicBezTo>
                <a:lnTo>
                  <a:pt x="770" y="791"/>
                </a:lnTo>
                <a:cubicBezTo>
                  <a:pt x="770" y="762"/>
                  <a:pt x="770" y="734"/>
                  <a:pt x="770" y="706"/>
                </a:cubicBezTo>
                <a:close/>
                <a:moveTo>
                  <a:pt x="814" y="769"/>
                </a:moveTo>
                <a:lnTo>
                  <a:pt x="854" y="769"/>
                </a:lnTo>
                <a:lnTo>
                  <a:pt x="854" y="643"/>
                </a:lnTo>
                <a:lnTo>
                  <a:pt x="814" y="643"/>
                </a:lnTo>
                <a:lnTo>
                  <a:pt x="814" y="769"/>
                </a:lnTo>
                <a:close/>
                <a:moveTo>
                  <a:pt x="557" y="705"/>
                </a:moveTo>
                <a:lnTo>
                  <a:pt x="557" y="790"/>
                </a:lnTo>
                <a:lnTo>
                  <a:pt x="557" y="790"/>
                </a:lnTo>
                <a:cubicBezTo>
                  <a:pt x="557" y="805"/>
                  <a:pt x="549" y="813"/>
                  <a:pt x="534" y="813"/>
                </a:cubicBezTo>
                <a:lnTo>
                  <a:pt x="452" y="813"/>
                </a:lnTo>
                <a:lnTo>
                  <a:pt x="452" y="813"/>
                </a:lnTo>
                <a:cubicBezTo>
                  <a:pt x="436" y="813"/>
                  <a:pt x="427" y="804"/>
                  <a:pt x="427" y="788"/>
                </a:cubicBezTo>
                <a:lnTo>
                  <a:pt x="427" y="788"/>
                </a:lnTo>
                <a:cubicBezTo>
                  <a:pt x="427" y="733"/>
                  <a:pt x="428" y="678"/>
                  <a:pt x="427" y="623"/>
                </a:cubicBezTo>
                <a:lnTo>
                  <a:pt x="427" y="623"/>
                </a:lnTo>
                <a:cubicBezTo>
                  <a:pt x="427" y="610"/>
                  <a:pt x="436" y="598"/>
                  <a:pt x="452" y="597"/>
                </a:cubicBezTo>
                <a:lnTo>
                  <a:pt x="452" y="597"/>
                </a:lnTo>
                <a:cubicBezTo>
                  <a:pt x="479" y="597"/>
                  <a:pt x="506" y="597"/>
                  <a:pt x="533" y="597"/>
                </a:cubicBezTo>
                <a:lnTo>
                  <a:pt x="533" y="597"/>
                </a:lnTo>
                <a:cubicBezTo>
                  <a:pt x="546" y="597"/>
                  <a:pt x="558" y="607"/>
                  <a:pt x="558" y="622"/>
                </a:cubicBezTo>
                <a:lnTo>
                  <a:pt x="558" y="622"/>
                </a:lnTo>
                <a:cubicBezTo>
                  <a:pt x="557" y="649"/>
                  <a:pt x="557" y="677"/>
                  <a:pt x="557" y="705"/>
                </a:cubicBezTo>
                <a:close/>
                <a:moveTo>
                  <a:pt x="474" y="769"/>
                </a:moveTo>
                <a:lnTo>
                  <a:pt x="513" y="769"/>
                </a:lnTo>
                <a:lnTo>
                  <a:pt x="513" y="643"/>
                </a:lnTo>
                <a:lnTo>
                  <a:pt x="474" y="643"/>
                </a:lnTo>
                <a:lnTo>
                  <a:pt x="474" y="769"/>
                </a:lnTo>
                <a:close/>
                <a:moveTo>
                  <a:pt x="728" y="706"/>
                </a:moveTo>
                <a:lnTo>
                  <a:pt x="728" y="793"/>
                </a:lnTo>
                <a:lnTo>
                  <a:pt x="728" y="793"/>
                </a:lnTo>
                <a:cubicBezTo>
                  <a:pt x="728" y="804"/>
                  <a:pt x="719" y="813"/>
                  <a:pt x="708" y="813"/>
                </a:cubicBezTo>
                <a:lnTo>
                  <a:pt x="708" y="813"/>
                </a:lnTo>
                <a:cubicBezTo>
                  <a:pt x="679" y="814"/>
                  <a:pt x="649" y="814"/>
                  <a:pt x="619" y="813"/>
                </a:cubicBezTo>
                <a:lnTo>
                  <a:pt x="619" y="813"/>
                </a:lnTo>
                <a:cubicBezTo>
                  <a:pt x="605" y="813"/>
                  <a:pt x="598" y="804"/>
                  <a:pt x="598" y="788"/>
                </a:cubicBezTo>
                <a:lnTo>
                  <a:pt x="598" y="788"/>
                </a:lnTo>
                <a:cubicBezTo>
                  <a:pt x="597" y="733"/>
                  <a:pt x="597" y="678"/>
                  <a:pt x="598" y="623"/>
                </a:cubicBezTo>
                <a:lnTo>
                  <a:pt x="598" y="623"/>
                </a:lnTo>
                <a:cubicBezTo>
                  <a:pt x="598" y="605"/>
                  <a:pt x="604" y="598"/>
                  <a:pt x="624" y="598"/>
                </a:cubicBezTo>
                <a:lnTo>
                  <a:pt x="624" y="598"/>
                </a:lnTo>
                <a:cubicBezTo>
                  <a:pt x="650" y="596"/>
                  <a:pt x="677" y="597"/>
                  <a:pt x="704" y="597"/>
                </a:cubicBezTo>
                <a:lnTo>
                  <a:pt x="704" y="597"/>
                </a:lnTo>
                <a:cubicBezTo>
                  <a:pt x="719" y="598"/>
                  <a:pt x="728" y="606"/>
                  <a:pt x="728" y="622"/>
                </a:cubicBezTo>
                <a:lnTo>
                  <a:pt x="728" y="622"/>
                </a:lnTo>
                <a:cubicBezTo>
                  <a:pt x="727" y="650"/>
                  <a:pt x="728" y="678"/>
                  <a:pt x="728" y="706"/>
                </a:cubicBezTo>
                <a:close/>
                <a:moveTo>
                  <a:pt x="683" y="769"/>
                </a:moveTo>
                <a:lnTo>
                  <a:pt x="683" y="644"/>
                </a:lnTo>
                <a:lnTo>
                  <a:pt x="644" y="644"/>
                </a:lnTo>
                <a:lnTo>
                  <a:pt x="644" y="769"/>
                </a:lnTo>
                <a:lnTo>
                  <a:pt x="683" y="769"/>
                </a:lnTo>
                <a:close/>
                <a:moveTo>
                  <a:pt x="557" y="194"/>
                </a:moveTo>
                <a:lnTo>
                  <a:pt x="557" y="194"/>
                </a:lnTo>
                <a:cubicBezTo>
                  <a:pt x="557" y="222"/>
                  <a:pt x="557" y="250"/>
                  <a:pt x="557" y="278"/>
                </a:cubicBezTo>
                <a:lnTo>
                  <a:pt x="557" y="278"/>
                </a:lnTo>
                <a:cubicBezTo>
                  <a:pt x="558" y="291"/>
                  <a:pt x="547" y="301"/>
                  <a:pt x="534" y="301"/>
                </a:cubicBezTo>
                <a:lnTo>
                  <a:pt x="534" y="301"/>
                </a:lnTo>
                <a:cubicBezTo>
                  <a:pt x="506" y="300"/>
                  <a:pt x="478" y="300"/>
                  <a:pt x="450" y="300"/>
                </a:cubicBezTo>
                <a:lnTo>
                  <a:pt x="450" y="300"/>
                </a:lnTo>
                <a:cubicBezTo>
                  <a:pt x="436" y="300"/>
                  <a:pt x="427" y="292"/>
                  <a:pt x="427" y="278"/>
                </a:cubicBezTo>
                <a:lnTo>
                  <a:pt x="427" y="278"/>
                </a:lnTo>
                <a:cubicBezTo>
                  <a:pt x="427" y="222"/>
                  <a:pt x="427" y="165"/>
                  <a:pt x="427" y="108"/>
                </a:cubicBezTo>
                <a:lnTo>
                  <a:pt x="427" y="108"/>
                </a:lnTo>
                <a:cubicBezTo>
                  <a:pt x="427" y="94"/>
                  <a:pt x="436" y="86"/>
                  <a:pt x="450" y="86"/>
                </a:cubicBezTo>
                <a:lnTo>
                  <a:pt x="450" y="86"/>
                </a:lnTo>
                <a:cubicBezTo>
                  <a:pt x="478" y="86"/>
                  <a:pt x="506" y="87"/>
                  <a:pt x="534" y="86"/>
                </a:cubicBezTo>
                <a:lnTo>
                  <a:pt x="534" y="86"/>
                </a:lnTo>
                <a:cubicBezTo>
                  <a:pt x="547" y="85"/>
                  <a:pt x="558" y="96"/>
                  <a:pt x="557" y="110"/>
                </a:cubicBezTo>
                <a:lnTo>
                  <a:pt x="557" y="110"/>
                </a:lnTo>
                <a:cubicBezTo>
                  <a:pt x="557" y="138"/>
                  <a:pt x="557" y="166"/>
                  <a:pt x="557" y="194"/>
                </a:cubicBezTo>
                <a:close/>
                <a:moveTo>
                  <a:pt x="473" y="256"/>
                </a:moveTo>
                <a:lnTo>
                  <a:pt x="513" y="256"/>
                </a:lnTo>
                <a:lnTo>
                  <a:pt x="513" y="131"/>
                </a:lnTo>
                <a:lnTo>
                  <a:pt x="473" y="131"/>
                </a:lnTo>
                <a:lnTo>
                  <a:pt x="473" y="256"/>
                </a:lnTo>
                <a:close/>
                <a:moveTo>
                  <a:pt x="557" y="449"/>
                </a:moveTo>
                <a:lnTo>
                  <a:pt x="557" y="534"/>
                </a:lnTo>
                <a:lnTo>
                  <a:pt x="557" y="534"/>
                </a:lnTo>
                <a:cubicBezTo>
                  <a:pt x="557" y="548"/>
                  <a:pt x="549" y="557"/>
                  <a:pt x="535" y="557"/>
                </a:cubicBezTo>
                <a:lnTo>
                  <a:pt x="450" y="557"/>
                </a:lnTo>
                <a:lnTo>
                  <a:pt x="450" y="557"/>
                </a:lnTo>
                <a:cubicBezTo>
                  <a:pt x="437" y="557"/>
                  <a:pt x="427" y="548"/>
                  <a:pt x="427" y="535"/>
                </a:cubicBezTo>
                <a:lnTo>
                  <a:pt x="427" y="535"/>
                </a:lnTo>
                <a:cubicBezTo>
                  <a:pt x="427" y="478"/>
                  <a:pt x="427" y="420"/>
                  <a:pt x="427" y="363"/>
                </a:cubicBezTo>
                <a:lnTo>
                  <a:pt x="427" y="363"/>
                </a:lnTo>
                <a:cubicBezTo>
                  <a:pt x="427" y="351"/>
                  <a:pt x="437" y="343"/>
                  <a:pt x="449" y="343"/>
                </a:cubicBezTo>
                <a:lnTo>
                  <a:pt x="536" y="343"/>
                </a:lnTo>
                <a:lnTo>
                  <a:pt x="536" y="343"/>
                </a:lnTo>
                <a:cubicBezTo>
                  <a:pt x="550" y="343"/>
                  <a:pt x="557" y="351"/>
                  <a:pt x="557" y="364"/>
                </a:cubicBezTo>
                <a:lnTo>
                  <a:pt x="557" y="364"/>
                </a:lnTo>
                <a:cubicBezTo>
                  <a:pt x="557" y="392"/>
                  <a:pt x="557" y="421"/>
                  <a:pt x="557" y="449"/>
                </a:cubicBezTo>
                <a:close/>
                <a:moveTo>
                  <a:pt x="513" y="513"/>
                </a:moveTo>
                <a:lnTo>
                  <a:pt x="513" y="387"/>
                </a:lnTo>
                <a:lnTo>
                  <a:pt x="474" y="387"/>
                </a:lnTo>
                <a:lnTo>
                  <a:pt x="474" y="513"/>
                </a:lnTo>
                <a:lnTo>
                  <a:pt x="513" y="513"/>
                </a:lnTo>
                <a:close/>
                <a:moveTo>
                  <a:pt x="770" y="192"/>
                </a:moveTo>
                <a:lnTo>
                  <a:pt x="770" y="109"/>
                </a:lnTo>
                <a:lnTo>
                  <a:pt x="770" y="109"/>
                </a:lnTo>
                <a:cubicBezTo>
                  <a:pt x="770" y="93"/>
                  <a:pt x="777" y="86"/>
                  <a:pt x="792" y="86"/>
                </a:cubicBezTo>
                <a:lnTo>
                  <a:pt x="792" y="86"/>
                </a:lnTo>
                <a:cubicBezTo>
                  <a:pt x="820" y="86"/>
                  <a:pt x="847" y="87"/>
                  <a:pt x="875" y="86"/>
                </a:cubicBezTo>
                <a:lnTo>
                  <a:pt x="875" y="86"/>
                </a:lnTo>
                <a:cubicBezTo>
                  <a:pt x="892" y="86"/>
                  <a:pt x="900" y="95"/>
                  <a:pt x="900" y="110"/>
                </a:cubicBezTo>
                <a:lnTo>
                  <a:pt x="900" y="110"/>
                </a:lnTo>
                <a:cubicBezTo>
                  <a:pt x="900" y="165"/>
                  <a:pt x="900" y="221"/>
                  <a:pt x="900" y="277"/>
                </a:cubicBezTo>
                <a:lnTo>
                  <a:pt x="900" y="277"/>
                </a:lnTo>
                <a:cubicBezTo>
                  <a:pt x="900" y="292"/>
                  <a:pt x="890" y="300"/>
                  <a:pt x="876" y="300"/>
                </a:cubicBezTo>
                <a:lnTo>
                  <a:pt x="792" y="300"/>
                </a:lnTo>
                <a:lnTo>
                  <a:pt x="792" y="300"/>
                </a:lnTo>
                <a:cubicBezTo>
                  <a:pt x="777" y="300"/>
                  <a:pt x="770" y="293"/>
                  <a:pt x="770" y="277"/>
                </a:cubicBezTo>
                <a:lnTo>
                  <a:pt x="770" y="277"/>
                </a:lnTo>
                <a:cubicBezTo>
                  <a:pt x="770" y="249"/>
                  <a:pt x="770" y="221"/>
                  <a:pt x="770" y="192"/>
                </a:cubicBezTo>
                <a:close/>
                <a:moveTo>
                  <a:pt x="854" y="256"/>
                </a:moveTo>
                <a:lnTo>
                  <a:pt x="854" y="131"/>
                </a:lnTo>
                <a:lnTo>
                  <a:pt x="815" y="131"/>
                </a:lnTo>
                <a:lnTo>
                  <a:pt x="815" y="256"/>
                </a:lnTo>
                <a:lnTo>
                  <a:pt x="854" y="256"/>
                </a:lnTo>
                <a:close/>
                <a:moveTo>
                  <a:pt x="728" y="450"/>
                </a:moveTo>
                <a:lnTo>
                  <a:pt x="728" y="536"/>
                </a:lnTo>
                <a:lnTo>
                  <a:pt x="728" y="536"/>
                </a:lnTo>
                <a:cubicBezTo>
                  <a:pt x="728" y="548"/>
                  <a:pt x="720" y="557"/>
                  <a:pt x="708" y="557"/>
                </a:cubicBezTo>
                <a:lnTo>
                  <a:pt x="708" y="557"/>
                </a:lnTo>
                <a:cubicBezTo>
                  <a:pt x="678" y="557"/>
                  <a:pt x="648" y="557"/>
                  <a:pt x="618" y="557"/>
                </a:cubicBezTo>
                <a:lnTo>
                  <a:pt x="618" y="557"/>
                </a:lnTo>
                <a:cubicBezTo>
                  <a:pt x="607" y="557"/>
                  <a:pt x="598" y="546"/>
                  <a:pt x="598" y="533"/>
                </a:cubicBezTo>
                <a:lnTo>
                  <a:pt x="598" y="533"/>
                </a:lnTo>
                <a:cubicBezTo>
                  <a:pt x="598" y="478"/>
                  <a:pt x="598" y="422"/>
                  <a:pt x="598" y="367"/>
                </a:cubicBezTo>
                <a:lnTo>
                  <a:pt x="598" y="367"/>
                </a:lnTo>
                <a:cubicBezTo>
                  <a:pt x="598" y="354"/>
                  <a:pt x="605" y="342"/>
                  <a:pt x="622" y="342"/>
                </a:cubicBezTo>
                <a:lnTo>
                  <a:pt x="622" y="342"/>
                </a:lnTo>
                <a:cubicBezTo>
                  <a:pt x="651" y="343"/>
                  <a:pt x="679" y="343"/>
                  <a:pt x="707" y="343"/>
                </a:cubicBezTo>
                <a:lnTo>
                  <a:pt x="707" y="343"/>
                </a:lnTo>
                <a:cubicBezTo>
                  <a:pt x="720" y="343"/>
                  <a:pt x="728" y="351"/>
                  <a:pt x="728" y="363"/>
                </a:cubicBezTo>
                <a:lnTo>
                  <a:pt x="728" y="363"/>
                </a:lnTo>
                <a:cubicBezTo>
                  <a:pt x="728" y="392"/>
                  <a:pt x="728" y="421"/>
                  <a:pt x="728" y="450"/>
                </a:cubicBezTo>
                <a:close/>
                <a:moveTo>
                  <a:pt x="644" y="387"/>
                </a:moveTo>
                <a:lnTo>
                  <a:pt x="644" y="512"/>
                </a:lnTo>
                <a:lnTo>
                  <a:pt x="683" y="512"/>
                </a:lnTo>
                <a:lnTo>
                  <a:pt x="683" y="387"/>
                </a:lnTo>
                <a:lnTo>
                  <a:pt x="644" y="387"/>
                </a:lnTo>
                <a:close/>
                <a:moveTo>
                  <a:pt x="770" y="449"/>
                </a:moveTo>
                <a:lnTo>
                  <a:pt x="770" y="367"/>
                </a:lnTo>
                <a:lnTo>
                  <a:pt x="770" y="367"/>
                </a:lnTo>
                <a:cubicBezTo>
                  <a:pt x="770" y="349"/>
                  <a:pt x="777" y="343"/>
                  <a:pt x="793" y="343"/>
                </a:cubicBezTo>
                <a:lnTo>
                  <a:pt x="793" y="343"/>
                </a:lnTo>
                <a:cubicBezTo>
                  <a:pt x="821" y="343"/>
                  <a:pt x="848" y="343"/>
                  <a:pt x="876" y="342"/>
                </a:cubicBezTo>
                <a:lnTo>
                  <a:pt x="876" y="342"/>
                </a:lnTo>
                <a:cubicBezTo>
                  <a:pt x="892" y="342"/>
                  <a:pt x="900" y="353"/>
                  <a:pt x="900" y="366"/>
                </a:cubicBezTo>
                <a:lnTo>
                  <a:pt x="900" y="366"/>
                </a:lnTo>
                <a:cubicBezTo>
                  <a:pt x="900" y="422"/>
                  <a:pt x="900" y="478"/>
                  <a:pt x="900" y="533"/>
                </a:cubicBezTo>
                <a:lnTo>
                  <a:pt x="900" y="533"/>
                </a:lnTo>
                <a:cubicBezTo>
                  <a:pt x="900" y="546"/>
                  <a:pt x="889" y="558"/>
                  <a:pt x="876" y="557"/>
                </a:cubicBezTo>
                <a:lnTo>
                  <a:pt x="876" y="557"/>
                </a:lnTo>
                <a:cubicBezTo>
                  <a:pt x="849" y="556"/>
                  <a:pt x="821" y="556"/>
                  <a:pt x="794" y="557"/>
                </a:cubicBezTo>
                <a:lnTo>
                  <a:pt x="794" y="557"/>
                </a:lnTo>
                <a:cubicBezTo>
                  <a:pt x="780" y="557"/>
                  <a:pt x="769" y="548"/>
                  <a:pt x="769" y="533"/>
                </a:cubicBezTo>
                <a:lnTo>
                  <a:pt x="769" y="533"/>
                </a:lnTo>
                <a:cubicBezTo>
                  <a:pt x="771" y="505"/>
                  <a:pt x="770" y="477"/>
                  <a:pt x="770" y="449"/>
                </a:cubicBezTo>
                <a:close/>
                <a:moveTo>
                  <a:pt x="814" y="387"/>
                </a:moveTo>
                <a:lnTo>
                  <a:pt x="814" y="512"/>
                </a:lnTo>
                <a:lnTo>
                  <a:pt x="854" y="512"/>
                </a:lnTo>
                <a:lnTo>
                  <a:pt x="854" y="387"/>
                </a:lnTo>
                <a:lnTo>
                  <a:pt x="814" y="387"/>
                </a:lnTo>
                <a:close/>
                <a:moveTo>
                  <a:pt x="728" y="193"/>
                </a:moveTo>
                <a:lnTo>
                  <a:pt x="728" y="279"/>
                </a:lnTo>
                <a:lnTo>
                  <a:pt x="728" y="279"/>
                </a:lnTo>
                <a:cubicBezTo>
                  <a:pt x="728" y="293"/>
                  <a:pt x="720" y="300"/>
                  <a:pt x="707" y="300"/>
                </a:cubicBezTo>
                <a:lnTo>
                  <a:pt x="623" y="300"/>
                </a:lnTo>
                <a:lnTo>
                  <a:pt x="623" y="300"/>
                </a:lnTo>
                <a:cubicBezTo>
                  <a:pt x="607" y="300"/>
                  <a:pt x="598" y="291"/>
                  <a:pt x="598" y="275"/>
                </a:cubicBezTo>
                <a:lnTo>
                  <a:pt x="598" y="118"/>
                </a:lnTo>
                <a:lnTo>
                  <a:pt x="598" y="118"/>
                </a:lnTo>
                <a:cubicBezTo>
                  <a:pt x="598" y="113"/>
                  <a:pt x="598" y="107"/>
                  <a:pt x="599" y="101"/>
                </a:cubicBezTo>
                <a:lnTo>
                  <a:pt x="599" y="101"/>
                </a:lnTo>
                <a:cubicBezTo>
                  <a:pt x="601" y="92"/>
                  <a:pt x="609" y="86"/>
                  <a:pt x="618" y="86"/>
                </a:cubicBezTo>
                <a:lnTo>
                  <a:pt x="618" y="86"/>
                </a:lnTo>
                <a:cubicBezTo>
                  <a:pt x="648" y="86"/>
                  <a:pt x="679" y="86"/>
                  <a:pt x="709" y="86"/>
                </a:cubicBezTo>
                <a:lnTo>
                  <a:pt x="709" y="86"/>
                </a:lnTo>
                <a:cubicBezTo>
                  <a:pt x="719" y="86"/>
                  <a:pt x="728" y="96"/>
                  <a:pt x="728" y="106"/>
                </a:cubicBezTo>
                <a:lnTo>
                  <a:pt x="728" y="106"/>
                </a:lnTo>
                <a:cubicBezTo>
                  <a:pt x="728" y="135"/>
                  <a:pt x="728" y="164"/>
                  <a:pt x="728" y="193"/>
                </a:cubicBezTo>
                <a:close/>
                <a:moveTo>
                  <a:pt x="683" y="256"/>
                </a:moveTo>
                <a:lnTo>
                  <a:pt x="683" y="131"/>
                </a:lnTo>
                <a:lnTo>
                  <a:pt x="644" y="131"/>
                </a:lnTo>
                <a:lnTo>
                  <a:pt x="644" y="256"/>
                </a:lnTo>
                <a:lnTo>
                  <a:pt x="683" y="256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27"/>
          <p:cNvSpPr txBox="1"/>
          <p:nvPr/>
        </p:nvSpPr>
        <p:spPr>
          <a:xfrm>
            <a:off x="6035852" y="1732118"/>
            <a:ext cx="2231848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rPr>
              <a:t>Etiquetas de caracteristicas de un producto</a:t>
            </a:r>
            <a:endParaRPr dirty="0">
              <a:solidFill>
                <a:schemeClr val="dk1"/>
              </a:solidFill>
              <a:latin typeface="Gantari"/>
              <a:ea typeface="Gantari"/>
              <a:cs typeface="Gantari"/>
              <a:sym typeface="Gantari"/>
            </a:endParaRPr>
          </a:p>
        </p:txBody>
      </p:sp>
      <p:sp>
        <p:nvSpPr>
          <p:cNvPr id="250" name="Google Shape;250;p27"/>
          <p:cNvSpPr txBox="1"/>
          <p:nvPr/>
        </p:nvSpPr>
        <p:spPr>
          <a:xfrm>
            <a:off x="6035806" y="1414614"/>
            <a:ext cx="2084700" cy="4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Gabarito"/>
                <a:ea typeface="Gabarito"/>
                <a:cs typeface="Gabarito"/>
                <a:sym typeface="Gabarito"/>
              </a:rPr>
              <a:t>Categorias P.</a:t>
            </a:r>
            <a:endParaRPr sz="2200" dirty="0">
              <a:solidFill>
                <a:schemeClr val="dk1"/>
              </a:solidFill>
              <a:latin typeface="Gabarito"/>
              <a:ea typeface="Gabarito"/>
              <a:cs typeface="Gabarito"/>
              <a:sym typeface="Gabarito"/>
            </a:endParaRPr>
          </a:p>
        </p:txBody>
      </p:sp>
      <p:sp>
        <p:nvSpPr>
          <p:cNvPr id="253" name="Google Shape;253;p27"/>
          <p:cNvSpPr txBox="1"/>
          <p:nvPr/>
        </p:nvSpPr>
        <p:spPr>
          <a:xfrm>
            <a:off x="403973" y="1822517"/>
            <a:ext cx="20847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rPr>
              <a:t>Las locaciones donde se encuentra la  empresa</a:t>
            </a:r>
            <a:endParaRPr dirty="0">
              <a:solidFill>
                <a:schemeClr val="dk1"/>
              </a:solidFill>
              <a:latin typeface="Gantari"/>
              <a:ea typeface="Gantari"/>
              <a:cs typeface="Gantari"/>
              <a:sym typeface="Gantari"/>
            </a:endParaRPr>
          </a:p>
        </p:txBody>
      </p:sp>
      <p:sp>
        <p:nvSpPr>
          <p:cNvPr id="254" name="Google Shape;254;p27"/>
          <p:cNvSpPr txBox="1"/>
          <p:nvPr/>
        </p:nvSpPr>
        <p:spPr>
          <a:xfrm>
            <a:off x="2425172" y="4225947"/>
            <a:ext cx="2513608" cy="742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rPr>
              <a:t>Las empresas que nos venden los productos al x mayor</a:t>
            </a:r>
            <a:endParaRPr dirty="0">
              <a:solidFill>
                <a:schemeClr val="dk1"/>
              </a:solidFill>
              <a:latin typeface="Gantari"/>
              <a:ea typeface="Gantari"/>
              <a:cs typeface="Gantari"/>
              <a:sym typeface="Gantari"/>
            </a:endParaRPr>
          </a:p>
        </p:txBody>
      </p:sp>
      <p:sp>
        <p:nvSpPr>
          <p:cNvPr id="255" name="Google Shape;255;p27"/>
          <p:cNvSpPr txBox="1"/>
          <p:nvPr/>
        </p:nvSpPr>
        <p:spPr>
          <a:xfrm>
            <a:off x="403926" y="1505013"/>
            <a:ext cx="2084700" cy="4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Gabarito"/>
                <a:ea typeface="Gabarito"/>
                <a:cs typeface="Gabarito"/>
                <a:sym typeface="Gabarito"/>
              </a:rPr>
              <a:t>Sucursales</a:t>
            </a:r>
            <a:endParaRPr sz="2200" dirty="0">
              <a:solidFill>
                <a:schemeClr val="dk1"/>
              </a:solidFill>
              <a:latin typeface="Gabarito"/>
              <a:ea typeface="Gabarito"/>
              <a:cs typeface="Gabarito"/>
              <a:sym typeface="Gabarito"/>
            </a:endParaRPr>
          </a:p>
        </p:txBody>
      </p:sp>
      <p:sp>
        <p:nvSpPr>
          <p:cNvPr id="256" name="Google Shape;256;p27"/>
          <p:cNvSpPr txBox="1"/>
          <p:nvPr/>
        </p:nvSpPr>
        <p:spPr>
          <a:xfrm>
            <a:off x="2697965" y="3885660"/>
            <a:ext cx="2084700" cy="4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Gabarito"/>
                <a:ea typeface="Gabarito"/>
                <a:cs typeface="Gabarito"/>
                <a:sym typeface="Gabarito"/>
              </a:rPr>
              <a:t>Proveedores</a:t>
            </a:r>
            <a:endParaRPr sz="2200" dirty="0">
              <a:solidFill>
                <a:schemeClr val="dk1"/>
              </a:solidFill>
              <a:latin typeface="Gabarito"/>
              <a:ea typeface="Gabarito"/>
              <a:cs typeface="Gabarito"/>
              <a:sym typeface="Gabarito"/>
            </a:endParaRPr>
          </a:p>
        </p:txBody>
      </p:sp>
      <p:sp>
        <p:nvSpPr>
          <p:cNvPr id="257" name="Google Shape;257;p27"/>
          <p:cNvSpPr/>
          <p:nvPr/>
        </p:nvSpPr>
        <p:spPr>
          <a:xfrm>
            <a:off x="4556075" y="2117325"/>
            <a:ext cx="145200" cy="145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antari"/>
              <a:ea typeface="Gantari"/>
              <a:cs typeface="Gantari"/>
              <a:sym typeface="Gantari"/>
            </a:endParaRPr>
          </a:p>
        </p:txBody>
      </p:sp>
      <p:sp>
        <p:nvSpPr>
          <p:cNvPr id="258" name="Google Shape;258;p27"/>
          <p:cNvSpPr/>
          <p:nvPr/>
        </p:nvSpPr>
        <p:spPr>
          <a:xfrm>
            <a:off x="5112225" y="2541213"/>
            <a:ext cx="145200" cy="145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antari"/>
              <a:ea typeface="Gantari"/>
              <a:cs typeface="Gantari"/>
              <a:sym typeface="Gantari"/>
            </a:endParaRPr>
          </a:p>
        </p:txBody>
      </p:sp>
      <p:sp>
        <p:nvSpPr>
          <p:cNvPr id="259" name="Google Shape;259;p27"/>
          <p:cNvSpPr/>
          <p:nvPr/>
        </p:nvSpPr>
        <p:spPr>
          <a:xfrm>
            <a:off x="4833900" y="3167188"/>
            <a:ext cx="145200" cy="145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antari"/>
              <a:ea typeface="Gantari"/>
              <a:cs typeface="Gantari"/>
              <a:sym typeface="Gantari"/>
            </a:endParaRPr>
          </a:p>
        </p:txBody>
      </p:sp>
      <p:sp>
        <p:nvSpPr>
          <p:cNvPr id="260" name="Google Shape;260;p27"/>
          <p:cNvSpPr/>
          <p:nvPr/>
        </p:nvSpPr>
        <p:spPr>
          <a:xfrm>
            <a:off x="4211200" y="3093163"/>
            <a:ext cx="145200" cy="145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antari"/>
              <a:ea typeface="Gantari"/>
              <a:cs typeface="Gantari"/>
              <a:sym typeface="Gantari"/>
            </a:endParaRPr>
          </a:p>
        </p:txBody>
      </p:sp>
      <p:sp>
        <p:nvSpPr>
          <p:cNvPr id="261" name="Google Shape;261;p27"/>
          <p:cNvSpPr/>
          <p:nvPr/>
        </p:nvSpPr>
        <p:spPr>
          <a:xfrm>
            <a:off x="4019175" y="2454613"/>
            <a:ext cx="145200" cy="145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antari"/>
              <a:ea typeface="Gantari"/>
              <a:cs typeface="Gantari"/>
              <a:sym typeface="Gantari"/>
            </a:endParaRPr>
          </a:p>
        </p:txBody>
      </p:sp>
      <p:cxnSp>
        <p:nvCxnSpPr>
          <p:cNvPr id="262" name="Google Shape;262;p27"/>
          <p:cNvCxnSpPr>
            <a:stCxn id="257" idx="0"/>
            <a:endCxn id="240" idx="2"/>
          </p:cNvCxnSpPr>
          <p:nvPr/>
        </p:nvCxnSpPr>
        <p:spPr>
          <a:xfrm rot="-5400000">
            <a:off x="4693925" y="1593975"/>
            <a:ext cx="458100" cy="588600"/>
          </a:xfrm>
          <a:prstGeom prst="bentConnector2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65" name="Google Shape;265;p27"/>
          <p:cNvCxnSpPr>
            <a:cxnSpLocks/>
            <a:endCxn id="245" idx="0"/>
          </p:cNvCxnSpPr>
          <p:nvPr/>
        </p:nvCxnSpPr>
        <p:spPr>
          <a:xfrm>
            <a:off x="4646422" y="3323496"/>
            <a:ext cx="607128" cy="302258"/>
          </a:xfrm>
          <a:prstGeom prst="bentConnector2">
            <a:avLst/>
          </a:prstGeom>
          <a:noFill/>
          <a:ln w="9525" cap="flat" cmpd="sng">
            <a:solidFill>
              <a:schemeClr val="accent5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66" name="Google Shape;266;p27"/>
          <p:cNvCxnSpPr>
            <a:stCxn id="261" idx="0"/>
            <a:endCxn id="234" idx="0"/>
          </p:cNvCxnSpPr>
          <p:nvPr/>
        </p:nvCxnSpPr>
        <p:spPr>
          <a:xfrm rot="16200000" flipV="1">
            <a:off x="3189149" y="1551986"/>
            <a:ext cx="821026" cy="984227"/>
          </a:xfrm>
          <a:prstGeom prst="bentConnector3">
            <a:avLst>
              <a:gd name="adj1" fmla="val 127843"/>
            </a:avLst>
          </a:prstGeom>
          <a:noFill/>
          <a:ln w="9525" cap="flat" cmpd="sng">
            <a:solidFill>
              <a:schemeClr val="accent6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67" name="Google Shape;267;p27"/>
          <p:cNvSpPr/>
          <p:nvPr/>
        </p:nvSpPr>
        <p:spPr>
          <a:xfrm rot="10800000">
            <a:off x="4091763" y="1239325"/>
            <a:ext cx="194100" cy="194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antari"/>
              <a:ea typeface="Gantari"/>
              <a:cs typeface="Gantari"/>
              <a:sym typeface="Gantari"/>
            </a:endParaRPr>
          </a:p>
        </p:txBody>
      </p:sp>
      <p:sp>
        <p:nvSpPr>
          <p:cNvPr id="268" name="Google Shape;268;p27"/>
          <p:cNvSpPr/>
          <p:nvPr/>
        </p:nvSpPr>
        <p:spPr>
          <a:xfrm rot="10800000">
            <a:off x="4297225" y="1732125"/>
            <a:ext cx="126000" cy="126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antari"/>
              <a:ea typeface="Gantari"/>
              <a:cs typeface="Gantari"/>
              <a:sym typeface="Gantari"/>
            </a:endParaRP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99865654-DDFD-FCA7-58A0-D826D4C1A794}"/>
              </a:ext>
            </a:extLst>
          </p:cNvPr>
          <p:cNvGrpSpPr/>
          <p:nvPr/>
        </p:nvGrpSpPr>
        <p:grpSpPr>
          <a:xfrm>
            <a:off x="6446480" y="345197"/>
            <a:ext cx="1388110" cy="514606"/>
            <a:chOff x="6550478" y="202264"/>
            <a:chExt cx="1388110" cy="514606"/>
          </a:xfrm>
        </p:grpSpPr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A04ACA7C-50FB-7268-EE39-873424D506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50478" y="202264"/>
              <a:ext cx="1318778" cy="350259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/>
          </p:spPr>
        </p:pic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653C8AD3-DEB1-CDB2-1984-A95528736E1D}"/>
                </a:ext>
              </a:extLst>
            </p:cNvPr>
            <p:cNvSpPr/>
            <p:nvPr/>
          </p:nvSpPr>
          <p:spPr>
            <a:xfrm>
              <a:off x="6685368" y="572225"/>
              <a:ext cx="1253220" cy="12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800" dirty="0">
                  <a:solidFill>
                    <a:srgbClr val="000000"/>
                  </a:solidFill>
                </a:rPr>
                <a:t>laravest.com</a:t>
              </a:r>
              <a:endParaRPr lang="es-PE" sz="800" dirty="0">
                <a:solidFill>
                  <a:srgbClr val="000000"/>
                </a:solidFill>
              </a:endParaRPr>
            </a:p>
          </p:txBody>
        </p:sp>
        <p:grpSp>
          <p:nvGrpSpPr>
            <p:cNvPr id="5" name="Google Shape;9198;p51">
              <a:extLst>
                <a:ext uri="{FF2B5EF4-FFF2-40B4-BE49-F238E27FC236}">
                  <a16:creationId xmlns:a16="http://schemas.microsoft.com/office/drawing/2014/main" id="{C888C3F7-B8D2-57AA-DF86-DD59A62D0BF0}"/>
                </a:ext>
              </a:extLst>
            </p:cNvPr>
            <p:cNvGrpSpPr/>
            <p:nvPr/>
          </p:nvGrpSpPr>
          <p:grpSpPr>
            <a:xfrm>
              <a:off x="6807462" y="553579"/>
              <a:ext cx="147520" cy="163291"/>
              <a:chOff x="3122257" y="1508594"/>
              <a:chExt cx="294850" cy="349434"/>
            </a:xfrm>
          </p:grpSpPr>
          <p:sp>
            <p:nvSpPr>
              <p:cNvPr id="6" name="Google Shape;9199;p51">
                <a:extLst>
                  <a:ext uri="{FF2B5EF4-FFF2-40B4-BE49-F238E27FC236}">
                    <a16:creationId xmlns:a16="http://schemas.microsoft.com/office/drawing/2014/main" id="{07CB74C9-38EF-0088-8CC6-99617987125D}"/>
                  </a:ext>
                </a:extLst>
              </p:cNvPr>
              <p:cNvSpPr/>
              <p:nvPr/>
            </p:nvSpPr>
            <p:spPr>
              <a:xfrm>
                <a:off x="3226110" y="1659042"/>
                <a:ext cx="87557" cy="29568"/>
              </a:xfrm>
              <a:custGeom>
                <a:avLst/>
                <a:gdLst/>
                <a:ahLst/>
                <a:cxnLst/>
                <a:rect l="l" t="t" r="r" b="b"/>
                <a:pathLst>
                  <a:path w="2751" h="929" extrusionOk="0">
                    <a:moveTo>
                      <a:pt x="1099" y="0"/>
                    </a:moveTo>
                    <a:cubicBezTo>
                      <a:pt x="771" y="0"/>
                      <a:pt x="476" y="33"/>
                      <a:pt x="286" y="60"/>
                    </a:cubicBezTo>
                    <a:cubicBezTo>
                      <a:pt x="119" y="96"/>
                      <a:pt x="0" y="227"/>
                      <a:pt x="0" y="393"/>
                    </a:cubicBezTo>
                    <a:lnTo>
                      <a:pt x="0" y="762"/>
                    </a:lnTo>
                    <a:cubicBezTo>
                      <a:pt x="0" y="846"/>
                      <a:pt x="72" y="929"/>
                      <a:pt x="167" y="929"/>
                    </a:cubicBezTo>
                    <a:cubicBezTo>
                      <a:pt x="250" y="929"/>
                      <a:pt x="322" y="846"/>
                      <a:pt x="322" y="762"/>
                    </a:cubicBezTo>
                    <a:lnTo>
                      <a:pt x="322" y="393"/>
                    </a:lnTo>
                    <a:cubicBezTo>
                      <a:pt x="322" y="393"/>
                      <a:pt x="322" y="369"/>
                      <a:pt x="345" y="369"/>
                    </a:cubicBezTo>
                    <a:cubicBezTo>
                      <a:pt x="509" y="350"/>
                      <a:pt x="813" y="315"/>
                      <a:pt x="1144" y="315"/>
                    </a:cubicBezTo>
                    <a:cubicBezTo>
                      <a:pt x="1222" y="315"/>
                      <a:pt x="1302" y="317"/>
                      <a:pt x="1381" y="322"/>
                    </a:cubicBezTo>
                    <a:cubicBezTo>
                      <a:pt x="1893" y="358"/>
                      <a:pt x="2250" y="488"/>
                      <a:pt x="2465" y="703"/>
                    </a:cubicBezTo>
                    <a:cubicBezTo>
                      <a:pt x="2494" y="733"/>
                      <a:pt x="2536" y="747"/>
                      <a:pt x="2578" y="747"/>
                    </a:cubicBezTo>
                    <a:cubicBezTo>
                      <a:pt x="2619" y="747"/>
                      <a:pt x="2661" y="733"/>
                      <a:pt x="2691" y="703"/>
                    </a:cubicBezTo>
                    <a:cubicBezTo>
                      <a:pt x="2750" y="643"/>
                      <a:pt x="2750" y="536"/>
                      <a:pt x="2679" y="477"/>
                    </a:cubicBezTo>
                    <a:cubicBezTo>
                      <a:pt x="2297" y="95"/>
                      <a:pt x="1652" y="0"/>
                      <a:pt x="1099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solidFill>
                  <a:srgbClr val="000000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" name="Google Shape;9200;p51">
                <a:extLst>
                  <a:ext uri="{FF2B5EF4-FFF2-40B4-BE49-F238E27FC236}">
                    <a16:creationId xmlns:a16="http://schemas.microsoft.com/office/drawing/2014/main" id="{BE8C8709-3A8E-5DDD-1FCD-BB67B7D2C8B1}"/>
                  </a:ext>
                </a:extLst>
              </p:cNvPr>
              <p:cNvSpPr/>
              <p:nvPr/>
            </p:nvSpPr>
            <p:spPr>
              <a:xfrm>
                <a:off x="3171144" y="1612033"/>
                <a:ext cx="196694" cy="245613"/>
              </a:xfrm>
              <a:custGeom>
                <a:avLst/>
                <a:gdLst/>
                <a:ahLst/>
                <a:cxnLst/>
                <a:rect l="l" t="t" r="r" b="b"/>
                <a:pathLst>
                  <a:path w="6180" h="7717" extrusionOk="0">
                    <a:moveTo>
                      <a:pt x="4835" y="334"/>
                    </a:moveTo>
                    <a:lnTo>
                      <a:pt x="4835" y="1894"/>
                    </a:lnTo>
                    <a:cubicBezTo>
                      <a:pt x="4835" y="2132"/>
                      <a:pt x="4775" y="2358"/>
                      <a:pt x="4692" y="2561"/>
                    </a:cubicBezTo>
                    <a:cubicBezTo>
                      <a:pt x="4668" y="2585"/>
                      <a:pt x="4668" y="2608"/>
                      <a:pt x="4668" y="2644"/>
                    </a:cubicBezTo>
                    <a:lnTo>
                      <a:pt x="4668" y="3097"/>
                    </a:lnTo>
                    <a:cubicBezTo>
                      <a:pt x="4668" y="3537"/>
                      <a:pt x="4489" y="3930"/>
                      <a:pt x="4180" y="4228"/>
                    </a:cubicBezTo>
                    <a:cubicBezTo>
                      <a:pt x="3900" y="4497"/>
                      <a:pt x="3532" y="4649"/>
                      <a:pt x="3129" y="4649"/>
                    </a:cubicBezTo>
                    <a:cubicBezTo>
                      <a:pt x="3087" y="4649"/>
                      <a:pt x="3044" y="4648"/>
                      <a:pt x="3001" y="4644"/>
                    </a:cubicBezTo>
                    <a:cubicBezTo>
                      <a:pt x="2168" y="4597"/>
                      <a:pt x="1537" y="3894"/>
                      <a:pt x="1537" y="3037"/>
                    </a:cubicBezTo>
                    <a:lnTo>
                      <a:pt x="1537" y="2644"/>
                    </a:lnTo>
                    <a:cubicBezTo>
                      <a:pt x="1537" y="2608"/>
                      <a:pt x="1537" y="2597"/>
                      <a:pt x="1513" y="2561"/>
                    </a:cubicBezTo>
                    <a:cubicBezTo>
                      <a:pt x="1418" y="2358"/>
                      <a:pt x="1370" y="2120"/>
                      <a:pt x="1370" y="1894"/>
                    </a:cubicBezTo>
                    <a:lnTo>
                      <a:pt x="1370" y="1549"/>
                    </a:lnTo>
                    <a:cubicBezTo>
                      <a:pt x="1370" y="882"/>
                      <a:pt x="1918" y="334"/>
                      <a:pt x="2584" y="334"/>
                    </a:cubicBezTo>
                    <a:close/>
                    <a:moveTo>
                      <a:pt x="3954" y="4763"/>
                    </a:moveTo>
                    <a:lnTo>
                      <a:pt x="3954" y="5061"/>
                    </a:lnTo>
                    <a:lnTo>
                      <a:pt x="3096" y="5656"/>
                    </a:lnTo>
                    <a:lnTo>
                      <a:pt x="2215" y="5061"/>
                    </a:lnTo>
                    <a:lnTo>
                      <a:pt x="2215" y="4763"/>
                    </a:lnTo>
                    <a:cubicBezTo>
                      <a:pt x="2441" y="4883"/>
                      <a:pt x="2691" y="4966"/>
                      <a:pt x="2965" y="4978"/>
                    </a:cubicBezTo>
                    <a:lnTo>
                      <a:pt x="3096" y="4978"/>
                    </a:lnTo>
                    <a:cubicBezTo>
                      <a:pt x="3406" y="4978"/>
                      <a:pt x="3704" y="4894"/>
                      <a:pt x="3954" y="4763"/>
                    </a:cubicBezTo>
                    <a:close/>
                    <a:moveTo>
                      <a:pt x="2084" y="5359"/>
                    </a:moveTo>
                    <a:lnTo>
                      <a:pt x="2846" y="5883"/>
                    </a:lnTo>
                    <a:lnTo>
                      <a:pt x="2441" y="6276"/>
                    </a:lnTo>
                    <a:lnTo>
                      <a:pt x="2430" y="6276"/>
                    </a:lnTo>
                    <a:lnTo>
                      <a:pt x="1918" y="5525"/>
                    </a:lnTo>
                    <a:lnTo>
                      <a:pt x="2084" y="5359"/>
                    </a:lnTo>
                    <a:close/>
                    <a:moveTo>
                      <a:pt x="4108" y="5347"/>
                    </a:moveTo>
                    <a:lnTo>
                      <a:pt x="4275" y="5514"/>
                    </a:lnTo>
                    <a:lnTo>
                      <a:pt x="3763" y="6276"/>
                    </a:lnTo>
                    <a:lnTo>
                      <a:pt x="3751" y="6276"/>
                    </a:lnTo>
                    <a:lnTo>
                      <a:pt x="3346" y="5871"/>
                    </a:lnTo>
                    <a:lnTo>
                      <a:pt x="4108" y="5347"/>
                    </a:lnTo>
                    <a:close/>
                    <a:moveTo>
                      <a:pt x="2572" y="1"/>
                    </a:moveTo>
                    <a:cubicBezTo>
                      <a:pt x="1727" y="1"/>
                      <a:pt x="1037" y="692"/>
                      <a:pt x="1037" y="1537"/>
                    </a:cubicBezTo>
                    <a:lnTo>
                      <a:pt x="1037" y="1882"/>
                    </a:lnTo>
                    <a:cubicBezTo>
                      <a:pt x="1037" y="2144"/>
                      <a:pt x="1096" y="2418"/>
                      <a:pt x="1215" y="2668"/>
                    </a:cubicBezTo>
                    <a:lnTo>
                      <a:pt x="1215" y="3025"/>
                    </a:lnTo>
                    <a:cubicBezTo>
                      <a:pt x="1215" y="3620"/>
                      <a:pt x="1489" y="4168"/>
                      <a:pt x="1906" y="4525"/>
                    </a:cubicBezTo>
                    <a:lnTo>
                      <a:pt x="1906" y="5061"/>
                    </a:lnTo>
                    <a:lnTo>
                      <a:pt x="1608" y="5383"/>
                    </a:lnTo>
                    <a:cubicBezTo>
                      <a:pt x="1572" y="5406"/>
                      <a:pt x="1560" y="5454"/>
                      <a:pt x="1560" y="5502"/>
                    </a:cubicBezTo>
                    <a:lnTo>
                      <a:pt x="560" y="5859"/>
                    </a:lnTo>
                    <a:cubicBezTo>
                      <a:pt x="239" y="5978"/>
                      <a:pt x="1" y="6299"/>
                      <a:pt x="1" y="6657"/>
                    </a:cubicBezTo>
                    <a:lnTo>
                      <a:pt x="1" y="7549"/>
                    </a:lnTo>
                    <a:cubicBezTo>
                      <a:pt x="1" y="7645"/>
                      <a:pt x="72" y="7716"/>
                      <a:pt x="167" y="7716"/>
                    </a:cubicBezTo>
                    <a:cubicBezTo>
                      <a:pt x="251" y="7716"/>
                      <a:pt x="322" y="7645"/>
                      <a:pt x="322" y="7549"/>
                    </a:cubicBezTo>
                    <a:lnTo>
                      <a:pt x="322" y="6657"/>
                    </a:lnTo>
                    <a:cubicBezTo>
                      <a:pt x="322" y="6430"/>
                      <a:pt x="465" y="6240"/>
                      <a:pt x="667" y="6168"/>
                    </a:cubicBezTo>
                    <a:lnTo>
                      <a:pt x="1715" y="5775"/>
                    </a:lnTo>
                    <a:lnTo>
                      <a:pt x="2144" y="6430"/>
                    </a:lnTo>
                    <a:cubicBezTo>
                      <a:pt x="2203" y="6526"/>
                      <a:pt x="2287" y="6561"/>
                      <a:pt x="2382" y="6585"/>
                    </a:cubicBezTo>
                    <a:lnTo>
                      <a:pt x="2406" y="6585"/>
                    </a:lnTo>
                    <a:cubicBezTo>
                      <a:pt x="2501" y="6585"/>
                      <a:pt x="2584" y="6549"/>
                      <a:pt x="2644" y="6478"/>
                    </a:cubicBezTo>
                    <a:lnTo>
                      <a:pt x="2918" y="6204"/>
                    </a:lnTo>
                    <a:lnTo>
                      <a:pt x="2918" y="7549"/>
                    </a:lnTo>
                    <a:cubicBezTo>
                      <a:pt x="2918" y="7633"/>
                      <a:pt x="2989" y="7716"/>
                      <a:pt x="3084" y="7716"/>
                    </a:cubicBezTo>
                    <a:cubicBezTo>
                      <a:pt x="3168" y="7716"/>
                      <a:pt x="3239" y="7633"/>
                      <a:pt x="3239" y="7549"/>
                    </a:cubicBezTo>
                    <a:lnTo>
                      <a:pt x="3239" y="6204"/>
                    </a:lnTo>
                    <a:lnTo>
                      <a:pt x="3513" y="6478"/>
                    </a:lnTo>
                    <a:cubicBezTo>
                      <a:pt x="3573" y="6537"/>
                      <a:pt x="3656" y="6585"/>
                      <a:pt x="3751" y="6585"/>
                    </a:cubicBezTo>
                    <a:lnTo>
                      <a:pt x="3775" y="6585"/>
                    </a:lnTo>
                    <a:cubicBezTo>
                      <a:pt x="3882" y="6561"/>
                      <a:pt x="3977" y="6526"/>
                      <a:pt x="4013" y="6430"/>
                    </a:cubicBezTo>
                    <a:lnTo>
                      <a:pt x="4454" y="5775"/>
                    </a:lnTo>
                    <a:lnTo>
                      <a:pt x="5489" y="6168"/>
                    </a:lnTo>
                    <a:cubicBezTo>
                      <a:pt x="5704" y="6240"/>
                      <a:pt x="5835" y="6430"/>
                      <a:pt x="5835" y="6657"/>
                    </a:cubicBezTo>
                    <a:lnTo>
                      <a:pt x="5835" y="7549"/>
                    </a:lnTo>
                    <a:cubicBezTo>
                      <a:pt x="5835" y="7645"/>
                      <a:pt x="5906" y="7716"/>
                      <a:pt x="6001" y="7716"/>
                    </a:cubicBezTo>
                    <a:cubicBezTo>
                      <a:pt x="6085" y="7716"/>
                      <a:pt x="6156" y="7645"/>
                      <a:pt x="6156" y="7549"/>
                    </a:cubicBezTo>
                    <a:lnTo>
                      <a:pt x="6156" y="6657"/>
                    </a:lnTo>
                    <a:cubicBezTo>
                      <a:pt x="6180" y="6311"/>
                      <a:pt x="5954" y="6002"/>
                      <a:pt x="5620" y="5883"/>
                    </a:cubicBezTo>
                    <a:lnTo>
                      <a:pt x="4632" y="5525"/>
                    </a:lnTo>
                    <a:cubicBezTo>
                      <a:pt x="4632" y="5478"/>
                      <a:pt x="4608" y="5442"/>
                      <a:pt x="4585" y="5406"/>
                    </a:cubicBezTo>
                    <a:lnTo>
                      <a:pt x="4287" y="5097"/>
                    </a:lnTo>
                    <a:lnTo>
                      <a:pt x="4287" y="4549"/>
                    </a:lnTo>
                    <a:cubicBezTo>
                      <a:pt x="4311" y="4513"/>
                      <a:pt x="4346" y="4490"/>
                      <a:pt x="4370" y="4466"/>
                    </a:cubicBezTo>
                    <a:cubicBezTo>
                      <a:pt x="4751" y="4109"/>
                      <a:pt x="4966" y="3620"/>
                      <a:pt x="4966" y="3097"/>
                    </a:cubicBezTo>
                    <a:lnTo>
                      <a:pt x="4966" y="2680"/>
                    </a:lnTo>
                    <a:cubicBezTo>
                      <a:pt x="5085" y="2430"/>
                      <a:pt x="5144" y="2180"/>
                      <a:pt x="5144" y="1894"/>
                    </a:cubicBezTo>
                    <a:lnTo>
                      <a:pt x="5144" y="168"/>
                    </a:lnTo>
                    <a:cubicBezTo>
                      <a:pt x="5144" y="72"/>
                      <a:pt x="5073" y="1"/>
                      <a:pt x="4989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solidFill>
                  <a:srgbClr val="000000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9201;p51">
                <a:extLst>
                  <a:ext uri="{FF2B5EF4-FFF2-40B4-BE49-F238E27FC236}">
                    <a16:creationId xmlns:a16="http://schemas.microsoft.com/office/drawing/2014/main" id="{CA5B390B-248E-9EF1-F17A-37CBAB441448}"/>
                  </a:ext>
                </a:extLst>
              </p:cNvPr>
              <p:cNvSpPr/>
              <p:nvPr/>
            </p:nvSpPr>
            <p:spPr>
              <a:xfrm>
                <a:off x="3204117" y="1836767"/>
                <a:ext cx="10630" cy="21261"/>
              </a:xfrm>
              <a:custGeom>
                <a:avLst/>
                <a:gdLst/>
                <a:ahLst/>
                <a:cxnLst/>
                <a:rect l="l" t="t" r="r" b="b"/>
                <a:pathLst>
                  <a:path w="334" h="668" extrusionOk="0">
                    <a:moveTo>
                      <a:pt x="167" y="0"/>
                    </a:moveTo>
                    <a:cubicBezTo>
                      <a:pt x="84" y="0"/>
                      <a:pt x="1" y="72"/>
                      <a:pt x="1" y="167"/>
                    </a:cubicBezTo>
                    <a:lnTo>
                      <a:pt x="1" y="500"/>
                    </a:lnTo>
                    <a:cubicBezTo>
                      <a:pt x="1" y="596"/>
                      <a:pt x="84" y="667"/>
                      <a:pt x="167" y="667"/>
                    </a:cubicBezTo>
                    <a:cubicBezTo>
                      <a:pt x="262" y="667"/>
                      <a:pt x="334" y="596"/>
                      <a:pt x="334" y="500"/>
                    </a:cubicBezTo>
                    <a:lnTo>
                      <a:pt x="334" y="167"/>
                    </a:lnTo>
                    <a:cubicBezTo>
                      <a:pt x="334" y="72"/>
                      <a:pt x="262" y="0"/>
                      <a:pt x="167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solidFill>
                  <a:srgbClr val="000000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9202;p51">
                <a:extLst>
                  <a:ext uri="{FF2B5EF4-FFF2-40B4-BE49-F238E27FC236}">
                    <a16:creationId xmlns:a16="http://schemas.microsoft.com/office/drawing/2014/main" id="{9A0FE840-78B1-4637-A146-9ADD6AAFEB2F}"/>
                  </a:ext>
                </a:extLst>
              </p:cNvPr>
              <p:cNvSpPr/>
              <p:nvPr/>
            </p:nvSpPr>
            <p:spPr>
              <a:xfrm>
                <a:off x="3324616" y="1836767"/>
                <a:ext cx="10280" cy="21261"/>
              </a:xfrm>
              <a:custGeom>
                <a:avLst/>
                <a:gdLst/>
                <a:ahLst/>
                <a:cxnLst/>
                <a:rect l="l" t="t" r="r" b="b"/>
                <a:pathLst>
                  <a:path w="323" h="668" extrusionOk="0">
                    <a:moveTo>
                      <a:pt x="167" y="0"/>
                    </a:moveTo>
                    <a:cubicBezTo>
                      <a:pt x="72" y="0"/>
                      <a:pt x="1" y="72"/>
                      <a:pt x="1" y="167"/>
                    </a:cubicBezTo>
                    <a:lnTo>
                      <a:pt x="1" y="500"/>
                    </a:lnTo>
                    <a:cubicBezTo>
                      <a:pt x="1" y="596"/>
                      <a:pt x="72" y="667"/>
                      <a:pt x="167" y="667"/>
                    </a:cubicBezTo>
                    <a:cubicBezTo>
                      <a:pt x="251" y="667"/>
                      <a:pt x="322" y="596"/>
                      <a:pt x="322" y="500"/>
                    </a:cubicBezTo>
                    <a:lnTo>
                      <a:pt x="322" y="167"/>
                    </a:lnTo>
                    <a:cubicBezTo>
                      <a:pt x="322" y="72"/>
                      <a:pt x="251" y="0"/>
                      <a:pt x="167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solidFill>
                  <a:srgbClr val="000000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9203;p51">
                <a:extLst>
                  <a:ext uri="{FF2B5EF4-FFF2-40B4-BE49-F238E27FC236}">
                    <a16:creationId xmlns:a16="http://schemas.microsoft.com/office/drawing/2014/main" id="{7BCEB318-EE45-DBBD-0194-D19C3A1B8430}"/>
                  </a:ext>
                </a:extLst>
              </p:cNvPr>
              <p:cNvSpPr/>
              <p:nvPr/>
            </p:nvSpPr>
            <p:spPr>
              <a:xfrm>
                <a:off x="3122257" y="1508594"/>
                <a:ext cx="294850" cy="278554"/>
              </a:xfrm>
              <a:custGeom>
                <a:avLst/>
                <a:gdLst/>
                <a:ahLst/>
                <a:cxnLst/>
                <a:rect l="l" t="t" r="r" b="b"/>
                <a:pathLst>
                  <a:path w="9264" h="8752" extrusionOk="0">
                    <a:moveTo>
                      <a:pt x="3096" y="584"/>
                    </a:moveTo>
                    <a:lnTo>
                      <a:pt x="3096" y="584"/>
                    </a:lnTo>
                    <a:cubicBezTo>
                      <a:pt x="2858" y="798"/>
                      <a:pt x="2620" y="1060"/>
                      <a:pt x="2430" y="1382"/>
                    </a:cubicBezTo>
                    <a:cubicBezTo>
                      <a:pt x="2299" y="1584"/>
                      <a:pt x="2156" y="1810"/>
                      <a:pt x="2061" y="2048"/>
                    </a:cubicBezTo>
                    <a:lnTo>
                      <a:pt x="1168" y="2048"/>
                    </a:lnTo>
                    <a:cubicBezTo>
                      <a:pt x="1656" y="1394"/>
                      <a:pt x="2322" y="882"/>
                      <a:pt x="3096" y="584"/>
                    </a:cubicBezTo>
                    <a:close/>
                    <a:moveTo>
                      <a:pt x="4466" y="310"/>
                    </a:moveTo>
                    <a:lnTo>
                      <a:pt x="4466" y="2048"/>
                    </a:lnTo>
                    <a:lnTo>
                      <a:pt x="2418" y="2048"/>
                    </a:lnTo>
                    <a:cubicBezTo>
                      <a:pt x="2894" y="1048"/>
                      <a:pt x="3632" y="382"/>
                      <a:pt x="4466" y="310"/>
                    </a:cubicBezTo>
                    <a:close/>
                    <a:moveTo>
                      <a:pt x="4799" y="310"/>
                    </a:moveTo>
                    <a:cubicBezTo>
                      <a:pt x="5644" y="382"/>
                      <a:pt x="6371" y="1048"/>
                      <a:pt x="6847" y="2048"/>
                    </a:cubicBezTo>
                    <a:lnTo>
                      <a:pt x="4799" y="2048"/>
                    </a:lnTo>
                    <a:lnTo>
                      <a:pt x="4799" y="310"/>
                    </a:lnTo>
                    <a:close/>
                    <a:moveTo>
                      <a:pt x="6168" y="608"/>
                    </a:moveTo>
                    <a:cubicBezTo>
                      <a:pt x="6942" y="905"/>
                      <a:pt x="7609" y="1405"/>
                      <a:pt x="8097" y="2060"/>
                    </a:cubicBezTo>
                    <a:lnTo>
                      <a:pt x="7204" y="2060"/>
                    </a:lnTo>
                    <a:cubicBezTo>
                      <a:pt x="7097" y="1810"/>
                      <a:pt x="6966" y="1584"/>
                      <a:pt x="6835" y="1382"/>
                    </a:cubicBezTo>
                    <a:cubicBezTo>
                      <a:pt x="6621" y="1072"/>
                      <a:pt x="6406" y="810"/>
                      <a:pt x="6168" y="608"/>
                    </a:cubicBezTo>
                    <a:close/>
                    <a:moveTo>
                      <a:pt x="1941" y="2382"/>
                    </a:moveTo>
                    <a:cubicBezTo>
                      <a:pt x="1703" y="3013"/>
                      <a:pt x="1560" y="3715"/>
                      <a:pt x="1549" y="4465"/>
                    </a:cubicBezTo>
                    <a:lnTo>
                      <a:pt x="322" y="4465"/>
                    </a:lnTo>
                    <a:cubicBezTo>
                      <a:pt x="358" y="3703"/>
                      <a:pt x="584" y="2989"/>
                      <a:pt x="953" y="2382"/>
                    </a:cubicBezTo>
                    <a:close/>
                    <a:moveTo>
                      <a:pt x="8323" y="2382"/>
                    </a:moveTo>
                    <a:cubicBezTo>
                      <a:pt x="8692" y="2989"/>
                      <a:pt x="8919" y="3703"/>
                      <a:pt x="8942" y="4465"/>
                    </a:cubicBezTo>
                    <a:lnTo>
                      <a:pt x="7728" y="4465"/>
                    </a:lnTo>
                    <a:cubicBezTo>
                      <a:pt x="7692" y="3715"/>
                      <a:pt x="7561" y="3013"/>
                      <a:pt x="7335" y="2382"/>
                    </a:cubicBezTo>
                    <a:close/>
                    <a:moveTo>
                      <a:pt x="1537" y="4787"/>
                    </a:moveTo>
                    <a:cubicBezTo>
                      <a:pt x="1560" y="5466"/>
                      <a:pt x="1668" y="6132"/>
                      <a:pt x="1882" y="6739"/>
                    </a:cubicBezTo>
                    <a:lnTo>
                      <a:pt x="1918" y="6870"/>
                    </a:lnTo>
                    <a:lnTo>
                      <a:pt x="941" y="6870"/>
                    </a:lnTo>
                    <a:cubicBezTo>
                      <a:pt x="572" y="6239"/>
                      <a:pt x="346" y="5525"/>
                      <a:pt x="310" y="4787"/>
                    </a:cubicBezTo>
                    <a:close/>
                    <a:moveTo>
                      <a:pt x="8919" y="4787"/>
                    </a:moveTo>
                    <a:cubicBezTo>
                      <a:pt x="8919" y="5501"/>
                      <a:pt x="8704" y="6204"/>
                      <a:pt x="8347" y="6811"/>
                    </a:cubicBezTo>
                    <a:cubicBezTo>
                      <a:pt x="8335" y="6823"/>
                      <a:pt x="8323" y="6859"/>
                      <a:pt x="8311" y="6870"/>
                    </a:cubicBezTo>
                    <a:lnTo>
                      <a:pt x="7323" y="6870"/>
                    </a:lnTo>
                    <a:lnTo>
                      <a:pt x="7371" y="6739"/>
                    </a:lnTo>
                    <a:cubicBezTo>
                      <a:pt x="7573" y="6120"/>
                      <a:pt x="7680" y="5466"/>
                      <a:pt x="7692" y="4787"/>
                    </a:cubicBezTo>
                    <a:close/>
                    <a:moveTo>
                      <a:pt x="4632" y="1"/>
                    </a:moveTo>
                    <a:cubicBezTo>
                      <a:pt x="3394" y="1"/>
                      <a:pt x="2239" y="477"/>
                      <a:pt x="1358" y="1346"/>
                    </a:cubicBezTo>
                    <a:cubicBezTo>
                      <a:pt x="477" y="2227"/>
                      <a:pt x="1" y="3382"/>
                      <a:pt x="1" y="4620"/>
                    </a:cubicBezTo>
                    <a:cubicBezTo>
                      <a:pt x="1" y="6358"/>
                      <a:pt x="953" y="7930"/>
                      <a:pt x="2501" y="8728"/>
                    </a:cubicBezTo>
                    <a:cubicBezTo>
                      <a:pt x="2537" y="8752"/>
                      <a:pt x="2549" y="8752"/>
                      <a:pt x="2573" y="8752"/>
                    </a:cubicBezTo>
                    <a:cubicBezTo>
                      <a:pt x="2632" y="8752"/>
                      <a:pt x="2692" y="8716"/>
                      <a:pt x="2727" y="8656"/>
                    </a:cubicBezTo>
                    <a:cubicBezTo>
                      <a:pt x="2775" y="8585"/>
                      <a:pt x="2739" y="8478"/>
                      <a:pt x="2656" y="8430"/>
                    </a:cubicBezTo>
                    <a:cubicBezTo>
                      <a:pt x="2061" y="8121"/>
                      <a:pt x="1560" y="7692"/>
                      <a:pt x="1179" y="7180"/>
                    </a:cubicBezTo>
                    <a:lnTo>
                      <a:pt x="2072" y="7180"/>
                    </a:lnTo>
                    <a:cubicBezTo>
                      <a:pt x="2263" y="7632"/>
                      <a:pt x="2513" y="8013"/>
                      <a:pt x="2799" y="8335"/>
                    </a:cubicBezTo>
                    <a:cubicBezTo>
                      <a:pt x="2831" y="8368"/>
                      <a:pt x="2879" y="8386"/>
                      <a:pt x="2924" y="8386"/>
                    </a:cubicBezTo>
                    <a:cubicBezTo>
                      <a:pt x="2962" y="8386"/>
                      <a:pt x="2998" y="8374"/>
                      <a:pt x="3025" y="8347"/>
                    </a:cubicBezTo>
                    <a:cubicBezTo>
                      <a:pt x="3084" y="8287"/>
                      <a:pt x="3096" y="8180"/>
                      <a:pt x="3037" y="8121"/>
                    </a:cubicBezTo>
                    <a:cubicBezTo>
                      <a:pt x="2799" y="7859"/>
                      <a:pt x="2596" y="7537"/>
                      <a:pt x="2430" y="7180"/>
                    </a:cubicBezTo>
                    <a:cubicBezTo>
                      <a:pt x="2501" y="7168"/>
                      <a:pt x="2561" y="7109"/>
                      <a:pt x="2561" y="7025"/>
                    </a:cubicBezTo>
                    <a:cubicBezTo>
                      <a:pt x="2561" y="6930"/>
                      <a:pt x="2489" y="6859"/>
                      <a:pt x="2394" y="6859"/>
                    </a:cubicBezTo>
                    <a:lnTo>
                      <a:pt x="2275" y="6859"/>
                    </a:lnTo>
                    <a:cubicBezTo>
                      <a:pt x="2025" y="6228"/>
                      <a:pt x="1894" y="5513"/>
                      <a:pt x="1882" y="4775"/>
                    </a:cubicBezTo>
                    <a:lnTo>
                      <a:pt x="2061" y="4775"/>
                    </a:lnTo>
                    <a:cubicBezTo>
                      <a:pt x="2144" y="4775"/>
                      <a:pt x="2215" y="4704"/>
                      <a:pt x="2215" y="4608"/>
                    </a:cubicBezTo>
                    <a:cubicBezTo>
                      <a:pt x="2215" y="4513"/>
                      <a:pt x="2144" y="4442"/>
                      <a:pt x="2061" y="4442"/>
                    </a:cubicBezTo>
                    <a:lnTo>
                      <a:pt x="1882" y="4442"/>
                    </a:lnTo>
                    <a:cubicBezTo>
                      <a:pt x="1894" y="3680"/>
                      <a:pt x="2037" y="2965"/>
                      <a:pt x="2275" y="2358"/>
                    </a:cubicBezTo>
                    <a:lnTo>
                      <a:pt x="4478" y="2358"/>
                    </a:lnTo>
                    <a:lnTo>
                      <a:pt x="4478" y="2715"/>
                    </a:lnTo>
                    <a:cubicBezTo>
                      <a:pt x="4478" y="2810"/>
                      <a:pt x="4561" y="2882"/>
                      <a:pt x="4644" y="2882"/>
                    </a:cubicBezTo>
                    <a:cubicBezTo>
                      <a:pt x="4739" y="2882"/>
                      <a:pt x="4811" y="2810"/>
                      <a:pt x="4811" y="2715"/>
                    </a:cubicBezTo>
                    <a:lnTo>
                      <a:pt x="4811" y="2358"/>
                    </a:lnTo>
                    <a:lnTo>
                      <a:pt x="7014" y="2358"/>
                    </a:lnTo>
                    <a:cubicBezTo>
                      <a:pt x="7252" y="2965"/>
                      <a:pt x="7395" y="3680"/>
                      <a:pt x="7418" y="4442"/>
                    </a:cubicBezTo>
                    <a:lnTo>
                      <a:pt x="7204" y="4442"/>
                    </a:lnTo>
                    <a:cubicBezTo>
                      <a:pt x="7121" y="4442"/>
                      <a:pt x="7037" y="4513"/>
                      <a:pt x="7037" y="4608"/>
                    </a:cubicBezTo>
                    <a:cubicBezTo>
                      <a:pt x="7037" y="4704"/>
                      <a:pt x="7121" y="4775"/>
                      <a:pt x="7204" y="4775"/>
                    </a:cubicBezTo>
                    <a:lnTo>
                      <a:pt x="7383" y="4775"/>
                    </a:lnTo>
                    <a:cubicBezTo>
                      <a:pt x="7371" y="5513"/>
                      <a:pt x="7216" y="6228"/>
                      <a:pt x="6978" y="6859"/>
                    </a:cubicBezTo>
                    <a:lnTo>
                      <a:pt x="6859" y="6859"/>
                    </a:lnTo>
                    <a:cubicBezTo>
                      <a:pt x="6775" y="6859"/>
                      <a:pt x="6704" y="6930"/>
                      <a:pt x="6704" y="7025"/>
                    </a:cubicBezTo>
                    <a:cubicBezTo>
                      <a:pt x="6704" y="7109"/>
                      <a:pt x="6764" y="7168"/>
                      <a:pt x="6835" y="7180"/>
                    </a:cubicBezTo>
                    <a:cubicBezTo>
                      <a:pt x="6668" y="7537"/>
                      <a:pt x="6466" y="7859"/>
                      <a:pt x="6228" y="8121"/>
                    </a:cubicBezTo>
                    <a:cubicBezTo>
                      <a:pt x="6168" y="8180"/>
                      <a:pt x="6168" y="8287"/>
                      <a:pt x="6240" y="8347"/>
                    </a:cubicBezTo>
                    <a:cubicBezTo>
                      <a:pt x="6263" y="8371"/>
                      <a:pt x="6311" y="8394"/>
                      <a:pt x="6347" y="8394"/>
                    </a:cubicBezTo>
                    <a:cubicBezTo>
                      <a:pt x="6383" y="8394"/>
                      <a:pt x="6430" y="8371"/>
                      <a:pt x="6466" y="8335"/>
                    </a:cubicBezTo>
                    <a:cubicBezTo>
                      <a:pt x="6740" y="8013"/>
                      <a:pt x="7002" y="7621"/>
                      <a:pt x="7192" y="7180"/>
                    </a:cubicBezTo>
                    <a:lnTo>
                      <a:pt x="8085" y="7180"/>
                    </a:lnTo>
                    <a:cubicBezTo>
                      <a:pt x="7728" y="7656"/>
                      <a:pt x="7299" y="8061"/>
                      <a:pt x="6775" y="8347"/>
                    </a:cubicBezTo>
                    <a:cubicBezTo>
                      <a:pt x="6704" y="8394"/>
                      <a:pt x="6668" y="8490"/>
                      <a:pt x="6716" y="8573"/>
                    </a:cubicBezTo>
                    <a:cubicBezTo>
                      <a:pt x="6749" y="8622"/>
                      <a:pt x="6804" y="8649"/>
                      <a:pt x="6863" y="8649"/>
                    </a:cubicBezTo>
                    <a:cubicBezTo>
                      <a:pt x="6889" y="8649"/>
                      <a:pt x="6916" y="8644"/>
                      <a:pt x="6942" y="8633"/>
                    </a:cubicBezTo>
                    <a:cubicBezTo>
                      <a:pt x="7621" y="8228"/>
                      <a:pt x="8204" y="7644"/>
                      <a:pt x="8621" y="6966"/>
                    </a:cubicBezTo>
                    <a:cubicBezTo>
                      <a:pt x="9038" y="6251"/>
                      <a:pt x="9264" y="5442"/>
                      <a:pt x="9264" y="4608"/>
                    </a:cubicBezTo>
                    <a:cubicBezTo>
                      <a:pt x="9264" y="3382"/>
                      <a:pt x="8788" y="2227"/>
                      <a:pt x="7907" y="1346"/>
                    </a:cubicBezTo>
                    <a:cubicBezTo>
                      <a:pt x="7025" y="477"/>
                      <a:pt x="5871" y="1"/>
                      <a:pt x="4632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solidFill>
                  <a:srgbClr val="000000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" name="Google Shape;623;p36">
            <a:extLst>
              <a:ext uri="{FF2B5EF4-FFF2-40B4-BE49-F238E27FC236}">
                <a16:creationId xmlns:a16="http://schemas.microsoft.com/office/drawing/2014/main" id="{B51248E8-B11B-F543-5E6D-D1CE98A09DC4}"/>
              </a:ext>
            </a:extLst>
          </p:cNvPr>
          <p:cNvSpPr/>
          <p:nvPr/>
        </p:nvSpPr>
        <p:spPr>
          <a:xfrm>
            <a:off x="5349057" y="1387618"/>
            <a:ext cx="490085" cy="490089"/>
          </a:xfrm>
          <a:custGeom>
            <a:avLst/>
            <a:gdLst/>
            <a:ahLst/>
            <a:cxnLst/>
            <a:rect l="l" t="t" r="r" b="b"/>
            <a:pathLst>
              <a:path w="1460" h="1461" extrusionOk="0">
                <a:moveTo>
                  <a:pt x="1029" y="0"/>
                </a:moveTo>
                <a:lnTo>
                  <a:pt x="1029" y="0"/>
                </a:lnTo>
                <a:cubicBezTo>
                  <a:pt x="1043" y="7"/>
                  <a:pt x="1059" y="11"/>
                  <a:pt x="1071" y="20"/>
                </a:cubicBezTo>
                <a:lnTo>
                  <a:pt x="1071" y="20"/>
                </a:lnTo>
                <a:cubicBezTo>
                  <a:pt x="1097" y="37"/>
                  <a:pt x="1112" y="62"/>
                  <a:pt x="1115" y="93"/>
                </a:cubicBezTo>
                <a:lnTo>
                  <a:pt x="1115" y="93"/>
                </a:lnTo>
                <a:cubicBezTo>
                  <a:pt x="1116" y="105"/>
                  <a:pt x="1117" y="117"/>
                  <a:pt x="1117" y="129"/>
                </a:cubicBezTo>
                <a:lnTo>
                  <a:pt x="1117" y="129"/>
                </a:lnTo>
                <a:cubicBezTo>
                  <a:pt x="1117" y="235"/>
                  <a:pt x="1117" y="342"/>
                  <a:pt x="1117" y="448"/>
                </a:cubicBezTo>
                <a:lnTo>
                  <a:pt x="1117" y="448"/>
                </a:lnTo>
                <a:cubicBezTo>
                  <a:pt x="1117" y="462"/>
                  <a:pt x="1111" y="471"/>
                  <a:pt x="1101" y="473"/>
                </a:cubicBezTo>
                <a:lnTo>
                  <a:pt x="1101" y="473"/>
                </a:lnTo>
                <a:cubicBezTo>
                  <a:pt x="1082" y="478"/>
                  <a:pt x="1072" y="467"/>
                  <a:pt x="1071" y="450"/>
                </a:cubicBezTo>
                <a:lnTo>
                  <a:pt x="1071" y="450"/>
                </a:lnTo>
                <a:cubicBezTo>
                  <a:pt x="1071" y="448"/>
                  <a:pt x="1071" y="445"/>
                  <a:pt x="1071" y="443"/>
                </a:cubicBezTo>
                <a:lnTo>
                  <a:pt x="1071" y="443"/>
                </a:lnTo>
                <a:cubicBezTo>
                  <a:pt x="1071" y="331"/>
                  <a:pt x="1070" y="219"/>
                  <a:pt x="1071" y="107"/>
                </a:cubicBezTo>
                <a:lnTo>
                  <a:pt x="1071" y="107"/>
                </a:lnTo>
                <a:cubicBezTo>
                  <a:pt x="1072" y="77"/>
                  <a:pt x="1046" y="47"/>
                  <a:pt x="1017" y="45"/>
                </a:cubicBezTo>
                <a:lnTo>
                  <a:pt x="1017" y="45"/>
                </a:lnTo>
                <a:cubicBezTo>
                  <a:pt x="993" y="43"/>
                  <a:pt x="969" y="44"/>
                  <a:pt x="945" y="44"/>
                </a:cubicBezTo>
                <a:lnTo>
                  <a:pt x="945" y="85"/>
                </a:lnTo>
                <a:lnTo>
                  <a:pt x="988" y="85"/>
                </a:lnTo>
                <a:lnTo>
                  <a:pt x="988" y="85"/>
                </a:lnTo>
                <a:cubicBezTo>
                  <a:pt x="995" y="85"/>
                  <a:pt x="1001" y="84"/>
                  <a:pt x="1008" y="85"/>
                </a:cubicBezTo>
                <a:lnTo>
                  <a:pt x="1008" y="85"/>
                </a:lnTo>
                <a:cubicBezTo>
                  <a:pt x="1022" y="85"/>
                  <a:pt x="1031" y="94"/>
                  <a:pt x="1031" y="108"/>
                </a:cubicBezTo>
                <a:lnTo>
                  <a:pt x="1031" y="510"/>
                </a:lnTo>
                <a:lnTo>
                  <a:pt x="1031" y="879"/>
                </a:lnTo>
                <a:lnTo>
                  <a:pt x="1031" y="879"/>
                </a:lnTo>
                <a:cubicBezTo>
                  <a:pt x="1031" y="898"/>
                  <a:pt x="1024" y="904"/>
                  <a:pt x="1005" y="904"/>
                </a:cubicBezTo>
                <a:lnTo>
                  <a:pt x="453" y="904"/>
                </a:lnTo>
                <a:lnTo>
                  <a:pt x="453" y="904"/>
                </a:lnTo>
                <a:cubicBezTo>
                  <a:pt x="436" y="904"/>
                  <a:pt x="429" y="898"/>
                  <a:pt x="429" y="881"/>
                </a:cubicBezTo>
                <a:lnTo>
                  <a:pt x="429" y="881"/>
                </a:lnTo>
                <a:cubicBezTo>
                  <a:pt x="429" y="624"/>
                  <a:pt x="429" y="367"/>
                  <a:pt x="429" y="110"/>
                </a:cubicBezTo>
                <a:lnTo>
                  <a:pt x="429" y="110"/>
                </a:lnTo>
                <a:cubicBezTo>
                  <a:pt x="429" y="94"/>
                  <a:pt x="438" y="85"/>
                  <a:pt x="455" y="85"/>
                </a:cubicBezTo>
                <a:lnTo>
                  <a:pt x="455" y="85"/>
                </a:lnTo>
                <a:cubicBezTo>
                  <a:pt x="474" y="85"/>
                  <a:pt x="493" y="85"/>
                  <a:pt x="513" y="85"/>
                </a:cubicBezTo>
                <a:lnTo>
                  <a:pt x="513" y="46"/>
                </a:lnTo>
                <a:lnTo>
                  <a:pt x="513" y="46"/>
                </a:lnTo>
                <a:cubicBezTo>
                  <a:pt x="487" y="46"/>
                  <a:pt x="462" y="44"/>
                  <a:pt x="437" y="47"/>
                </a:cubicBezTo>
                <a:lnTo>
                  <a:pt x="437" y="47"/>
                </a:lnTo>
                <a:cubicBezTo>
                  <a:pt x="411" y="50"/>
                  <a:pt x="392" y="73"/>
                  <a:pt x="389" y="99"/>
                </a:cubicBezTo>
                <a:lnTo>
                  <a:pt x="389" y="99"/>
                </a:lnTo>
                <a:cubicBezTo>
                  <a:pt x="388" y="109"/>
                  <a:pt x="387" y="118"/>
                  <a:pt x="387" y="127"/>
                </a:cubicBezTo>
                <a:lnTo>
                  <a:pt x="387" y="127"/>
                </a:lnTo>
                <a:cubicBezTo>
                  <a:pt x="387" y="377"/>
                  <a:pt x="387" y="627"/>
                  <a:pt x="387" y="876"/>
                </a:cubicBezTo>
                <a:lnTo>
                  <a:pt x="387" y="876"/>
                </a:lnTo>
                <a:cubicBezTo>
                  <a:pt x="387" y="909"/>
                  <a:pt x="404" y="935"/>
                  <a:pt x="436" y="943"/>
                </a:cubicBezTo>
                <a:lnTo>
                  <a:pt x="436" y="943"/>
                </a:lnTo>
                <a:cubicBezTo>
                  <a:pt x="443" y="945"/>
                  <a:pt x="450" y="946"/>
                  <a:pt x="457" y="946"/>
                </a:cubicBezTo>
                <a:lnTo>
                  <a:pt x="457" y="946"/>
                </a:lnTo>
                <a:cubicBezTo>
                  <a:pt x="638" y="946"/>
                  <a:pt x="820" y="946"/>
                  <a:pt x="1001" y="946"/>
                </a:cubicBezTo>
                <a:lnTo>
                  <a:pt x="1001" y="946"/>
                </a:lnTo>
                <a:cubicBezTo>
                  <a:pt x="1034" y="946"/>
                  <a:pt x="1060" y="932"/>
                  <a:pt x="1070" y="898"/>
                </a:cubicBezTo>
                <a:lnTo>
                  <a:pt x="1070" y="898"/>
                </a:lnTo>
                <a:cubicBezTo>
                  <a:pt x="1071" y="894"/>
                  <a:pt x="1071" y="891"/>
                  <a:pt x="1071" y="887"/>
                </a:cubicBezTo>
                <a:lnTo>
                  <a:pt x="1071" y="887"/>
                </a:lnTo>
                <a:cubicBezTo>
                  <a:pt x="1071" y="772"/>
                  <a:pt x="1071" y="658"/>
                  <a:pt x="1071" y="543"/>
                </a:cubicBezTo>
                <a:lnTo>
                  <a:pt x="1071" y="543"/>
                </a:lnTo>
                <a:cubicBezTo>
                  <a:pt x="1071" y="536"/>
                  <a:pt x="1074" y="529"/>
                  <a:pt x="1078" y="523"/>
                </a:cubicBezTo>
                <a:lnTo>
                  <a:pt x="1078" y="523"/>
                </a:lnTo>
                <a:cubicBezTo>
                  <a:pt x="1083" y="515"/>
                  <a:pt x="1094" y="512"/>
                  <a:pt x="1102" y="516"/>
                </a:cubicBezTo>
                <a:lnTo>
                  <a:pt x="1102" y="516"/>
                </a:lnTo>
                <a:cubicBezTo>
                  <a:pt x="1110" y="520"/>
                  <a:pt x="1117" y="527"/>
                  <a:pt x="1117" y="537"/>
                </a:cubicBezTo>
                <a:lnTo>
                  <a:pt x="1117" y="542"/>
                </a:lnTo>
                <a:lnTo>
                  <a:pt x="1117" y="542"/>
                </a:lnTo>
                <a:cubicBezTo>
                  <a:pt x="1117" y="656"/>
                  <a:pt x="1118" y="769"/>
                  <a:pt x="1117" y="883"/>
                </a:cubicBezTo>
                <a:lnTo>
                  <a:pt x="1117" y="883"/>
                </a:lnTo>
                <a:cubicBezTo>
                  <a:pt x="1116" y="935"/>
                  <a:pt x="1083" y="976"/>
                  <a:pt x="1031" y="988"/>
                </a:cubicBezTo>
                <a:lnTo>
                  <a:pt x="1031" y="988"/>
                </a:lnTo>
                <a:cubicBezTo>
                  <a:pt x="1023" y="990"/>
                  <a:pt x="1015" y="990"/>
                  <a:pt x="1007" y="990"/>
                </a:cubicBezTo>
                <a:lnTo>
                  <a:pt x="1007" y="990"/>
                </a:lnTo>
                <a:cubicBezTo>
                  <a:pt x="821" y="990"/>
                  <a:pt x="635" y="991"/>
                  <a:pt x="449" y="990"/>
                </a:cubicBezTo>
                <a:lnTo>
                  <a:pt x="449" y="990"/>
                </a:lnTo>
                <a:cubicBezTo>
                  <a:pt x="397" y="990"/>
                  <a:pt x="351" y="951"/>
                  <a:pt x="345" y="898"/>
                </a:cubicBezTo>
                <a:lnTo>
                  <a:pt x="345" y="898"/>
                </a:lnTo>
                <a:cubicBezTo>
                  <a:pt x="344" y="890"/>
                  <a:pt x="343" y="881"/>
                  <a:pt x="343" y="873"/>
                </a:cubicBezTo>
                <a:lnTo>
                  <a:pt x="343" y="873"/>
                </a:lnTo>
                <a:cubicBezTo>
                  <a:pt x="343" y="618"/>
                  <a:pt x="343" y="362"/>
                  <a:pt x="343" y="106"/>
                </a:cubicBezTo>
                <a:lnTo>
                  <a:pt x="343" y="106"/>
                </a:lnTo>
                <a:cubicBezTo>
                  <a:pt x="343" y="56"/>
                  <a:pt x="379" y="11"/>
                  <a:pt x="428" y="2"/>
                </a:cubicBezTo>
                <a:lnTo>
                  <a:pt x="428" y="2"/>
                </a:lnTo>
                <a:cubicBezTo>
                  <a:pt x="429" y="1"/>
                  <a:pt x="430" y="0"/>
                  <a:pt x="431" y="0"/>
                </a:cubicBezTo>
                <a:lnTo>
                  <a:pt x="431" y="0"/>
                </a:lnTo>
                <a:cubicBezTo>
                  <a:pt x="630" y="0"/>
                  <a:pt x="830" y="0"/>
                  <a:pt x="1029" y="0"/>
                </a:cubicBezTo>
                <a:close/>
                <a:moveTo>
                  <a:pt x="986" y="860"/>
                </a:moveTo>
                <a:lnTo>
                  <a:pt x="986" y="131"/>
                </a:lnTo>
                <a:lnTo>
                  <a:pt x="945" y="131"/>
                </a:lnTo>
                <a:lnTo>
                  <a:pt x="945" y="131"/>
                </a:lnTo>
                <a:cubicBezTo>
                  <a:pt x="945" y="143"/>
                  <a:pt x="945" y="154"/>
                  <a:pt x="945" y="166"/>
                </a:cubicBezTo>
                <a:lnTo>
                  <a:pt x="945" y="166"/>
                </a:lnTo>
                <a:cubicBezTo>
                  <a:pt x="944" y="182"/>
                  <a:pt x="945" y="199"/>
                  <a:pt x="943" y="215"/>
                </a:cubicBezTo>
                <a:lnTo>
                  <a:pt x="943" y="215"/>
                </a:lnTo>
                <a:cubicBezTo>
                  <a:pt x="934" y="266"/>
                  <a:pt x="889" y="300"/>
                  <a:pt x="839" y="301"/>
                </a:cubicBezTo>
                <a:lnTo>
                  <a:pt x="839" y="301"/>
                </a:lnTo>
                <a:cubicBezTo>
                  <a:pt x="772" y="301"/>
                  <a:pt x="705" y="301"/>
                  <a:pt x="638" y="301"/>
                </a:cubicBezTo>
                <a:lnTo>
                  <a:pt x="638" y="301"/>
                </a:lnTo>
                <a:cubicBezTo>
                  <a:pt x="628" y="301"/>
                  <a:pt x="618" y="299"/>
                  <a:pt x="607" y="299"/>
                </a:cubicBezTo>
                <a:lnTo>
                  <a:pt x="607" y="299"/>
                </a:lnTo>
                <a:cubicBezTo>
                  <a:pt x="584" y="297"/>
                  <a:pt x="564" y="286"/>
                  <a:pt x="547" y="271"/>
                </a:cubicBezTo>
                <a:lnTo>
                  <a:pt x="547" y="271"/>
                </a:lnTo>
                <a:cubicBezTo>
                  <a:pt x="525" y="249"/>
                  <a:pt x="515" y="222"/>
                  <a:pt x="514" y="192"/>
                </a:cubicBezTo>
                <a:lnTo>
                  <a:pt x="514" y="192"/>
                </a:lnTo>
                <a:cubicBezTo>
                  <a:pt x="513" y="171"/>
                  <a:pt x="514" y="151"/>
                  <a:pt x="514" y="131"/>
                </a:cubicBezTo>
                <a:lnTo>
                  <a:pt x="473" y="131"/>
                </a:lnTo>
                <a:lnTo>
                  <a:pt x="473" y="143"/>
                </a:lnTo>
                <a:lnTo>
                  <a:pt x="473" y="475"/>
                </a:lnTo>
                <a:lnTo>
                  <a:pt x="473" y="475"/>
                </a:lnTo>
                <a:cubicBezTo>
                  <a:pt x="473" y="483"/>
                  <a:pt x="473" y="490"/>
                  <a:pt x="475" y="497"/>
                </a:cubicBezTo>
                <a:lnTo>
                  <a:pt x="475" y="497"/>
                </a:lnTo>
                <a:cubicBezTo>
                  <a:pt x="489" y="547"/>
                  <a:pt x="527" y="580"/>
                  <a:pt x="579" y="581"/>
                </a:cubicBezTo>
                <a:lnTo>
                  <a:pt x="579" y="581"/>
                </a:lnTo>
                <a:cubicBezTo>
                  <a:pt x="629" y="582"/>
                  <a:pt x="679" y="581"/>
                  <a:pt x="729" y="581"/>
                </a:cubicBezTo>
                <a:lnTo>
                  <a:pt x="729" y="581"/>
                </a:lnTo>
                <a:cubicBezTo>
                  <a:pt x="744" y="581"/>
                  <a:pt x="752" y="589"/>
                  <a:pt x="752" y="605"/>
                </a:cubicBezTo>
                <a:lnTo>
                  <a:pt x="752" y="605"/>
                </a:lnTo>
                <a:cubicBezTo>
                  <a:pt x="752" y="654"/>
                  <a:pt x="752" y="704"/>
                  <a:pt x="752" y="754"/>
                </a:cubicBezTo>
                <a:lnTo>
                  <a:pt x="752" y="754"/>
                </a:lnTo>
                <a:cubicBezTo>
                  <a:pt x="752" y="761"/>
                  <a:pt x="752" y="769"/>
                  <a:pt x="754" y="776"/>
                </a:cubicBezTo>
                <a:lnTo>
                  <a:pt x="754" y="776"/>
                </a:lnTo>
                <a:cubicBezTo>
                  <a:pt x="768" y="825"/>
                  <a:pt x="802" y="856"/>
                  <a:pt x="850" y="859"/>
                </a:cubicBezTo>
                <a:lnTo>
                  <a:pt x="850" y="859"/>
                </a:lnTo>
                <a:cubicBezTo>
                  <a:pt x="895" y="863"/>
                  <a:pt x="940" y="860"/>
                  <a:pt x="986" y="860"/>
                </a:cubicBezTo>
                <a:close/>
                <a:moveTo>
                  <a:pt x="474" y="585"/>
                </a:moveTo>
                <a:lnTo>
                  <a:pt x="474" y="860"/>
                </a:lnTo>
                <a:lnTo>
                  <a:pt x="748" y="860"/>
                </a:lnTo>
                <a:lnTo>
                  <a:pt x="474" y="585"/>
                </a:lnTo>
                <a:close/>
                <a:moveTo>
                  <a:pt x="860" y="45"/>
                </a:moveTo>
                <a:lnTo>
                  <a:pt x="860" y="55"/>
                </a:lnTo>
                <a:lnTo>
                  <a:pt x="860" y="191"/>
                </a:lnTo>
                <a:lnTo>
                  <a:pt x="860" y="191"/>
                </a:lnTo>
                <a:cubicBezTo>
                  <a:pt x="860" y="207"/>
                  <a:pt x="852" y="215"/>
                  <a:pt x="837" y="215"/>
                </a:cubicBezTo>
                <a:lnTo>
                  <a:pt x="623" y="215"/>
                </a:lnTo>
                <a:lnTo>
                  <a:pt x="623" y="215"/>
                </a:lnTo>
                <a:cubicBezTo>
                  <a:pt x="608" y="215"/>
                  <a:pt x="600" y="206"/>
                  <a:pt x="600" y="191"/>
                </a:cubicBezTo>
                <a:lnTo>
                  <a:pt x="600" y="55"/>
                </a:lnTo>
                <a:lnTo>
                  <a:pt x="600" y="45"/>
                </a:lnTo>
                <a:lnTo>
                  <a:pt x="560" y="45"/>
                </a:lnTo>
                <a:lnTo>
                  <a:pt x="560" y="45"/>
                </a:lnTo>
                <a:cubicBezTo>
                  <a:pt x="560" y="97"/>
                  <a:pt x="558" y="149"/>
                  <a:pt x="560" y="201"/>
                </a:cubicBezTo>
                <a:lnTo>
                  <a:pt x="560" y="201"/>
                </a:lnTo>
                <a:cubicBezTo>
                  <a:pt x="561" y="229"/>
                  <a:pt x="588" y="255"/>
                  <a:pt x="618" y="255"/>
                </a:cubicBezTo>
                <a:lnTo>
                  <a:pt x="618" y="255"/>
                </a:lnTo>
                <a:cubicBezTo>
                  <a:pt x="691" y="255"/>
                  <a:pt x="764" y="254"/>
                  <a:pt x="838" y="255"/>
                </a:cubicBezTo>
                <a:lnTo>
                  <a:pt x="838" y="255"/>
                </a:lnTo>
                <a:cubicBezTo>
                  <a:pt x="872" y="256"/>
                  <a:pt x="901" y="226"/>
                  <a:pt x="901" y="191"/>
                </a:cubicBezTo>
                <a:lnTo>
                  <a:pt x="901" y="191"/>
                </a:lnTo>
                <a:cubicBezTo>
                  <a:pt x="900" y="146"/>
                  <a:pt x="900" y="100"/>
                  <a:pt x="900" y="54"/>
                </a:cubicBezTo>
                <a:lnTo>
                  <a:pt x="900" y="45"/>
                </a:lnTo>
                <a:lnTo>
                  <a:pt x="860" y="45"/>
                </a:lnTo>
                <a:close/>
                <a:moveTo>
                  <a:pt x="708" y="626"/>
                </a:moveTo>
                <a:lnTo>
                  <a:pt x="584" y="626"/>
                </a:lnTo>
                <a:lnTo>
                  <a:pt x="584" y="626"/>
                </a:lnTo>
                <a:cubicBezTo>
                  <a:pt x="625" y="667"/>
                  <a:pt x="666" y="709"/>
                  <a:pt x="708" y="750"/>
                </a:cubicBezTo>
                <a:lnTo>
                  <a:pt x="708" y="626"/>
                </a:lnTo>
                <a:close/>
                <a:moveTo>
                  <a:pt x="815" y="84"/>
                </a:moveTo>
                <a:lnTo>
                  <a:pt x="815" y="44"/>
                </a:lnTo>
                <a:lnTo>
                  <a:pt x="644" y="44"/>
                </a:lnTo>
                <a:lnTo>
                  <a:pt x="644" y="84"/>
                </a:lnTo>
                <a:lnTo>
                  <a:pt x="815" y="84"/>
                </a:lnTo>
                <a:close/>
                <a:moveTo>
                  <a:pt x="644" y="131"/>
                </a:moveTo>
                <a:lnTo>
                  <a:pt x="644" y="170"/>
                </a:lnTo>
                <a:lnTo>
                  <a:pt x="815" y="170"/>
                </a:lnTo>
                <a:lnTo>
                  <a:pt x="815" y="131"/>
                </a:lnTo>
                <a:lnTo>
                  <a:pt x="644" y="131"/>
                </a:lnTo>
                <a:close/>
                <a:moveTo>
                  <a:pt x="0" y="1300"/>
                </a:moveTo>
                <a:lnTo>
                  <a:pt x="0" y="1300"/>
                </a:lnTo>
                <a:cubicBezTo>
                  <a:pt x="6" y="1291"/>
                  <a:pt x="15" y="1287"/>
                  <a:pt x="26" y="1287"/>
                </a:cubicBezTo>
                <a:lnTo>
                  <a:pt x="26" y="1287"/>
                </a:lnTo>
                <a:cubicBezTo>
                  <a:pt x="89" y="1288"/>
                  <a:pt x="151" y="1288"/>
                  <a:pt x="214" y="1288"/>
                </a:cubicBezTo>
                <a:lnTo>
                  <a:pt x="214" y="1288"/>
                </a:lnTo>
                <a:cubicBezTo>
                  <a:pt x="224" y="1288"/>
                  <a:pt x="233" y="1293"/>
                  <a:pt x="236" y="1301"/>
                </a:cubicBezTo>
                <a:lnTo>
                  <a:pt x="236" y="1301"/>
                </a:lnTo>
                <a:cubicBezTo>
                  <a:pt x="239" y="1310"/>
                  <a:pt x="237" y="1322"/>
                  <a:pt x="228" y="1327"/>
                </a:cubicBezTo>
                <a:lnTo>
                  <a:pt x="228" y="1327"/>
                </a:lnTo>
                <a:cubicBezTo>
                  <a:pt x="225" y="1330"/>
                  <a:pt x="220" y="1331"/>
                  <a:pt x="215" y="1331"/>
                </a:cubicBezTo>
                <a:lnTo>
                  <a:pt x="215" y="1331"/>
                </a:lnTo>
                <a:cubicBezTo>
                  <a:pt x="162" y="1332"/>
                  <a:pt x="108" y="1332"/>
                  <a:pt x="55" y="1332"/>
                </a:cubicBezTo>
                <a:lnTo>
                  <a:pt x="45" y="1332"/>
                </a:lnTo>
                <a:lnTo>
                  <a:pt x="45" y="1415"/>
                </a:lnTo>
                <a:lnTo>
                  <a:pt x="471" y="1415"/>
                </a:lnTo>
                <a:lnTo>
                  <a:pt x="471" y="1332"/>
                </a:lnTo>
                <a:lnTo>
                  <a:pt x="461" y="1332"/>
                </a:lnTo>
                <a:lnTo>
                  <a:pt x="300" y="1332"/>
                </a:lnTo>
                <a:lnTo>
                  <a:pt x="300" y="1332"/>
                </a:lnTo>
                <a:cubicBezTo>
                  <a:pt x="286" y="1332"/>
                  <a:pt x="278" y="1324"/>
                  <a:pt x="278" y="1310"/>
                </a:cubicBezTo>
                <a:lnTo>
                  <a:pt x="278" y="1310"/>
                </a:lnTo>
                <a:cubicBezTo>
                  <a:pt x="278" y="1296"/>
                  <a:pt x="286" y="1288"/>
                  <a:pt x="300" y="1288"/>
                </a:cubicBezTo>
                <a:lnTo>
                  <a:pt x="460" y="1288"/>
                </a:lnTo>
                <a:lnTo>
                  <a:pt x="471" y="1288"/>
                </a:lnTo>
                <a:lnTo>
                  <a:pt x="471" y="1277"/>
                </a:lnTo>
                <a:lnTo>
                  <a:pt x="471" y="1055"/>
                </a:lnTo>
                <a:lnTo>
                  <a:pt x="471" y="1055"/>
                </a:lnTo>
                <a:cubicBezTo>
                  <a:pt x="471" y="1040"/>
                  <a:pt x="480" y="1031"/>
                  <a:pt x="495" y="1031"/>
                </a:cubicBezTo>
                <a:lnTo>
                  <a:pt x="963" y="1031"/>
                </a:lnTo>
                <a:lnTo>
                  <a:pt x="963" y="1031"/>
                </a:lnTo>
                <a:cubicBezTo>
                  <a:pt x="979" y="1031"/>
                  <a:pt x="988" y="1040"/>
                  <a:pt x="988" y="1056"/>
                </a:cubicBezTo>
                <a:lnTo>
                  <a:pt x="988" y="1148"/>
                </a:lnTo>
                <a:lnTo>
                  <a:pt x="988" y="1159"/>
                </a:lnTo>
                <a:lnTo>
                  <a:pt x="1000" y="1159"/>
                </a:lnTo>
                <a:lnTo>
                  <a:pt x="1000" y="1159"/>
                </a:lnTo>
                <a:cubicBezTo>
                  <a:pt x="1143" y="1159"/>
                  <a:pt x="1287" y="1159"/>
                  <a:pt x="1431" y="1159"/>
                </a:cubicBezTo>
                <a:lnTo>
                  <a:pt x="1431" y="1159"/>
                </a:lnTo>
                <a:cubicBezTo>
                  <a:pt x="1444" y="1159"/>
                  <a:pt x="1453" y="1162"/>
                  <a:pt x="1459" y="1174"/>
                </a:cubicBezTo>
                <a:lnTo>
                  <a:pt x="1459" y="1460"/>
                </a:lnTo>
                <a:lnTo>
                  <a:pt x="0" y="1460"/>
                </a:lnTo>
                <a:lnTo>
                  <a:pt x="0" y="1460"/>
                </a:lnTo>
                <a:cubicBezTo>
                  <a:pt x="0" y="1407"/>
                  <a:pt x="0" y="1353"/>
                  <a:pt x="0" y="1300"/>
                </a:cubicBezTo>
                <a:close/>
                <a:moveTo>
                  <a:pt x="1415" y="1204"/>
                </a:moveTo>
                <a:lnTo>
                  <a:pt x="989" y="1204"/>
                </a:lnTo>
                <a:lnTo>
                  <a:pt x="989" y="1415"/>
                </a:lnTo>
                <a:lnTo>
                  <a:pt x="1415" y="1415"/>
                </a:lnTo>
                <a:lnTo>
                  <a:pt x="1415" y="1204"/>
                </a:lnTo>
                <a:close/>
                <a:moveTo>
                  <a:pt x="602" y="1075"/>
                </a:moveTo>
                <a:lnTo>
                  <a:pt x="602" y="1075"/>
                </a:lnTo>
                <a:cubicBezTo>
                  <a:pt x="602" y="1077"/>
                  <a:pt x="602" y="1078"/>
                  <a:pt x="602" y="1079"/>
                </a:cubicBezTo>
                <a:lnTo>
                  <a:pt x="602" y="1309"/>
                </a:lnTo>
                <a:lnTo>
                  <a:pt x="602" y="1309"/>
                </a:lnTo>
                <a:cubicBezTo>
                  <a:pt x="602" y="1317"/>
                  <a:pt x="605" y="1324"/>
                  <a:pt x="613" y="1328"/>
                </a:cubicBezTo>
                <a:lnTo>
                  <a:pt x="613" y="1328"/>
                </a:lnTo>
                <a:cubicBezTo>
                  <a:pt x="622" y="1331"/>
                  <a:pt x="630" y="1331"/>
                  <a:pt x="637" y="1323"/>
                </a:cubicBezTo>
                <a:lnTo>
                  <a:pt x="637" y="1323"/>
                </a:lnTo>
                <a:cubicBezTo>
                  <a:pt x="661" y="1299"/>
                  <a:pt x="685" y="1275"/>
                  <a:pt x="709" y="1251"/>
                </a:cubicBezTo>
                <a:lnTo>
                  <a:pt x="709" y="1251"/>
                </a:lnTo>
                <a:cubicBezTo>
                  <a:pt x="723" y="1236"/>
                  <a:pt x="738" y="1237"/>
                  <a:pt x="751" y="1251"/>
                </a:cubicBezTo>
                <a:lnTo>
                  <a:pt x="751" y="1251"/>
                </a:lnTo>
                <a:cubicBezTo>
                  <a:pt x="775" y="1275"/>
                  <a:pt x="799" y="1298"/>
                  <a:pt x="822" y="1322"/>
                </a:cubicBezTo>
                <a:lnTo>
                  <a:pt x="822" y="1322"/>
                </a:lnTo>
                <a:cubicBezTo>
                  <a:pt x="828" y="1328"/>
                  <a:pt x="835" y="1332"/>
                  <a:pt x="844" y="1329"/>
                </a:cubicBezTo>
                <a:lnTo>
                  <a:pt x="844" y="1329"/>
                </a:lnTo>
                <a:cubicBezTo>
                  <a:pt x="855" y="1324"/>
                  <a:pt x="858" y="1319"/>
                  <a:pt x="858" y="1306"/>
                </a:cubicBezTo>
                <a:lnTo>
                  <a:pt x="858" y="1085"/>
                </a:lnTo>
                <a:lnTo>
                  <a:pt x="858" y="1075"/>
                </a:lnTo>
                <a:lnTo>
                  <a:pt x="858" y="1075"/>
                </a:lnTo>
                <a:cubicBezTo>
                  <a:pt x="772" y="1075"/>
                  <a:pt x="687" y="1075"/>
                  <a:pt x="602" y="1075"/>
                </a:cubicBezTo>
                <a:close/>
                <a:moveTo>
                  <a:pt x="942" y="1415"/>
                </a:moveTo>
                <a:lnTo>
                  <a:pt x="942" y="1075"/>
                </a:lnTo>
                <a:lnTo>
                  <a:pt x="903" y="1075"/>
                </a:lnTo>
                <a:lnTo>
                  <a:pt x="903" y="1087"/>
                </a:lnTo>
                <a:lnTo>
                  <a:pt x="903" y="1314"/>
                </a:lnTo>
                <a:lnTo>
                  <a:pt x="903" y="1314"/>
                </a:lnTo>
                <a:cubicBezTo>
                  <a:pt x="903" y="1317"/>
                  <a:pt x="903" y="1320"/>
                  <a:pt x="902" y="1323"/>
                </a:cubicBezTo>
                <a:lnTo>
                  <a:pt x="902" y="1323"/>
                </a:lnTo>
                <a:cubicBezTo>
                  <a:pt x="896" y="1349"/>
                  <a:pt x="880" y="1366"/>
                  <a:pt x="854" y="1373"/>
                </a:cubicBezTo>
                <a:lnTo>
                  <a:pt x="854" y="1373"/>
                </a:lnTo>
                <a:cubicBezTo>
                  <a:pt x="830" y="1379"/>
                  <a:pt x="809" y="1373"/>
                  <a:pt x="791" y="1355"/>
                </a:cubicBezTo>
                <a:lnTo>
                  <a:pt x="791" y="1355"/>
                </a:lnTo>
                <a:cubicBezTo>
                  <a:pt x="773" y="1336"/>
                  <a:pt x="754" y="1318"/>
                  <a:pt x="736" y="1300"/>
                </a:cubicBezTo>
                <a:lnTo>
                  <a:pt x="736" y="1300"/>
                </a:lnTo>
                <a:cubicBezTo>
                  <a:pt x="734" y="1298"/>
                  <a:pt x="732" y="1296"/>
                  <a:pt x="730" y="1294"/>
                </a:cubicBezTo>
                <a:lnTo>
                  <a:pt x="730" y="1294"/>
                </a:lnTo>
                <a:cubicBezTo>
                  <a:pt x="710" y="1314"/>
                  <a:pt x="690" y="1334"/>
                  <a:pt x="670" y="1354"/>
                </a:cubicBezTo>
                <a:lnTo>
                  <a:pt x="670" y="1354"/>
                </a:lnTo>
                <a:cubicBezTo>
                  <a:pt x="653" y="1371"/>
                  <a:pt x="634" y="1379"/>
                  <a:pt x="609" y="1374"/>
                </a:cubicBezTo>
                <a:lnTo>
                  <a:pt x="609" y="1374"/>
                </a:lnTo>
                <a:cubicBezTo>
                  <a:pt x="580" y="1368"/>
                  <a:pt x="558" y="1342"/>
                  <a:pt x="558" y="1314"/>
                </a:cubicBezTo>
                <a:lnTo>
                  <a:pt x="558" y="1314"/>
                </a:lnTo>
                <a:cubicBezTo>
                  <a:pt x="558" y="1238"/>
                  <a:pt x="558" y="1162"/>
                  <a:pt x="558" y="1086"/>
                </a:cubicBezTo>
                <a:lnTo>
                  <a:pt x="558" y="1075"/>
                </a:lnTo>
                <a:lnTo>
                  <a:pt x="516" y="1075"/>
                </a:lnTo>
                <a:lnTo>
                  <a:pt x="516" y="1415"/>
                </a:lnTo>
                <a:lnTo>
                  <a:pt x="516" y="1415"/>
                </a:lnTo>
                <a:cubicBezTo>
                  <a:pt x="658" y="1415"/>
                  <a:pt x="800" y="1415"/>
                  <a:pt x="942" y="141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234;p27">
            <a:extLst>
              <a:ext uri="{FF2B5EF4-FFF2-40B4-BE49-F238E27FC236}">
                <a16:creationId xmlns:a16="http://schemas.microsoft.com/office/drawing/2014/main" id="{3A9D0430-24C5-67B1-823E-75113CD46483}"/>
              </a:ext>
            </a:extLst>
          </p:cNvPr>
          <p:cNvSpPr/>
          <p:nvPr/>
        </p:nvSpPr>
        <p:spPr>
          <a:xfrm>
            <a:off x="7827697" y="2846724"/>
            <a:ext cx="742200" cy="742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Gantari"/>
              <a:ea typeface="Gantari"/>
              <a:cs typeface="Gantari"/>
              <a:sym typeface="Gantari"/>
            </a:endParaRPr>
          </a:p>
        </p:txBody>
      </p:sp>
      <p:sp>
        <p:nvSpPr>
          <p:cNvPr id="12" name="Google Shape;253;p27">
            <a:extLst>
              <a:ext uri="{FF2B5EF4-FFF2-40B4-BE49-F238E27FC236}">
                <a16:creationId xmlns:a16="http://schemas.microsoft.com/office/drawing/2014/main" id="{7C6C7768-A203-8C74-F265-252AB07601B0}"/>
              </a:ext>
            </a:extLst>
          </p:cNvPr>
          <p:cNvSpPr txBox="1"/>
          <p:nvPr/>
        </p:nvSpPr>
        <p:spPr>
          <a:xfrm>
            <a:off x="5539067" y="3203518"/>
            <a:ext cx="20847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rPr>
              <a:t>Las locaciones donde se guardan los productos</a:t>
            </a:r>
            <a:endParaRPr dirty="0">
              <a:solidFill>
                <a:schemeClr val="dk1"/>
              </a:solidFill>
              <a:latin typeface="Gantari"/>
              <a:ea typeface="Gantari"/>
              <a:cs typeface="Gantari"/>
              <a:sym typeface="Gantari"/>
            </a:endParaRPr>
          </a:p>
        </p:txBody>
      </p:sp>
      <p:sp>
        <p:nvSpPr>
          <p:cNvPr id="13" name="Google Shape;255;p27">
            <a:extLst>
              <a:ext uri="{FF2B5EF4-FFF2-40B4-BE49-F238E27FC236}">
                <a16:creationId xmlns:a16="http://schemas.microsoft.com/office/drawing/2014/main" id="{15FDC150-5335-2CCA-A539-DF627C90DD75}"/>
              </a:ext>
            </a:extLst>
          </p:cNvPr>
          <p:cNvSpPr txBox="1"/>
          <p:nvPr/>
        </p:nvSpPr>
        <p:spPr>
          <a:xfrm>
            <a:off x="5539020" y="2886014"/>
            <a:ext cx="2084700" cy="4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Gabarito"/>
                <a:ea typeface="Gabarito"/>
                <a:cs typeface="Gabarito"/>
                <a:sym typeface="Gabarito"/>
              </a:rPr>
              <a:t>Almacenes</a:t>
            </a:r>
            <a:endParaRPr sz="2200" dirty="0">
              <a:solidFill>
                <a:schemeClr val="dk1"/>
              </a:solidFill>
              <a:latin typeface="Gabarito"/>
              <a:ea typeface="Gabarito"/>
              <a:cs typeface="Gabarito"/>
              <a:sym typeface="Gabarito"/>
            </a:endParaRPr>
          </a:p>
        </p:txBody>
      </p:sp>
      <p:sp>
        <p:nvSpPr>
          <p:cNvPr id="20" name="Google Shape;246;p27">
            <a:extLst>
              <a:ext uri="{FF2B5EF4-FFF2-40B4-BE49-F238E27FC236}">
                <a16:creationId xmlns:a16="http://schemas.microsoft.com/office/drawing/2014/main" id="{163AD9EF-659C-B55F-4E87-AA25C8FBF563}"/>
              </a:ext>
            </a:extLst>
          </p:cNvPr>
          <p:cNvSpPr/>
          <p:nvPr/>
        </p:nvSpPr>
        <p:spPr>
          <a:xfrm>
            <a:off x="2902099" y="1743080"/>
            <a:ext cx="447149" cy="490089"/>
          </a:xfrm>
          <a:custGeom>
            <a:avLst/>
            <a:gdLst/>
            <a:ahLst/>
            <a:cxnLst/>
            <a:rect l="l" t="t" r="r" b="b"/>
            <a:pathLst>
              <a:path w="1331" h="1461" extrusionOk="0">
                <a:moveTo>
                  <a:pt x="882" y="1460"/>
                </a:moveTo>
                <a:lnTo>
                  <a:pt x="445" y="1460"/>
                </a:lnTo>
                <a:lnTo>
                  <a:pt x="445" y="1460"/>
                </a:lnTo>
                <a:cubicBezTo>
                  <a:pt x="425" y="1451"/>
                  <a:pt x="423" y="1436"/>
                  <a:pt x="433" y="1420"/>
                </a:cubicBezTo>
                <a:lnTo>
                  <a:pt x="433" y="1420"/>
                </a:lnTo>
                <a:cubicBezTo>
                  <a:pt x="444" y="1403"/>
                  <a:pt x="456" y="1385"/>
                  <a:pt x="468" y="1367"/>
                </a:cubicBezTo>
                <a:lnTo>
                  <a:pt x="468" y="1367"/>
                </a:lnTo>
                <a:cubicBezTo>
                  <a:pt x="476" y="1354"/>
                  <a:pt x="484" y="1340"/>
                  <a:pt x="493" y="1326"/>
                </a:cubicBezTo>
                <a:lnTo>
                  <a:pt x="481" y="1326"/>
                </a:lnTo>
                <a:lnTo>
                  <a:pt x="25" y="1326"/>
                </a:lnTo>
                <a:lnTo>
                  <a:pt x="25" y="1326"/>
                </a:lnTo>
                <a:cubicBezTo>
                  <a:pt x="10" y="1326"/>
                  <a:pt x="0" y="1317"/>
                  <a:pt x="0" y="1301"/>
                </a:cubicBezTo>
                <a:lnTo>
                  <a:pt x="0" y="1301"/>
                </a:lnTo>
                <a:cubicBezTo>
                  <a:pt x="0" y="1296"/>
                  <a:pt x="1" y="1291"/>
                  <a:pt x="2" y="1286"/>
                </a:cubicBezTo>
                <a:lnTo>
                  <a:pt x="2" y="1286"/>
                </a:lnTo>
                <a:cubicBezTo>
                  <a:pt x="5" y="1256"/>
                  <a:pt x="21" y="1233"/>
                  <a:pt x="45" y="1217"/>
                </a:cubicBezTo>
                <a:lnTo>
                  <a:pt x="45" y="1217"/>
                </a:lnTo>
                <a:cubicBezTo>
                  <a:pt x="57" y="1208"/>
                  <a:pt x="72" y="1202"/>
                  <a:pt x="86" y="1195"/>
                </a:cubicBezTo>
                <a:lnTo>
                  <a:pt x="86" y="1188"/>
                </a:lnTo>
                <a:lnTo>
                  <a:pt x="86" y="1188"/>
                </a:lnTo>
                <a:cubicBezTo>
                  <a:pt x="86" y="1056"/>
                  <a:pt x="86" y="924"/>
                  <a:pt x="86" y="792"/>
                </a:cubicBezTo>
                <a:lnTo>
                  <a:pt x="86" y="792"/>
                </a:lnTo>
                <a:cubicBezTo>
                  <a:pt x="86" y="787"/>
                  <a:pt x="88" y="782"/>
                  <a:pt x="90" y="778"/>
                </a:cubicBezTo>
                <a:lnTo>
                  <a:pt x="90" y="778"/>
                </a:lnTo>
                <a:cubicBezTo>
                  <a:pt x="96" y="770"/>
                  <a:pt x="108" y="767"/>
                  <a:pt x="117" y="770"/>
                </a:cubicBezTo>
                <a:lnTo>
                  <a:pt x="117" y="770"/>
                </a:lnTo>
                <a:cubicBezTo>
                  <a:pt x="125" y="773"/>
                  <a:pt x="130" y="782"/>
                  <a:pt x="130" y="792"/>
                </a:cubicBezTo>
                <a:lnTo>
                  <a:pt x="130" y="1185"/>
                </a:lnTo>
                <a:lnTo>
                  <a:pt x="130" y="1196"/>
                </a:lnTo>
                <a:lnTo>
                  <a:pt x="342" y="1196"/>
                </a:lnTo>
                <a:lnTo>
                  <a:pt x="342" y="301"/>
                </a:lnTo>
                <a:lnTo>
                  <a:pt x="130" y="301"/>
                </a:lnTo>
                <a:lnTo>
                  <a:pt x="130" y="313"/>
                </a:lnTo>
                <a:lnTo>
                  <a:pt x="130" y="705"/>
                </a:lnTo>
                <a:lnTo>
                  <a:pt x="130" y="705"/>
                </a:lnTo>
                <a:cubicBezTo>
                  <a:pt x="130" y="719"/>
                  <a:pt x="122" y="727"/>
                  <a:pt x="108" y="727"/>
                </a:cubicBezTo>
                <a:lnTo>
                  <a:pt x="108" y="727"/>
                </a:lnTo>
                <a:cubicBezTo>
                  <a:pt x="94" y="727"/>
                  <a:pt x="86" y="720"/>
                  <a:pt x="86" y="705"/>
                </a:cubicBezTo>
                <a:lnTo>
                  <a:pt x="86" y="281"/>
                </a:lnTo>
                <a:lnTo>
                  <a:pt x="86" y="281"/>
                </a:lnTo>
                <a:cubicBezTo>
                  <a:pt x="86" y="264"/>
                  <a:pt x="94" y="257"/>
                  <a:pt x="111" y="257"/>
                </a:cubicBezTo>
                <a:lnTo>
                  <a:pt x="332" y="257"/>
                </a:lnTo>
                <a:lnTo>
                  <a:pt x="343" y="257"/>
                </a:lnTo>
                <a:lnTo>
                  <a:pt x="343" y="246"/>
                </a:lnTo>
                <a:lnTo>
                  <a:pt x="343" y="246"/>
                </a:lnTo>
                <a:cubicBezTo>
                  <a:pt x="343" y="173"/>
                  <a:pt x="343" y="101"/>
                  <a:pt x="343" y="29"/>
                </a:cubicBezTo>
                <a:lnTo>
                  <a:pt x="343" y="29"/>
                </a:lnTo>
                <a:cubicBezTo>
                  <a:pt x="342" y="16"/>
                  <a:pt x="345" y="6"/>
                  <a:pt x="358" y="0"/>
                </a:cubicBezTo>
                <a:lnTo>
                  <a:pt x="970" y="0"/>
                </a:lnTo>
                <a:lnTo>
                  <a:pt x="970" y="0"/>
                </a:lnTo>
                <a:cubicBezTo>
                  <a:pt x="982" y="6"/>
                  <a:pt x="985" y="16"/>
                  <a:pt x="985" y="29"/>
                </a:cubicBezTo>
                <a:lnTo>
                  <a:pt x="985" y="29"/>
                </a:lnTo>
                <a:cubicBezTo>
                  <a:pt x="984" y="101"/>
                  <a:pt x="984" y="174"/>
                  <a:pt x="984" y="246"/>
                </a:cubicBezTo>
                <a:lnTo>
                  <a:pt x="984" y="257"/>
                </a:lnTo>
                <a:lnTo>
                  <a:pt x="996" y="257"/>
                </a:lnTo>
                <a:lnTo>
                  <a:pt x="1218" y="257"/>
                </a:lnTo>
                <a:lnTo>
                  <a:pt x="1218" y="257"/>
                </a:lnTo>
                <a:cubicBezTo>
                  <a:pt x="1233" y="257"/>
                  <a:pt x="1241" y="265"/>
                  <a:pt x="1241" y="279"/>
                </a:cubicBezTo>
                <a:lnTo>
                  <a:pt x="1241" y="704"/>
                </a:lnTo>
                <a:lnTo>
                  <a:pt x="1241" y="704"/>
                </a:lnTo>
                <a:cubicBezTo>
                  <a:pt x="1241" y="720"/>
                  <a:pt x="1234" y="727"/>
                  <a:pt x="1219" y="727"/>
                </a:cubicBezTo>
                <a:lnTo>
                  <a:pt x="1219" y="727"/>
                </a:lnTo>
                <a:cubicBezTo>
                  <a:pt x="1204" y="727"/>
                  <a:pt x="1197" y="720"/>
                  <a:pt x="1197" y="705"/>
                </a:cubicBezTo>
                <a:lnTo>
                  <a:pt x="1197" y="312"/>
                </a:lnTo>
                <a:lnTo>
                  <a:pt x="1197" y="301"/>
                </a:lnTo>
                <a:lnTo>
                  <a:pt x="985" y="301"/>
                </a:lnTo>
                <a:lnTo>
                  <a:pt x="985" y="1196"/>
                </a:lnTo>
                <a:lnTo>
                  <a:pt x="1197" y="1196"/>
                </a:lnTo>
                <a:lnTo>
                  <a:pt x="1197" y="1184"/>
                </a:lnTo>
                <a:lnTo>
                  <a:pt x="1197" y="1184"/>
                </a:lnTo>
                <a:cubicBezTo>
                  <a:pt x="1197" y="1053"/>
                  <a:pt x="1197" y="923"/>
                  <a:pt x="1197" y="792"/>
                </a:cubicBezTo>
                <a:lnTo>
                  <a:pt x="1197" y="792"/>
                </a:lnTo>
                <a:cubicBezTo>
                  <a:pt x="1197" y="787"/>
                  <a:pt x="1199" y="781"/>
                  <a:pt x="1201" y="778"/>
                </a:cubicBezTo>
                <a:lnTo>
                  <a:pt x="1201" y="778"/>
                </a:lnTo>
                <a:cubicBezTo>
                  <a:pt x="1207" y="770"/>
                  <a:pt x="1219" y="767"/>
                  <a:pt x="1228" y="770"/>
                </a:cubicBezTo>
                <a:lnTo>
                  <a:pt x="1228" y="770"/>
                </a:lnTo>
                <a:cubicBezTo>
                  <a:pt x="1236" y="773"/>
                  <a:pt x="1241" y="782"/>
                  <a:pt x="1241" y="792"/>
                </a:cubicBezTo>
                <a:lnTo>
                  <a:pt x="1241" y="1186"/>
                </a:lnTo>
                <a:lnTo>
                  <a:pt x="1241" y="1197"/>
                </a:lnTo>
                <a:lnTo>
                  <a:pt x="1241" y="1197"/>
                </a:lnTo>
                <a:cubicBezTo>
                  <a:pt x="1242" y="1198"/>
                  <a:pt x="1243" y="1198"/>
                  <a:pt x="1244" y="1198"/>
                </a:cubicBezTo>
                <a:lnTo>
                  <a:pt x="1244" y="1198"/>
                </a:lnTo>
                <a:cubicBezTo>
                  <a:pt x="1270" y="1205"/>
                  <a:pt x="1292" y="1219"/>
                  <a:pt x="1307" y="1241"/>
                </a:cubicBezTo>
                <a:lnTo>
                  <a:pt x="1307" y="1241"/>
                </a:lnTo>
                <a:cubicBezTo>
                  <a:pt x="1318" y="1256"/>
                  <a:pt x="1323" y="1273"/>
                  <a:pt x="1326" y="1291"/>
                </a:cubicBezTo>
                <a:lnTo>
                  <a:pt x="1326" y="1291"/>
                </a:lnTo>
                <a:cubicBezTo>
                  <a:pt x="1330" y="1312"/>
                  <a:pt x="1320" y="1327"/>
                  <a:pt x="1296" y="1327"/>
                </a:cubicBezTo>
                <a:lnTo>
                  <a:pt x="1296" y="1327"/>
                </a:lnTo>
                <a:cubicBezTo>
                  <a:pt x="1146" y="1326"/>
                  <a:pt x="995" y="1326"/>
                  <a:pt x="845" y="1326"/>
                </a:cubicBezTo>
                <a:lnTo>
                  <a:pt x="833" y="1326"/>
                </a:lnTo>
                <a:lnTo>
                  <a:pt x="833" y="1326"/>
                </a:lnTo>
                <a:cubicBezTo>
                  <a:pt x="855" y="1360"/>
                  <a:pt x="875" y="1391"/>
                  <a:pt x="895" y="1422"/>
                </a:cubicBezTo>
                <a:lnTo>
                  <a:pt x="895" y="1422"/>
                </a:lnTo>
                <a:cubicBezTo>
                  <a:pt x="900" y="1431"/>
                  <a:pt x="903" y="1440"/>
                  <a:pt x="896" y="1449"/>
                </a:cubicBezTo>
                <a:lnTo>
                  <a:pt x="896" y="1449"/>
                </a:lnTo>
                <a:cubicBezTo>
                  <a:pt x="893" y="1453"/>
                  <a:pt x="887" y="1456"/>
                  <a:pt x="882" y="1460"/>
                </a:cubicBezTo>
                <a:close/>
                <a:moveTo>
                  <a:pt x="940" y="853"/>
                </a:moveTo>
                <a:lnTo>
                  <a:pt x="940" y="45"/>
                </a:lnTo>
                <a:lnTo>
                  <a:pt x="387" y="45"/>
                </a:lnTo>
                <a:lnTo>
                  <a:pt x="387" y="853"/>
                </a:lnTo>
                <a:lnTo>
                  <a:pt x="940" y="853"/>
                </a:lnTo>
                <a:close/>
                <a:moveTo>
                  <a:pt x="513" y="1280"/>
                </a:moveTo>
                <a:lnTo>
                  <a:pt x="513" y="1268"/>
                </a:lnTo>
                <a:lnTo>
                  <a:pt x="513" y="963"/>
                </a:lnTo>
                <a:lnTo>
                  <a:pt x="513" y="963"/>
                </a:lnTo>
                <a:cubicBezTo>
                  <a:pt x="513" y="948"/>
                  <a:pt x="521" y="940"/>
                  <a:pt x="537" y="940"/>
                </a:cubicBezTo>
                <a:lnTo>
                  <a:pt x="537" y="940"/>
                </a:lnTo>
                <a:cubicBezTo>
                  <a:pt x="621" y="940"/>
                  <a:pt x="705" y="940"/>
                  <a:pt x="789" y="939"/>
                </a:cubicBezTo>
                <a:lnTo>
                  <a:pt x="789" y="939"/>
                </a:lnTo>
                <a:cubicBezTo>
                  <a:pt x="804" y="939"/>
                  <a:pt x="814" y="950"/>
                  <a:pt x="814" y="965"/>
                </a:cubicBezTo>
                <a:lnTo>
                  <a:pt x="814" y="965"/>
                </a:lnTo>
                <a:cubicBezTo>
                  <a:pt x="813" y="1066"/>
                  <a:pt x="814" y="1168"/>
                  <a:pt x="814" y="1269"/>
                </a:cubicBezTo>
                <a:lnTo>
                  <a:pt x="814" y="1280"/>
                </a:lnTo>
                <a:lnTo>
                  <a:pt x="940" y="1280"/>
                </a:lnTo>
                <a:lnTo>
                  <a:pt x="940" y="900"/>
                </a:lnTo>
                <a:lnTo>
                  <a:pt x="387" y="900"/>
                </a:lnTo>
                <a:lnTo>
                  <a:pt x="387" y="1280"/>
                </a:lnTo>
                <a:lnTo>
                  <a:pt x="387" y="1280"/>
                </a:lnTo>
                <a:cubicBezTo>
                  <a:pt x="430" y="1280"/>
                  <a:pt x="471" y="1280"/>
                  <a:pt x="513" y="1280"/>
                </a:cubicBezTo>
                <a:close/>
                <a:moveTo>
                  <a:pt x="558" y="1070"/>
                </a:moveTo>
                <a:lnTo>
                  <a:pt x="558" y="1280"/>
                </a:lnTo>
                <a:lnTo>
                  <a:pt x="769" y="1280"/>
                </a:lnTo>
                <a:lnTo>
                  <a:pt x="769" y="1070"/>
                </a:lnTo>
                <a:lnTo>
                  <a:pt x="558" y="1070"/>
                </a:lnTo>
                <a:close/>
                <a:moveTo>
                  <a:pt x="834" y="1414"/>
                </a:moveTo>
                <a:lnTo>
                  <a:pt x="834" y="1414"/>
                </a:lnTo>
                <a:cubicBezTo>
                  <a:pt x="833" y="1411"/>
                  <a:pt x="833" y="1409"/>
                  <a:pt x="832" y="1408"/>
                </a:cubicBezTo>
                <a:lnTo>
                  <a:pt x="832" y="1408"/>
                </a:lnTo>
                <a:cubicBezTo>
                  <a:pt x="816" y="1383"/>
                  <a:pt x="800" y="1359"/>
                  <a:pt x="784" y="1334"/>
                </a:cubicBezTo>
                <a:lnTo>
                  <a:pt x="784" y="1334"/>
                </a:lnTo>
                <a:cubicBezTo>
                  <a:pt x="780" y="1327"/>
                  <a:pt x="776" y="1326"/>
                  <a:pt x="769" y="1326"/>
                </a:cubicBezTo>
                <a:lnTo>
                  <a:pt x="769" y="1326"/>
                </a:lnTo>
                <a:cubicBezTo>
                  <a:pt x="701" y="1326"/>
                  <a:pt x="633" y="1326"/>
                  <a:pt x="566" y="1326"/>
                </a:cubicBezTo>
                <a:lnTo>
                  <a:pt x="566" y="1326"/>
                </a:lnTo>
                <a:cubicBezTo>
                  <a:pt x="553" y="1325"/>
                  <a:pt x="545" y="1329"/>
                  <a:pt x="538" y="1340"/>
                </a:cubicBezTo>
                <a:lnTo>
                  <a:pt x="538" y="1340"/>
                </a:lnTo>
                <a:cubicBezTo>
                  <a:pt x="524" y="1365"/>
                  <a:pt x="507" y="1389"/>
                  <a:pt x="492" y="1414"/>
                </a:cubicBezTo>
                <a:lnTo>
                  <a:pt x="492" y="1414"/>
                </a:lnTo>
                <a:cubicBezTo>
                  <a:pt x="606" y="1414"/>
                  <a:pt x="720" y="1414"/>
                  <a:pt x="834" y="1414"/>
                </a:cubicBezTo>
                <a:close/>
                <a:moveTo>
                  <a:pt x="342" y="1280"/>
                </a:moveTo>
                <a:lnTo>
                  <a:pt x="342" y="1240"/>
                </a:lnTo>
                <a:lnTo>
                  <a:pt x="332" y="1240"/>
                </a:lnTo>
                <a:lnTo>
                  <a:pt x="332" y="1240"/>
                </a:lnTo>
                <a:cubicBezTo>
                  <a:pt x="260" y="1240"/>
                  <a:pt x="187" y="1240"/>
                  <a:pt x="115" y="1240"/>
                </a:cubicBezTo>
                <a:lnTo>
                  <a:pt x="115" y="1240"/>
                </a:lnTo>
                <a:cubicBezTo>
                  <a:pt x="104" y="1240"/>
                  <a:pt x="92" y="1242"/>
                  <a:pt x="83" y="1246"/>
                </a:cubicBezTo>
                <a:lnTo>
                  <a:pt x="83" y="1246"/>
                </a:lnTo>
                <a:cubicBezTo>
                  <a:pt x="67" y="1252"/>
                  <a:pt x="56" y="1264"/>
                  <a:pt x="51" y="1280"/>
                </a:cubicBezTo>
                <a:lnTo>
                  <a:pt x="51" y="1280"/>
                </a:lnTo>
                <a:cubicBezTo>
                  <a:pt x="148" y="1280"/>
                  <a:pt x="245" y="1280"/>
                  <a:pt x="342" y="1280"/>
                </a:cubicBezTo>
                <a:close/>
                <a:moveTo>
                  <a:pt x="1277" y="1280"/>
                </a:moveTo>
                <a:lnTo>
                  <a:pt x="1277" y="1280"/>
                </a:lnTo>
                <a:cubicBezTo>
                  <a:pt x="1267" y="1256"/>
                  <a:pt x="1245" y="1240"/>
                  <a:pt x="1220" y="1240"/>
                </a:cubicBezTo>
                <a:lnTo>
                  <a:pt x="1220" y="1240"/>
                </a:lnTo>
                <a:cubicBezTo>
                  <a:pt x="1144" y="1240"/>
                  <a:pt x="1069" y="1240"/>
                  <a:pt x="993" y="1240"/>
                </a:cubicBezTo>
                <a:lnTo>
                  <a:pt x="993" y="1240"/>
                </a:lnTo>
                <a:cubicBezTo>
                  <a:pt x="990" y="1240"/>
                  <a:pt x="987" y="1240"/>
                  <a:pt x="985" y="1241"/>
                </a:cubicBezTo>
                <a:lnTo>
                  <a:pt x="985" y="1280"/>
                </a:lnTo>
                <a:lnTo>
                  <a:pt x="1277" y="1280"/>
                </a:lnTo>
                <a:close/>
                <a:moveTo>
                  <a:pt x="558" y="984"/>
                </a:moveTo>
                <a:lnTo>
                  <a:pt x="558" y="1025"/>
                </a:lnTo>
                <a:lnTo>
                  <a:pt x="770" y="1025"/>
                </a:lnTo>
                <a:lnTo>
                  <a:pt x="770" y="984"/>
                </a:lnTo>
                <a:lnTo>
                  <a:pt x="558" y="984"/>
                </a:lnTo>
                <a:close/>
                <a:moveTo>
                  <a:pt x="1155" y="962"/>
                </a:moveTo>
                <a:lnTo>
                  <a:pt x="1155" y="962"/>
                </a:lnTo>
                <a:cubicBezTo>
                  <a:pt x="1155" y="990"/>
                  <a:pt x="1154" y="1018"/>
                  <a:pt x="1155" y="1047"/>
                </a:cubicBezTo>
                <a:lnTo>
                  <a:pt x="1155" y="1047"/>
                </a:lnTo>
                <a:cubicBezTo>
                  <a:pt x="1156" y="1061"/>
                  <a:pt x="1146" y="1069"/>
                  <a:pt x="1133" y="1070"/>
                </a:cubicBezTo>
                <a:lnTo>
                  <a:pt x="1133" y="1070"/>
                </a:lnTo>
                <a:cubicBezTo>
                  <a:pt x="1104" y="1070"/>
                  <a:pt x="1076" y="1070"/>
                  <a:pt x="1047" y="1070"/>
                </a:cubicBezTo>
                <a:lnTo>
                  <a:pt x="1047" y="1070"/>
                </a:lnTo>
                <a:cubicBezTo>
                  <a:pt x="1035" y="1070"/>
                  <a:pt x="1027" y="1061"/>
                  <a:pt x="1027" y="1049"/>
                </a:cubicBezTo>
                <a:lnTo>
                  <a:pt x="1027" y="1049"/>
                </a:lnTo>
                <a:cubicBezTo>
                  <a:pt x="1027" y="991"/>
                  <a:pt x="1027" y="934"/>
                  <a:pt x="1026" y="876"/>
                </a:cubicBezTo>
                <a:lnTo>
                  <a:pt x="1026" y="876"/>
                </a:lnTo>
                <a:cubicBezTo>
                  <a:pt x="1026" y="862"/>
                  <a:pt x="1035" y="854"/>
                  <a:pt x="1048" y="854"/>
                </a:cubicBezTo>
                <a:lnTo>
                  <a:pt x="1048" y="854"/>
                </a:lnTo>
                <a:cubicBezTo>
                  <a:pt x="1077" y="853"/>
                  <a:pt x="1105" y="853"/>
                  <a:pt x="1133" y="854"/>
                </a:cubicBezTo>
                <a:lnTo>
                  <a:pt x="1133" y="854"/>
                </a:lnTo>
                <a:cubicBezTo>
                  <a:pt x="1145" y="854"/>
                  <a:pt x="1156" y="861"/>
                  <a:pt x="1155" y="877"/>
                </a:cubicBezTo>
                <a:lnTo>
                  <a:pt x="1155" y="877"/>
                </a:lnTo>
                <a:cubicBezTo>
                  <a:pt x="1154" y="905"/>
                  <a:pt x="1155" y="933"/>
                  <a:pt x="1155" y="962"/>
                </a:cubicBezTo>
                <a:close/>
                <a:moveTo>
                  <a:pt x="1110" y="900"/>
                </a:moveTo>
                <a:lnTo>
                  <a:pt x="1071" y="900"/>
                </a:lnTo>
                <a:lnTo>
                  <a:pt x="1071" y="1025"/>
                </a:lnTo>
                <a:lnTo>
                  <a:pt x="1110" y="1025"/>
                </a:lnTo>
                <a:lnTo>
                  <a:pt x="1110" y="900"/>
                </a:lnTo>
                <a:close/>
                <a:moveTo>
                  <a:pt x="1155" y="705"/>
                </a:moveTo>
                <a:lnTo>
                  <a:pt x="1155" y="792"/>
                </a:lnTo>
                <a:lnTo>
                  <a:pt x="1155" y="792"/>
                </a:lnTo>
                <a:cubicBezTo>
                  <a:pt x="1155" y="804"/>
                  <a:pt x="1147" y="813"/>
                  <a:pt x="1134" y="813"/>
                </a:cubicBezTo>
                <a:lnTo>
                  <a:pt x="1134" y="813"/>
                </a:lnTo>
                <a:cubicBezTo>
                  <a:pt x="1105" y="813"/>
                  <a:pt x="1076" y="813"/>
                  <a:pt x="1047" y="813"/>
                </a:cubicBezTo>
                <a:lnTo>
                  <a:pt x="1047" y="813"/>
                </a:lnTo>
                <a:cubicBezTo>
                  <a:pt x="1035" y="813"/>
                  <a:pt x="1027" y="804"/>
                  <a:pt x="1027" y="792"/>
                </a:cubicBezTo>
                <a:lnTo>
                  <a:pt x="1027" y="792"/>
                </a:lnTo>
                <a:cubicBezTo>
                  <a:pt x="1027" y="735"/>
                  <a:pt x="1027" y="678"/>
                  <a:pt x="1026" y="622"/>
                </a:cubicBezTo>
                <a:lnTo>
                  <a:pt x="1026" y="622"/>
                </a:lnTo>
                <a:cubicBezTo>
                  <a:pt x="1026" y="605"/>
                  <a:pt x="1037" y="598"/>
                  <a:pt x="1050" y="597"/>
                </a:cubicBezTo>
                <a:lnTo>
                  <a:pt x="1050" y="597"/>
                </a:lnTo>
                <a:cubicBezTo>
                  <a:pt x="1078" y="597"/>
                  <a:pt x="1106" y="597"/>
                  <a:pt x="1134" y="597"/>
                </a:cubicBezTo>
                <a:lnTo>
                  <a:pt x="1134" y="597"/>
                </a:lnTo>
                <a:cubicBezTo>
                  <a:pt x="1145" y="598"/>
                  <a:pt x="1155" y="606"/>
                  <a:pt x="1155" y="620"/>
                </a:cubicBezTo>
                <a:lnTo>
                  <a:pt x="1155" y="620"/>
                </a:lnTo>
                <a:cubicBezTo>
                  <a:pt x="1154" y="648"/>
                  <a:pt x="1155" y="677"/>
                  <a:pt x="1155" y="705"/>
                </a:cubicBezTo>
                <a:close/>
                <a:moveTo>
                  <a:pt x="1110" y="644"/>
                </a:moveTo>
                <a:lnTo>
                  <a:pt x="1071" y="644"/>
                </a:lnTo>
                <a:lnTo>
                  <a:pt x="1071" y="769"/>
                </a:lnTo>
                <a:lnTo>
                  <a:pt x="1110" y="769"/>
                </a:lnTo>
                <a:lnTo>
                  <a:pt x="1110" y="644"/>
                </a:lnTo>
                <a:close/>
                <a:moveTo>
                  <a:pt x="1027" y="449"/>
                </a:moveTo>
                <a:lnTo>
                  <a:pt x="1027" y="364"/>
                </a:lnTo>
                <a:lnTo>
                  <a:pt x="1027" y="364"/>
                </a:lnTo>
                <a:cubicBezTo>
                  <a:pt x="1027" y="350"/>
                  <a:pt x="1034" y="343"/>
                  <a:pt x="1048" y="343"/>
                </a:cubicBezTo>
                <a:lnTo>
                  <a:pt x="1134" y="343"/>
                </a:lnTo>
                <a:lnTo>
                  <a:pt x="1134" y="343"/>
                </a:lnTo>
                <a:cubicBezTo>
                  <a:pt x="1148" y="343"/>
                  <a:pt x="1155" y="350"/>
                  <a:pt x="1155" y="364"/>
                </a:cubicBezTo>
                <a:lnTo>
                  <a:pt x="1155" y="536"/>
                </a:lnTo>
                <a:lnTo>
                  <a:pt x="1155" y="536"/>
                </a:lnTo>
                <a:cubicBezTo>
                  <a:pt x="1155" y="549"/>
                  <a:pt x="1147" y="557"/>
                  <a:pt x="1134" y="557"/>
                </a:cubicBezTo>
                <a:lnTo>
                  <a:pt x="1134" y="557"/>
                </a:lnTo>
                <a:cubicBezTo>
                  <a:pt x="1105" y="557"/>
                  <a:pt x="1075" y="557"/>
                  <a:pt x="1046" y="557"/>
                </a:cubicBezTo>
                <a:lnTo>
                  <a:pt x="1046" y="557"/>
                </a:lnTo>
                <a:cubicBezTo>
                  <a:pt x="1035" y="557"/>
                  <a:pt x="1027" y="548"/>
                  <a:pt x="1027" y="537"/>
                </a:cubicBezTo>
                <a:lnTo>
                  <a:pt x="1027" y="537"/>
                </a:lnTo>
                <a:cubicBezTo>
                  <a:pt x="1026" y="507"/>
                  <a:pt x="1027" y="478"/>
                  <a:pt x="1027" y="449"/>
                </a:cubicBezTo>
                <a:close/>
                <a:moveTo>
                  <a:pt x="1071" y="387"/>
                </a:moveTo>
                <a:lnTo>
                  <a:pt x="1071" y="512"/>
                </a:lnTo>
                <a:lnTo>
                  <a:pt x="1110" y="512"/>
                </a:lnTo>
                <a:lnTo>
                  <a:pt x="1110" y="387"/>
                </a:lnTo>
                <a:lnTo>
                  <a:pt x="1071" y="387"/>
                </a:lnTo>
                <a:close/>
                <a:moveTo>
                  <a:pt x="301" y="707"/>
                </a:moveTo>
                <a:lnTo>
                  <a:pt x="301" y="793"/>
                </a:lnTo>
                <a:lnTo>
                  <a:pt x="301" y="793"/>
                </a:lnTo>
                <a:cubicBezTo>
                  <a:pt x="301" y="804"/>
                  <a:pt x="292" y="813"/>
                  <a:pt x="281" y="813"/>
                </a:cubicBezTo>
                <a:lnTo>
                  <a:pt x="281" y="813"/>
                </a:lnTo>
                <a:cubicBezTo>
                  <a:pt x="251" y="814"/>
                  <a:pt x="222" y="814"/>
                  <a:pt x="193" y="813"/>
                </a:cubicBezTo>
                <a:lnTo>
                  <a:pt x="193" y="813"/>
                </a:lnTo>
                <a:cubicBezTo>
                  <a:pt x="180" y="813"/>
                  <a:pt x="171" y="803"/>
                  <a:pt x="171" y="789"/>
                </a:cubicBezTo>
                <a:lnTo>
                  <a:pt x="171" y="789"/>
                </a:lnTo>
                <a:cubicBezTo>
                  <a:pt x="171" y="733"/>
                  <a:pt x="171" y="677"/>
                  <a:pt x="171" y="621"/>
                </a:cubicBezTo>
                <a:lnTo>
                  <a:pt x="171" y="621"/>
                </a:lnTo>
                <a:cubicBezTo>
                  <a:pt x="171" y="607"/>
                  <a:pt x="180" y="598"/>
                  <a:pt x="196" y="598"/>
                </a:cubicBezTo>
                <a:lnTo>
                  <a:pt x="196" y="598"/>
                </a:lnTo>
                <a:cubicBezTo>
                  <a:pt x="223" y="597"/>
                  <a:pt x="250" y="597"/>
                  <a:pt x="277" y="598"/>
                </a:cubicBezTo>
                <a:lnTo>
                  <a:pt x="277" y="598"/>
                </a:lnTo>
                <a:cubicBezTo>
                  <a:pt x="293" y="598"/>
                  <a:pt x="301" y="609"/>
                  <a:pt x="301" y="623"/>
                </a:cubicBezTo>
                <a:lnTo>
                  <a:pt x="301" y="623"/>
                </a:lnTo>
                <a:cubicBezTo>
                  <a:pt x="300" y="651"/>
                  <a:pt x="301" y="679"/>
                  <a:pt x="301" y="707"/>
                </a:cubicBezTo>
                <a:close/>
                <a:moveTo>
                  <a:pt x="256" y="769"/>
                </a:moveTo>
                <a:lnTo>
                  <a:pt x="256" y="644"/>
                </a:lnTo>
                <a:lnTo>
                  <a:pt x="217" y="644"/>
                </a:lnTo>
                <a:lnTo>
                  <a:pt x="217" y="769"/>
                </a:lnTo>
                <a:lnTo>
                  <a:pt x="256" y="769"/>
                </a:lnTo>
                <a:close/>
                <a:moveTo>
                  <a:pt x="301" y="962"/>
                </a:moveTo>
                <a:lnTo>
                  <a:pt x="301" y="1045"/>
                </a:lnTo>
                <a:lnTo>
                  <a:pt x="301" y="1045"/>
                </a:lnTo>
                <a:cubicBezTo>
                  <a:pt x="301" y="1062"/>
                  <a:pt x="293" y="1070"/>
                  <a:pt x="276" y="1070"/>
                </a:cubicBezTo>
                <a:lnTo>
                  <a:pt x="196" y="1070"/>
                </a:lnTo>
                <a:lnTo>
                  <a:pt x="196" y="1070"/>
                </a:lnTo>
                <a:cubicBezTo>
                  <a:pt x="181" y="1070"/>
                  <a:pt x="171" y="1061"/>
                  <a:pt x="171" y="1046"/>
                </a:cubicBezTo>
                <a:lnTo>
                  <a:pt x="171" y="1046"/>
                </a:lnTo>
                <a:cubicBezTo>
                  <a:pt x="171" y="990"/>
                  <a:pt x="171" y="934"/>
                  <a:pt x="171" y="877"/>
                </a:cubicBezTo>
                <a:lnTo>
                  <a:pt x="171" y="877"/>
                </a:lnTo>
                <a:cubicBezTo>
                  <a:pt x="171" y="863"/>
                  <a:pt x="180" y="854"/>
                  <a:pt x="195" y="854"/>
                </a:cubicBezTo>
                <a:lnTo>
                  <a:pt x="195" y="854"/>
                </a:lnTo>
                <a:cubicBezTo>
                  <a:pt x="223" y="853"/>
                  <a:pt x="250" y="853"/>
                  <a:pt x="278" y="854"/>
                </a:cubicBezTo>
                <a:lnTo>
                  <a:pt x="278" y="854"/>
                </a:lnTo>
                <a:cubicBezTo>
                  <a:pt x="292" y="854"/>
                  <a:pt x="301" y="863"/>
                  <a:pt x="301" y="877"/>
                </a:cubicBezTo>
                <a:lnTo>
                  <a:pt x="301" y="877"/>
                </a:lnTo>
                <a:cubicBezTo>
                  <a:pt x="301" y="905"/>
                  <a:pt x="301" y="934"/>
                  <a:pt x="301" y="962"/>
                </a:cubicBezTo>
                <a:close/>
                <a:moveTo>
                  <a:pt x="257" y="900"/>
                </a:moveTo>
                <a:lnTo>
                  <a:pt x="217" y="900"/>
                </a:lnTo>
                <a:lnTo>
                  <a:pt x="217" y="1025"/>
                </a:lnTo>
                <a:lnTo>
                  <a:pt x="257" y="1025"/>
                </a:lnTo>
                <a:lnTo>
                  <a:pt x="257" y="900"/>
                </a:lnTo>
                <a:close/>
                <a:moveTo>
                  <a:pt x="301" y="450"/>
                </a:moveTo>
                <a:lnTo>
                  <a:pt x="301" y="536"/>
                </a:lnTo>
                <a:lnTo>
                  <a:pt x="301" y="536"/>
                </a:lnTo>
                <a:cubicBezTo>
                  <a:pt x="301" y="548"/>
                  <a:pt x="292" y="557"/>
                  <a:pt x="281" y="557"/>
                </a:cubicBezTo>
                <a:lnTo>
                  <a:pt x="281" y="557"/>
                </a:lnTo>
                <a:cubicBezTo>
                  <a:pt x="251" y="557"/>
                  <a:pt x="221" y="557"/>
                  <a:pt x="191" y="557"/>
                </a:cubicBezTo>
                <a:lnTo>
                  <a:pt x="191" y="557"/>
                </a:lnTo>
                <a:cubicBezTo>
                  <a:pt x="179" y="557"/>
                  <a:pt x="171" y="546"/>
                  <a:pt x="171" y="531"/>
                </a:cubicBezTo>
                <a:lnTo>
                  <a:pt x="171" y="366"/>
                </a:lnTo>
                <a:lnTo>
                  <a:pt x="171" y="366"/>
                </a:lnTo>
                <a:cubicBezTo>
                  <a:pt x="171" y="363"/>
                  <a:pt x="171" y="360"/>
                  <a:pt x="172" y="357"/>
                </a:cubicBezTo>
                <a:lnTo>
                  <a:pt x="172" y="357"/>
                </a:lnTo>
                <a:cubicBezTo>
                  <a:pt x="176" y="347"/>
                  <a:pt x="181" y="343"/>
                  <a:pt x="191" y="343"/>
                </a:cubicBezTo>
                <a:lnTo>
                  <a:pt x="281" y="343"/>
                </a:lnTo>
                <a:lnTo>
                  <a:pt x="281" y="343"/>
                </a:lnTo>
                <a:cubicBezTo>
                  <a:pt x="293" y="343"/>
                  <a:pt x="301" y="351"/>
                  <a:pt x="301" y="363"/>
                </a:cubicBezTo>
                <a:lnTo>
                  <a:pt x="301" y="363"/>
                </a:lnTo>
                <a:cubicBezTo>
                  <a:pt x="301" y="392"/>
                  <a:pt x="301" y="421"/>
                  <a:pt x="301" y="450"/>
                </a:cubicBezTo>
                <a:close/>
                <a:moveTo>
                  <a:pt x="217" y="512"/>
                </a:moveTo>
                <a:lnTo>
                  <a:pt x="256" y="512"/>
                </a:lnTo>
                <a:lnTo>
                  <a:pt x="256" y="387"/>
                </a:lnTo>
                <a:lnTo>
                  <a:pt x="217" y="387"/>
                </a:lnTo>
                <a:lnTo>
                  <a:pt x="217" y="512"/>
                </a:lnTo>
                <a:close/>
                <a:moveTo>
                  <a:pt x="770" y="706"/>
                </a:moveTo>
                <a:lnTo>
                  <a:pt x="770" y="706"/>
                </a:lnTo>
                <a:cubicBezTo>
                  <a:pt x="770" y="678"/>
                  <a:pt x="770" y="650"/>
                  <a:pt x="770" y="622"/>
                </a:cubicBezTo>
                <a:lnTo>
                  <a:pt x="770" y="622"/>
                </a:lnTo>
                <a:cubicBezTo>
                  <a:pt x="769" y="606"/>
                  <a:pt x="778" y="598"/>
                  <a:pt x="794" y="598"/>
                </a:cubicBezTo>
                <a:lnTo>
                  <a:pt x="794" y="598"/>
                </a:lnTo>
                <a:cubicBezTo>
                  <a:pt x="821" y="597"/>
                  <a:pt x="849" y="597"/>
                  <a:pt x="876" y="598"/>
                </a:cubicBezTo>
                <a:lnTo>
                  <a:pt x="876" y="598"/>
                </a:lnTo>
                <a:cubicBezTo>
                  <a:pt x="891" y="598"/>
                  <a:pt x="900" y="607"/>
                  <a:pt x="900" y="622"/>
                </a:cubicBezTo>
                <a:lnTo>
                  <a:pt x="900" y="622"/>
                </a:lnTo>
                <a:cubicBezTo>
                  <a:pt x="900" y="678"/>
                  <a:pt x="900" y="734"/>
                  <a:pt x="900" y="790"/>
                </a:cubicBezTo>
                <a:lnTo>
                  <a:pt x="900" y="790"/>
                </a:lnTo>
                <a:cubicBezTo>
                  <a:pt x="900" y="802"/>
                  <a:pt x="892" y="814"/>
                  <a:pt x="875" y="814"/>
                </a:cubicBezTo>
                <a:lnTo>
                  <a:pt x="875" y="814"/>
                </a:lnTo>
                <a:cubicBezTo>
                  <a:pt x="847" y="813"/>
                  <a:pt x="820" y="814"/>
                  <a:pt x="792" y="814"/>
                </a:cubicBezTo>
                <a:lnTo>
                  <a:pt x="792" y="814"/>
                </a:lnTo>
                <a:cubicBezTo>
                  <a:pt x="778" y="814"/>
                  <a:pt x="770" y="806"/>
                  <a:pt x="770" y="791"/>
                </a:cubicBezTo>
                <a:lnTo>
                  <a:pt x="770" y="791"/>
                </a:lnTo>
                <a:cubicBezTo>
                  <a:pt x="770" y="762"/>
                  <a:pt x="770" y="734"/>
                  <a:pt x="770" y="706"/>
                </a:cubicBezTo>
                <a:close/>
                <a:moveTo>
                  <a:pt x="814" y="769"/>
                </a:moveTo>
                <a:lnTo>
                  <a:pt x="854" y="769"/>
                </a:lnTo>
                <a:lnTo>
                  <a:pt x="854" y="643"/>
                </a:lnTo>
                <a:lnTo>
                  <a:pt x="814" y="643"/>
                </a:lnTo>
                <a:lnTo>
                  <a:pt x="814" y="769"/>
                </a:lnTo>
                <a:close/>
                <a:moveTo>
                  <a:pt x="557" y="705"/>
                </a:moveTo>
                <a:lnTo>
                  <a:pt x="557" y="790"/>
                </a:lnTo>
                <a:lnTo>
                  <a:pt x="557" y="790"/>
                </a:lnTo>
                <a:cubicBezTo>
                  <a:pt x="557" y="805"/>
                  <a:pt x="549" y="813"/>
                  <a:pt x="534" y="813"/>
                </a:cubicBezTo>
                <a:lnTo>
                  <a:pt x="452" y="813"/>
                </a:lnTo>
                <a:lnTo>
                  <a:pt x="452" y="813"/>
                </a:lnTo>
                <a:cubicBezTo>
                  <a:pt x="436" y="813"/>
                  <a:pt x="427" y="804"/>
                  <a:pt x="427" y="788"/>
                </a:cubicBezTo>
                <a:lnTo>
                  <a:pt x="427" y="788"/>
                </a:lnTo>
                <a:cubicBezTo>
                  <a:pt x="427" y="733"/>
                  <a:pt x="428" y="678"/>
                  <a:pt x="427" y="623"/>
                </a:cubicBezTo>
                <a:lnTo>
                  <a:pt x="427" y="623"/>
                </a:lnTo>
                <a:cubicBezTo>
                  <a:pt x="427" y="610"/>
                  <a:pt x="436" y="598"/>
                  <a:pt x="452" y="597"/>
                </a:cubicBezTo>
                <a:lnTo>
                  <a:pt x="452" y="597"/>
                </a:lnTo>
                <a:cubicBezTo>
                  <a:pt x="479" y="597"/>
                  <a:pt x="506" y="597"/>
                  <a:pt x="533" y="597"/>
                </a:cubicBezTo>
                <a:lnTo>
                  <a:pt x="533" y="597"/>
                </a:lnTo>
                <a:cubicBezTo>
                  <a:pt x="546" y="597"/>
                  <a:pt x="558" y="607"/>
                  <a:pt x="558" y="622"/>
                </a:cubicBezTo>
                <a:lnTo>
                  <a:pt x="558" y="622"/>
                </a:lnTo>
                <a:cubicBezTo>
                  <a:pt x="557" y="649"/>
                  <a:pt x="557" y="677"/>
                  <a:pt x="557" y="705"/>
                </a:cubicBezTo>
                <a:close/>
                <a:moveTo>
                  <a:pt x="474" y="769"/>
                </a:moveTo>
                <a:lnTo>
                  <a:pt x="513" y="769"/>
                </a:lnTo>
                <a:lnTo>
                  <a:pt x="513" y="643"/>
                </a:lnTo>
                <a:lnTo>
                  <a:pt x="474" y="643"/>
                </a:lnTo>
                <a:lnTo>
                  <a:pt x="474" y="769"/>
                </a:lnTo>
                <a:close/>
                <a:moveTo>
                  <a:pt x="728" y="706"/>
                </a:moveTo>
                <a:lnTo>
                  <a:pt x="728" y="793"/>
                </a:lnTo>
                <a:lnTo>
                  <a:pt x="728" y="793"/>
                </a:lnTo>
                <a:cubicBezTo>
                  <a:pt x="728" y="804"/>
                  <a:pt x="719" y="813"/>
                  <a:pt x="708" y="813"/>
                </a:cubicBezTo>
                <a:lnTo>
                  <a:pt x="708" y="813"/>
                </a:lnTo>
                <a:cubicBezTo>
                  <a:pt x="679" y="814"/>
                  <a:pt x="649" y="814"/>
                  <a:pt x="619" y="813"/>
                </a:cubicBezTo>
                <a:lnTo>
                  <a:pt x="619" y="813"/>
                </a:lnTo>
                <a:cubicBezTo>
                  <a:pt x="605" y="813"/>
                  <a:pt x="598" y="804"/>
                  <a:pt x="598" y="788"/>
                </a:cubicBezTo>
                <a:lnTo>
                  <a:pt x="598" y="788"/>
                </a:lnTo>
                <a:cubicBezTo>
                  <a:pt x="597" y="733"/>
                  <a:pt x="597" y="678"/>
                  <a:pt x="598" y="623"/>
                </a:cubicBezTo>
                <a:lnTo>
                  <a:pt x="598" y="623"/>
                </a:lnTo>
                <a:cubicBezTo>
                  <a:pt x="598" y="605"/>
                  <a:pt x="604" y="598"/>
                  <a:pt x="624" y="598"/>
                </a:cubicBezTo>
                <a:lnTo>
                  <a:pt x="624" y="598"/>
                </a:lnTo>
                <a:cubicBezTo>
                  <a:pt x="650" y="596"/>
                  <a:pt x="677" y="597"/>
                  <a:pt x="704" y="597"/>
                </a:cubicBezTo>
                <a:lnTo>
                  <a:pt x="704" y="597"/>
                </a:lnTo>
                <a:cubicBezTo>
                  <a:pt x="719" y="598"/>
                  <a:pt x="728" y="606"/>
                  <a:pt x="728" y="622"/>
                </a:cubicBezTo>
                <a:lnTo>
                  <a:pt x="728" y="622"/>
                </a:lnTo>
                <a:cubicBezTo>
                  <a:pt x="727" y="650"/>
                  <a:pt x="728" y="678"/>
                  <a:pt x="728" y="706"/>
                </a:cubicBezTo>
                <a:close/>
                <a:moveTo>
                  <a:pt x="683" y="769"/>
                </a:moveTo>
                <a:lnTo>
                  <a:pt x="683" y="644"/>
                </a:lnTo>
                <a:lnTo>
                  <a:pt x="644" y="644"/>
                </a:lnTo>
                <a:lnTo>
                  <a:pt x="644" y="769"/>
                </a:lnTo>
                <a:lnTo>
                  <a:pt x="683" y="769"/>
                </a:lnTo>
                <a:close/>
                <a:moveTo>
                  <a:pt x="557" y="194"/>
                </a:moveTo>
                <a:lnTo>
                  <a:pt x="557" y="194"/>
                </a:lnTo>
                <a:cubicBezTo>
                  <a:pt x="557" y="222"/>
                  <a:pt x="557" y="250"/>
                  <a:pt x="557" y="278"/>
                </a:cubicBezTo>
                <a:lnTo>
                  <a:pt x="557" y="278"/>
                </a:lnTo>
                <a:cubicBezTo>
                  <a:pt x="558" y="291"/>
                  <a:pt x="547" y="301"/>
                  <a:pt x="534" y="301"/>
                </a:cubicBezTo>
                <a:lnTo>
                  <a:pt x="534" y="301"/>
                </a:lnTo>
                <a:cubicBezTo>
                  <a:pt x="506" y="300"/>
                  <a:pt x="478" y="300"/>
                  <a:pt x="450" y="300"/>
                </a:cubicBezTo>
                <a:lnTo>
                  <a:pt x="450" y="300"/>
                </a:lnTo>
                <a:cubicBezTo>
                  <a:pt x="436" y="300"/>
                  <a:pt x="427" y="292"/>
                  <a:pt x="427" y="278"/>
                </a:cubicBezTo>
                <a:lnTo>
                  <a:pt x="427" y="278"/>
                </a:lnTo>
                <a:cubicBezTo>
                  <a:pt x="427" y="222"/>
                  <a:pt x="427" y="165"/>
                  <a:pt x="427" y="108"/>
                </a:cubicBezTo>
                <a:lnTo>
                  <a:pt x="427" y="108"/>
                </a:lnTo>
                <a:cubicBezTo>
                  <a:pt x="427" y="94"/>
                  <a:pt x="436" y="86"/>
                  <a:pt x="450" y="86"/>
                </a:cubicBezTo>
                <a:lnTo>
                  <a:pt x="450" y="86"/>
                </a:lnTo>
                <a:cubicBezTo>
                  <a:pt x="478" y="86"/>
                  <a:pt x="506" y="87"/>
                  <a:pt x="534" y="86"/>
                </a:cubicBezTo>
                <a:lnTo>
                  <a:pt x="534" y="86"/>
                </a:lnTo>
                <a:cubicBezTo>
                  <a:pt x="547" y="85"/>
                  <a:pt x="558" y="96"/>
                  <a:pt x="557" y="110"/>
                </a:cubicBezTo>
                <a:lnTo>
                  <a:pt x="557" y="110"/>
                </a:lnTo>
                <a:cubicBezTo>
                  <a:pt x="557" y="138"/>
                  <a:pt x="557" y="166"/>
                  <a:pt x="557" y="194"/>
                </a:cubicBezTo>
                <a:close/>
                <a:moveTo>
                  <a:pt x="473" y="256"/>
                </a:moveTo>
                <a:lnTo>
                  <a:pt x="513" y="256"/>
                </a:lnTo>
                <a:lnTo>
                  <a:pt x="513" y="131"/>
                </a:lnTo>
                <a:lnTo>
                  <a:pt x="473" y="131"/>
                </a:lnTo>
                <a:lnTo>
                  <a:pt x="473" y="256"/>
                </a:lnTo>
                <a:close/>
                <a:moveTo>
                  <a:pt x="557" y="449"/>
                </a:moveTo>
                <a:lnTo>
                  <a:pt x="557" y="534"/>
                </a:lnTo>
                <a:lnTo>
                  <a:pt x="557" y="534"/>
                </a:lnTo>
                <a:cubicBezTo>
                  <a:pt x="557" y="548"/>
                  <a:pt x="549" y="557"/>
                  <a:pt x="535" y="557"/>
                </a:cubicBezTo>
                <a:lnTo>
                  <a:pt x="450" y="557"/>
                </a:lnTo>
                <a:lnTo>
                  <a:pt x="450" y="557"/>
                </a:lnTo>
                <a:cubicBezTo>
                  <a:pt x="437" y="557"/>
                  <a:pt x="427" y="548"/>
                  <a:pt x="427" y="535"/>
                </a:cubicBezTo>
                <a:lnTo>
                  <a:pt x="427" y="535"/>
                </a:lnTo>
                <a:cubicBezTo>
                  <a:pt x="427" y="478"/>
                  <a:pt x="427" y="420"/>
                  <a:pt x="427" y="363"/>
                </a:cubicBezTo>
                <a:lnTo>
                  <a:pt x="427" y="363"/>
                </a:lnTo>
                <a:cubicBezTo>
                  <a:pt x="427" y="351"/>
                  <a:pt x="437" y="343"/>
                  <a:pt x="449" y="343"/>
                </a:cubicBezTo>
                <a:lnTo>
                  <a:pt x="536" y="343"/>
                </a:lnTo>
                <a:lnTo>
                  <a:pt x="536" y="343"/>
                </a:lnTo>
                <a:cubicBezTo>
                  <a:pt x="550" y="343"/>
                  <a:pt x="557" y="351"/>
                  <a:pt x="557" y="364"/>
                </a:cubicBezTo>
                <a:lnTo>
                  <a:pt x="557" y="364"/>
                </a:lnTo>
                <a:cubicBezTo>
                  <a:pt x="557" y="392"/>
                  <a:pt x="557" y="421"/>
                  <a:pt x="557" y="449"/>
                </a:cubicBezTo>
                <a:close/>
                <a:moveTo>
                  <a:pt x="513" y="513"/>
                </a:moveTo>
                <a:lnTo>
                  <a:pt x="513" y="387"/>
                </a:lnTo>
                <a:lnTo>
                  <a:pt x="474" y="387"/>
                </a:lnTo>
                <a:lnTo>
                  <a:pt x="474" y="513"/>
                </a:lnTo>
                <a:lnTo>
                  <a:pt x="513" y="513"/>
                </a:lnTo>
                <a:close/>
                <a:moveTo>
                  <a:pt x="770" y="192"/>
                </a:moveTo>
                <a:lnTo>
                  <a:pt x="770" y="109"/>
                </a:lnTo>
                <a:lnTo>
                  <a:pt x="770" y="109"/>
                </a:lnTo>
                <a:cubicBezTo>
                  <a:pt x="770" y="93"/>
                  <a:pt x="777" y="86"/>
                  <a:pt x="792" y="86"/>
                </a:cubicBezTo>
                <a:lnTo>
                  <a:pt x="792" y="86"/>
                </a:lnTo>
                <a:cubicBezTo>
                  <a:pt x="820" y="86"/>
                  <a:pt x="847" y="87"/>
                  <a:pt x="875" y="86"/>
                </a:cubicBezTo>
                <a:lnTo>
                  <a:pt x="875" y="86"/>
                </a:lnTo>
                <a:cubicBezTo>
                  <a:pt x="892" y="86"/>
                  <a:pt x="900" y="95"/>
                  <a:pt x="900" y="110"/>
                </a:cubicBezTo>
                <a:lnTo>
                  <a:pt x="900" y="110"/>
                </a:lnTo>
                <a:cubicBezTo>
                  <a:pt x="900" y="165"/>
                  <a:pt x="900" y="221"/>
                  <a:pt x="900" y="277"/>
                </a:cubicBezTo>
                <a:lnTo>
                  <a:pt x="900" y="277"/>
                </a:lnTo>
                <a:cubicBezTo>
                  <a:pt x="900" y="292"/>
                  <a:pt x="890" y="300"/>
                  <a:pt x="876" y="300"/>
                </a:cubicBezTo>
                <a:lnTo>
                  <a:pt x="792" y="300"/>
                </a:lnTo>
                <a:lnTo>
                  <a:pt x="792" y="300"/>
                </a:lnTo>
                <a:cubicBezTo>
                  <a:pt x="777" y="300"/>
                  <a:pt x="770" y="293"/>
                  <a:pt x="770" y="277"/>
                </a:cubicBezTo>
                <a:lnTo>
                  <a:pt x="770" y="277"/>
                </a:lnTo>
                <a:cubicBezTo>
                  <a:pt x="770" y="249"/>
                  <a:pt x="770" y="221"/>
                  <a:pt x="770" y="192"/>
                </a:cubicBezTo>
                <a:close/>
                <a:moveTo>
                  <a:pt x="854" y="256"/>
                </a:moveTo>
                <a:lnTo>
                  <a:pt x="854" y="131"/>
                </a:lnTo>
                <a:lnTo>
                  <a:pt x="815" y="131"/>
                </a:lnTo>
                <a:lnTo>
                  <a:pt x="815" y="256"/>
                </a:lnTo>
                <a:lnTo>
                  <a:pt x="854" y="256"/>
                </a:lnTo>
                <a:close/>
                <a:moveTo>
                  <a:pt x="728" y="450"/>
                </a:moveTo>
                <a:lnTo>
                  <a:pt x="728" y="536"/>
                </a:lnTo>
                <a:lnTo>
                  <a:pt x="728" y="536"/>
                </a:lnTo>
                <a:cubicBezTo>
                  <a:pt x="728" y="548"/>
                  <a:pt x="720" y="557"/>
                  <a:pt x="708" y="557"/>
                </a:cubicBezTo>
                <a:lnTo>
                  <a:pt x="708" y="557"/>
                </a:lnTo>
                <a:cubicBezTo>
                  <a:pt x="678" y="557"/>
                  <a:pt x="648" y="557"/>
                  <a:pt x="618" y="557"/>
                </a:cubicBezTo>
                <a:lnTo>
                  <a:pt x="618" y="557"/>
                </a:lnTo>
                <a:cubicBezTo>
                  <a:pt x="607" y="557"/>
                  <a:pt x="598" y="546"/>
                  <a:pt x="598" y="533"/>
                </a:cubicBezTo>
                <a:lnTo>
                  <a:pt x="598" y="533"/>
                </a:lnTo>
                <a:cubicBezTo>
                  <a:pt x="598" y="478"/>
                  <a:pt x="598" y="422"/>
                  <a:pt x="598" y="367"/>
                </a:cubicBezTo>
                <a:lnTo>
                  <a:pt x="598" y="367"/>
                </a:lnTo>
                <a:cubicBezTo>
                  <a:pt x="598" y="354"/>
                  <a:pt x="605" y="342"/>
                  <a:pt x="622" y="342"/>
                </a:cubicBezTo>
                <a:lnTo>
                  <a:pt x="622" y="342"/>
                </a:lnTo>
                <a:cubicBezTo>
                  <a:pt x="651" y="343"/>
                  <a:pt x="679" y="343"/>
                  <a:pt x="707" y="343"/>
                </a:cubicBezTo>
                <a:lnTo>
                  <a:pt x="707" y="343"/>
                </a:lnTo>
                <a:cubicBezTo>
                  <a:pt x="720" y="343"/>
                  <a:pt x="728" y="351"/>
                  <a:pt x="728" y="363"/>
                </a:cubicBezTo>
                <a:lnTo>
                  <a:pt x="728" y="363"/>
                </a:lnTo>
                <a:cubicBezTo>
                  <a:pt x="728" y="392"/>
                  <a:pt x="728" y="421"/>
                  <a:pt x="728" y="450"/>
                </a:cubicBezTo>
                <a:close/>
                <a:moveTo>
                  <a:pt x="644" y="387"/>
                </a:moveTo>
                <a:lnTo>
                  <a:pt x="644" y="512"/>
                </a:lnTo>
                <a:lnTo>
                  <a:pt x="683" y="512"/>
                </a:lnTo>
                <a:lnTo>
                  <a:pt x="683" y="387"/>
                </a:lnTo>
                <a:lnTo>
                  <a:pt x="644" y="387"/>
                </a:lnTo>
                <a:close/>
                <a:moveTo>
                  <a:pt x="770" y="449"/>
                </a:moveTo>
                <a:lnTo>
                  <a:pt x="770" y="367"/>
                </a:lnTo>
                <a:lnTo>
                  <a:pt x="770" y="367"/>
                </a:lnTo>
                <a:cubicBezTo>
                  <a:pt x="770" y="349"/>
                  <a:pt x="777" y="343"/>
                  <a:pt x="793" y="343"/>
                </a:cubicBezTo>
                <a:lnTo>
                  <a:pt x="793" y="343"/>
                </a:lnTo>
                <a:cubicBezTo>
                  <a:pt x="821" y="343"/>
                  <a:pt x="848" y="343"/>
                  <a:pt x="876" y="342"/>
                </a:cubicBezTo>
                <a:lnTo>
                  <a:pt x="876" y="342"/>
                </a:lnTo>
                <a:cubicBezTo>
                  <a:pt x="892" y="342"/>
                  <a:pt x="900" y="353"/>
                  <a:pt x="900" y="366"/>
                </a:cubicBezTo>
                <a:lnTo>
                  <a:pt x="900" y="366"/>
                </a:lnTo>
                <a:cubicBezTo>
                  <a:pt x="900" y="422"/>
                  <a:pt x="900" y="478"/>
                  <a:pt x="900" y="533"/>
                </a:cubicBezTo>
                <a:lnTo>
                  <a:pt x="900" y="533"/>
                </a:lnTo>
                <a:cubicBezTo>
                  <a:pt x="900" y="546"/>
                  <a:pt x="889" y="558"/>
                  <a:pt x="876" y="557"/>
                </a:cubicBezTo>
                <a:lnTo>
                  <a:pt x="876" y="557"/>
                </a:lnTo>
                <a:cubicBezTo>
                  <a:pt x="849" y="556"/>
                  <a:pt x="821" y="556"/>
                  <a:pt x="794" y="557"/>
                </a:cubicBezTo>
                <a:lnTo>
                  <a:pt x="794" y="557"/>
                </a:lnTo>
                <a:cubicBezTo>
                  <a:pt x="780" y="557"/>
                  <a:pt x="769" y="548"/>
                  <a:pt x="769" y="533"/>
                </a:cubicBezTo>
                <a:lnTo>
                  <a:pt x="769" y="533"/>
                </a:lnTo>
                <a:cubicBezTo>
                  <a:pt x="771" y="505"/>
                  <a:pt x="770" y="477"/>
                  <a:pt x="770" y="449"/>
                </a:cubicBezTo>
                <a:close/>
                <a:moveTo>
                  <a:pt x="814" y="387"/>
                </a:moveTo>
                <a:lnTo>
                  <a:pt x="814" y="512"/>
                </a:lnTo>
                <a:lnTo>
                  <a:pt x="854" y="512"/>
                </a:lnTo>
                <a:lnTo>
                  <a:pt x="854" y="387"/>
                </a:lnTo>
                <a:lnTo>
                  <a:pt x="814" y="387"/>
                </a:lnTo>
                <a:close/>
                <a:moveTo>
                  <a:pt x="728" y="193"/>
                </a:moveTo>
                <a:lnTo>
                  <a:pt x="728" y="279"/>
                </a:lnTo>
                <a:lnTo>
                  <a:pt x="728" y="279"/>
                </a:lnTo>
                <a:cubicBezTo>
                  <a:pt x="728" y="293"/>
                  <a:pt x="720" y="300"/>
                  <a:pt x="707" y="300"/>
                </a:cubicBezTo>
                <a:lnTo>
                  <a:pt x="623" y="300"/>
                </a:lnTo>
                <a:lnTo>
                  <a:pt x="623" y="300"/>
                </a:lnTo>
                <a:cubicBezTo>
                  <a:pt x="607" y="300"/>
                  <a:pt x="598" y="291"/>
                  <a:pt x="598" y="275"/>
                </a:cubicBezTo>
                <a:lnTo>
                  <a:pt x="598" y="118"/>
                </a:lnTo>
                <a:lnTo>
                  <a:pt x="598" y="118"/>
                </a:lnTo>
                <a:cubicBezTo>
                  <a:pt x="598" y="113"/>
                  <a:pt x="598" y="107"/>
                  <a:pt x="599" y="101"/>
                </a:cubicBezTo>
                <a:lnTo>
                  <a:pt x="599" y="101"/>
                </a:lnTo>
                <a:cubicBezTo>
                  <a:pt x="601" y="92"/>
                  <a:pt x="609" y="86"/>
                  <a:pt x="618" y="86"/>
                </a:cubicBezTo>
                <a:lnTo>
                  <a:pt x="618" y="86"/>
                </a:lnTo>
                <a:cubicBezTo>
                  <a:pt x="648" y="86"/>
                  <a:pt x="679" y="86"/>
                  <a:pt x="709" y="86"/>
                </a:cubicBezTo>
                <a:lnTo>
                  <a:pt x="709" y="86"/>
                </a:lnTo>
                <a:cubicBezTo>
                  <a:pt x="719" y="86"/>
                  <a:pt x="728" y="96"/>
                  <a:pt x="728" y="106"/>
                </a:cubicBezTo>
                <a:lnTo>
                  <a:pt x="728" y="106"/>
                </a:lnTo>
                <a:cubicBezTo>
                  <a:pt x="728" y="135"/>
                  <a:pt x="728" y="164"/>
                  <a:pt x="728" y="193"/>
                </a:cubicBezTo>
                <a:close/>
                <a:moveTo>
                  <a:pt x="683" y="256"/>
                </a:moveTo>
                <a:lnTo>
                  <a:pt x="683" y="131"/>
                </a:lnTo>
                <a:lnTo>
                  <a:pt x="644" y="131"/>
                </a:lnTo>
                <a:lnTo>
                  <a:pt x="644" y="256"/>
                </a:lnTo>
                <a:lnTo>
                  <a:pt x="683" y="256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632;p36">
            <a:extLst>
              <a:ext uri="{FF2B5EF4-FFF2-40B4-BE49-F238E27FC236}">
                <a16:creationId xmlns:a16="http://schemas.microsoft.com/office/drawing/2014/main" id="{F60EBA2D-B082-16D6-63F5-673B05A97A35}"/>
              </a:ext>
            </a:extLst>
          </p:cNvPr>
          <p:cNvSpPr/>
          <p:nvPr/>
        </p:nvSpPr>
        <p:spPr>
          <a:xfrm>
            <a:off x="7953752" y="2966935"/>
            <a:ext cx="490089" cy="490089"/>
          </a:xfrm>
          <a:custGeom>
            <a:avLst/>
            <a:gdLst/>
            <a:ahLst/>
            <a:cxnLst/>
            <a:rect l="l" t="t" r="r" b="b"/>
            <a:pathLst>
              <a:path w="1461" h="1461" extrusionOk="0">
                <a:moveTo>
                  <a:pt x="1460" y="460"/>
                </a:moveTo>
                <a:lnTo>
                  <a:pt x="1460" y="460"/>
                </a:lnTo>
                <a:cubicBezTo>
                  <a:pt x="1448" y="477"/>
                  <a:pt x="1433" y="480"/>
                  <a:pt x="1421" y="466"/>
                </a:cubicBezTo>
                <a:lnTo>
                  <a:pt x="1421" y="466"/>
                </a:lnTo>
                <a:cubicBezTo>
                  <a:pt x="1417" y="462"/>
                  <a:pt x="1416" y="455"/>
                  <a:pt x="1416" y="449"/>
                </a:cubicBezTo>
                <a:lnTo>
                  <a:pt x="1416" y="449"/>
                </a:lnTo>
                <a:cubicBezTo>
                  <a:pt x="1415" y="331"/>
                  <a:pt x="1416" y="213"/>
                  <a:pt x="1416" y="95"/>
                </a:cubicBezTo>
                <a:lnTo>
                  <a:pt x="1416" y="45"/>
                </a:lnTo>
                <a:lnTo>
                  <a:pt x="514" y="45"/>
                </a:lnTo>
                <a:lnTo>
                  <a:pt x="514" y="255"/>
                </a:lnTo>
                <a:lnTo>
                  <a:pt x="524" y="255"/>
                </a:lnTo>
                <a:lnTo>
                  <a:pt x="524" y="255"/>
                </a:lnTo>
                <a:cubicBezTo>
                  <a:pt x="583" y="255"/>
                  <a:pt x="641" y="255"/>
                  <a:pt x="700" y="255"/>
                </a:cubicBezTo>
                <a:lnTo>
                  <a:pt x="700" y="255"/>
                </a:lnTo>
                <a:cubicBezTo>
                  <a:pt x="711" y="255"/>
                  <a:pt x="722" y="257"/>
                  <a:pt x="726" y="270"/>
                </a:cubicBezTo>
                <a:lnTo>
                  <a:pt x="726" y="270"/>
                </a:lnTo>
                <a:cubicBezTo>
                  <a:pt x="727" y="273"/>
                  <a:pt x="728" y="277"/>
                  <a:pt x="728" y="280"/>
                </a:cubicBezTo>
                <a:lnTo>
                  <a:pt x="728" y="280"/>
                </a:lnTo>
                <a:cubicBezTo>
                  <a:pt x="728" y="325"/>
                  <a:pt x="728" y="370"/>
                  <a:pt x="728" y="416"/>
                </a:cubicBezTo>
                <a:lnTo>
                  <a:pt x="728" y="427"/>
                </a:lnTo>
                <a:lnTo>
                  <a:pt x="738" y="427"/>
                </a:lnTo>
                <a:lnTo>
                  <a:pt x="738" y="427"/>
                </a:lnTo>
                <a:cubicBezTo>
                  <a:pt x="783" y="427"/>
                  <a:pt x="829" y="428"/>
                  <a:pt x="874" y="427"/>
                </a:cubicBezTo>
                <a:lnTo>
                  <a:pt x="874" y="427"/>
                </a:lnTo>
                <a:cubicBezTo>
                  <a:pt x="889" y="427"/>
                  <a:pt x="899" y="438"/>
                  <a:pt x="898" y="452"/>
                </a:cubicBezTo>
                <a:lnTo>
                  <a:pt x="898" y="452"/>
                </a:lnTo>
                <a:cubicBezTo>
                  <a:pt x="898" y="523"/>
                  <a:pt x="898" y="595"/>
                  <a:pt x="898" y="666"/>
                </a:cubicBezTo>
                <a:lnTo>
                  <a:pt x="898" y="934"/>
                </a:lnTo>
                <a:lnTo>
                  <a:pt x="898" y="946"/>
                </a:lnTo>
                <a:lnTo>
                  <a:pt x="1415" y="946"/>
                </a:lnTo>
                <a:lnTo>
                  <a:pt x="1415" y="935"/>
                </a:lnTo>
                <a:lnTo>
                  <a:pt x="1415" y="935"/>
                </a:lnTo>
                <a:cubicBezTo>
                  <a:pt x="1415" y="805"/>
                  <a:pt x="1416" y="674"/>
                  <a:pt x="1415" y="543"/>
                </a:cubicBezTo>
                <a:lnTo>
                  <a:pt x="1415" y="543"/>
                </a:lnTo>
                <a:cubicBezTo>
                  <a:pt x="1415" y="525"/>
                  <a:pt x="1422" y="519"/>
                  <a:pt x="1430" y="516"/>
                </a:cubicBezTo>
                <a:lnTo>
                  <a:pt x="1430" y="516"/>
                </a:lnTo>
                <a:cubicBezTo>
                  <a:pt x="1440" y="512"/>
                  <a:pt x="1451" y="517"/>
                  <a:pt x="1459" y="528"/>
                </a:cubicBezTo>
                <a:lnTo>
                  <a:pt x="1459" y="977"/>
                </a:lnTo>
                <a:lnTo>
                  <a:pt x="1459" y="977"/>
                </a:lnTo>
                <a:cubicBezTo>
                  <a:pt x="1452" y="989"/>
                  <a:pt x="1440" y="990"/>
                  <a:pt x="1427" y="990"/>
                </a:cubicBezTo>
                <a:lnTo>
                  <a:pt x="1427" y="990"/>
                </a:lnTo>
                <a:cubicBezTo>
                  <a:pt x="1255" y="990"/>
                  <a:pt x="1082" y="990"/>
                  <a:pt x="910" y="990"/>
                </a:cubicBezTo>
                <a:lnTo>
                  <a:pt x="899" y="990"/>
                </a:lnTo>
                <a:lnTo>
                  <a:pt x="899" y="1199"/>
                </a:lnTo>
                <a:lnTo>
                  <a:pt x="899" y="1199"/>
                </a:lnTo>
                <a:cubicBezTo>
                  <a:pt x="920" y="1202"/>
                  <a:pt x="937" y="1212"/>
                  <a:pt x="951" y="1226"/>
                </a:cubicBezTo>
                <a:lnTo>
                  <a:pt x="951" y="1226"/>
                </a:lnTo>
                <a:cubicBezTo>
                  <a:pt x="971" y="1246"/>
                  <a:pt x="982" y="1269"/>
                  <a:pt x="984" y="1297"/>
                </a:cubicBezTo>
                <a:lnTo>
                  <a:pt x="984" y="1297"/>
                </a:lnTo>
                <a:cubicBezTo>
                  <a:pt x="986" y="1314"/>
                  <a:pt x="979" y="1326"/>
                  <a:pt x="958" y="1326"/>
                </a:cubicBezTo>
                <a:lnTo>
                  <a:pt x="958" y="1326"/>
                </a:lnTo>
                <a:cubicBezTo>
                  <a:pt x="863" y="1326"/>
                  <a:pt x="768" y="1326"/>
                  <a:pt x="673" y="1326"/>
                </a:cubicBezTo>
                <a:lnTo>
                  <a:pt x="662" y="1326"/>
                </a:lnTo>
                <a:lnTo>
                  <a:pt x="662" y="1326"/>
                </a:lnTo>
                <a:cubicBezTo>
                  <a:pt x="662" y="1328"/>
                  <a:pt x="662" y="1328"/>
                  <a:pt x="662" y="1329"/>
                </a:cubicBezTo>
                <a:lnTo>
                  <a:pt x="662" y="1329"/>
                </a:lnTo>
                <a:cubicBezTo>
                  <a:pt x="681" y="1359"/>
                  <a:pt x="701" y="1389"/>
                  <a:pt x="720" y="1419"/>
                </a:cubicBezTo>
                <a:lnTo>
                  <a:pt x="720" y="1419"/>
                </a:lnTo>
                <a:cubicBezTo>
                  <a:pt x="732" y="1438"/>
                  <a:pt x="730" y="1448"/>
                  <a:pt x="713" y="1460"/>
                </a:cubicBezTo>
                <a:lnTo>
                  <a:pt x="269" y="1460"/>
                </a:lnTo>
                <a:lnTo>
                  <a:pt x="269" y="1460"/>
                </a:lnTo>
                <a:cubicBezTo>
                  <a:pt x="256" y="1450"/>
                  <a:pt x="252" y="1437"/>
                  <a:pt x="259" y="1426"/>
                </a:cubicBezTo>
                <a:lnTo>
                  <a:pt x="259" y="1426"/>
                </a:lnTo>
                <a:cubicBezTo>
                  <a:pt x="265" y="1415"/>
                  <a:pt x="272" y="1405"/>
                  <a:pt x="279" y="1394"/>
                </a:cubicBezTo>
                <a:lnTo>
                  <a:pt x="279" y="1394"/>
                </a:lnTo>
                <a:cubicBezTo>
                  <a:pt x="293" y="1372"/>
                  <a:pt x="307" y="1349"/>
                  <a:pt x="322" y="1326"/>
                </a:cubicBezTo>
                <a:lnTo>
                  <a:pt x="311" y="1326"/>
                </a:lnTo>
                <a:lnTo>
                  <a:pt x="311" y="1326"/>
                </a:lnTo>
                <a:cubicBezTo>
                  <a:pt x="216" y="1326"/>
                  <a:pt x="121" y="1326"/>
                  <a:pt x="26" y="1326"/>
                </a:cubicBezTo>
                <a:lnTo>
                  <a:pt x="26" y="1326"/>
                </a:lnTo>
                <a:cubicBezTo>
                  <a:pt x="14" y="1326"/>
                  <a:pt x="6" y="1323"/>
                  <a:pt x="0" y="1313"/>
                </a:cubicBezTo>
                <a:lnTo>
                  <a:pt x="0" y="1286"/>
                </a:lnTo>
                <a:lnTo>
                  <a:pt x="0" y="1286"/>
                </a:lnTo>
                <a:cubicBezTo>
                  <a:pt x="3" y="1276"/>
                  <a:pt x="5" y="1266"/>
                  <a:pt x="9" y="1257"/>
                </a:cubicBezTo>
                <a:lnTo>
                  <a:pt x="9" y="1257"/>
                </a:lnTo>
                <a:cubicBezTo>
                  <a:pt x="25" y="1227"/>
                  <a:pt x="50" y="1207"/>
                  <a:pt x="84" y="1199"/>
                </a:cubicBezTo>
                <a:lnTo>
                  <a:pt x="84" y="1170"/>
                </a:lnTo>
                <a:lnTo>
                  <a:pt x="84" y="965"/>
                </a:lnTo>
                <a:lnTo>
                  <a:pt x="84" y="965"/>
                </a:lnTo>
                <a:cubicBezTo>
                  <a:pt x="84" y="950"/>
                  <a:pt x="92" y="941"/>
                  <a:pt x="106" y="939"/>
                </a:cubicBezTo>
                <a:lnTo>
                  <a:pt x="106" y="939"/>
                </a:lnTo>
                <a:cubicBezTo>
                  <a:pt x="116" y="938"/>
                  <a:pt x="126" y="946"/>
                  <a:pt x="129" y="959"/>
                </a:cubicBezTo>
                <a:lnTo>
                  <a:pt x="129" y="959"/>
                </a:lnTo>
                <a:cubicBezTo>
                  <a:pt x="130" y="963"/>
                  <a:pt x="130" y="966"/>
                  <a:pt x="130" y="969"/>
                </a:cubicBezTo>
                <a:lnTo>
                  <a:pt x="130" y="1185"/>
                </a:lnTo>
                <a:lnTo>
                  <a:pt x="130" y="1195"/>
                </a:lnTo>
                <a:lnTo>
                  <a:pt x="256" y="1195"/>
                </a:lnTo>
                <a:lnTo>
                  <a:pt x="256" y="472"/>
                </a:lnTo>
                <a:lnTo>
                  <a:pt x="130" y="472"/>
                </a:lnTo>
                <a:lnTo>
                  <a:pt x="130" y="484"/>
                </a:lnTo>
                <a:lnTo>
                  <a:pt x="130" y="869"/>
                </a:lnTo>
                <a:lnTo>
                  <a:pt x="130" y="869"/>
                </a:lnTo>
                <a:cubicBezTo>
                  <a:pt x="130" y="871"/>
                  <a:pt x="130" y="874"/>
                  <a:pt x="130" y="876"/>
                </a:cubicBezTo>
                <a:lnTo>
                  <a:pt x="130" y="876"/>
                </a:lnTo>
                <a:cubicBezTo>
                  <a:pt x="128" y="888"/>
                  <a:pt x="120" y="900"/>
                  <a:pt x="104" y="899"/>
                </a:cubicBezTo>
                <a:lnTo>
                  <a:pt x="104" y="899"/>
                </a:lnTo>
                <a:cubicBezTo>
                  <a:pt x="93" y="898"/>
                  <a:pt x="84" y="888"/>
                  <a:pt x="84" y="875"/>
                </a:cubicBezTo>
                <a:lnTo>
                  <a:pt x="84" y="451"/>
                </a:lnTo>
                <a:lnTo>
                  <a:pt x="84" y="451"/>
                </a:lnTo>
                <a:cubicBezTo>
                  <a:pt x="84" y="438"/>
                  <a:pt x="93" y="427"/>
                  <a:pt x="108" y="427"/>
                </a:cubicBezTo>
                <a:lnTo>
                  <a:pt x="108" y="427"/>
                </a:lnTo>
                <a:cubicBezTo>
                  <a:pt x="154" y="428"/>
                  <a:pt x="200" y="427"/>
                  <a:pt x="246" y="427"/>
                </a:cubicBezTo>
                <a:lnTo>
                  <a:pt x="256" y="427"/>
                </a:lnTo>
                <a:lnTo>
                  <a:pt x="256" y="416"/>
                </a:lnTo>
                <a:lnTo>
                  <a:pt x="256" y="416"/>
                </a:lnTo>
                <a:cubicBezTo>
                  <a:pt x="256" y="369"/>
                  <a:pt x="256" y="322"/>
                  <a:pt x="256" y="276"/>
                </a:cubicBezTo>
                <a:lnTo>
                  <a:pt x="256" y="276"/>
                </a:lnTo>
                <a:cubicBezTo>
                  <a:pt x="256" y="266"/>
                  <a:pt x="262" y="260"/>
                  <a:pt x="269" y="257"/>
                </a:cubicBezTo>
                <a:lnTo>
                  <a:pt x="269" y="257"/>
                </a:lnTo>
                <a:cubicBezTo>
                  <a:pt x="274" y="255"/>
                  <a:pt x="280" y="255"/>
                  <a:pt x="286" y="255"/>
                </a:cubicBezTo>
                <a:lnTo>
                  <a:pt x="286" y="255"/>
                </a:lnTo>
                <a:cubicBezTo>
                  <a:pt x="343" y="255"/>
                  <a:pt x="401" y="255"/>
                  <a:pt x="459" y="255"/>
                </a:cubicBezTo>
                <a:lnTo>
                  <a:pt x="469" y="255"/>
                </a:lnTo>
                <a:lnTo>
                  <a:pt x="469" y="244"/>
                </a:lnTo>
                <a:lnTo>
                  <a:pt x="469" y="244"/>
                </a:lnTo>
                <a:cubicBezTo>
                  <a:pt x="469" y="172"/>
                  <a:pt x="469" y="99"/>
                  <a:pt x="469" y="27"/>
                </a:cubicBezTo>
                <a:lnTo>
                  <a:pt x="469" y="27"/>
                </a:lnTo>
                <a:cubicBezTo>
                  <a:pt x="469" y="15"/>
                  <a:pt x="472" y="7"/>
                  <a:pt x="482" y="0"/>
                </a:cubicBezTo>
                <a:lnTo>
                  <a:pt x="1459" y="0"/>
                </a:lnTo>
                <a:lnTo>
                  <a:pt x="1459" y="0"/>
                </a:lnTo>
                <a:cubicBezTo>
                  <a:pt x="1460" y="154"/>
                  <a:pt x="1460" y="307"/>
                  <a:pt x="1460" y="460"/>
                </a:cubicBezTo>
                <a:close/>
                <a:moveTo>
                  <a:pt x="301" y="854"/>
                </a:moveTo>
                <a:lnTo>
                  <a:pt x="683" y="854"/>
                </a:lnTo>
                <a:lnTo>
                  <a:pt x="683" y="301"/>
                </a:lnTo>
                <a:lnTo>
                  <a:pt x="301" y="301"/>
                </a:lnTo>
                <a:lnTo>
                  <a:pt x="301" y="854"/>
                </a:lnTo>
                <a:close/>
                <a:moveTo>
                  <a:pt x="854" y="1195"/>
                </a:moveTo>
                <a:lnTo>
                  <a:pt x="854" y="472"/>
                </a:lnTo>
                <a:lnTo>
                  <a:pt x="728" y="472"/>
                </a:lnTo>
                <a:lnTo>
                  <a:pt x="728" y="1195"/>
                </a:lnTo>
                <a:lnTo>
                  <a:pt x="854" y="1195"/>
                </a:lnTo>
                <a:close/>
                <a:moveTo>
                  <a:pt x="597" y="1282"/>
                </a:moveTo>
                <a:lnTo>
                  <a:pt x="597" y="1070"/>
                </a:lnTo>
                <a:lnTo>
                  <a:pt x="386" y="1070"/>
                </a:lnTo>
                <a:lnTo>
                  <a:pt x="386" y="1282"/>
                </a:lnTo>
                <a:lnTo>
                  <a:pt x="597" y="1282"/>
                </a:lnTo>
                <a:close/>
                <a:moveTo>
                  <a:pt x="341" y="1282"/>
                </a:moveTo>
                <a:lnTo>
                  <a:pt x="341" y="1270"/>
                </a:lnTo>
                <a:lnTo>
                  <a:pt x="341" y="1270"/>
                </a:lnTo>
                <a:cubicBezTo>
                  <a:pt x="341" y="1169"/>
                  <a:pt x="341" y="1068"/>
                  <a:pt x="341" y="966"/>
                </a:cubicBezTo>
                <a:lnTo>
                  <a:pt x="341" y="966"/>
                </a:lnTo>
                <a:cubicBezTo>
                  <a:pt x="341" y="948"/>
                  <a:pt x="351" y="939"/>
                  <a:pt x="367" y="939"/>
                </a:cubicBezTo>
                <a:lnTo>
                  <a:pt x="367" y="939"/>
                </a:lnTo>
                <a:cubicBezTo>
                  <a:pt x="451" y="939"/>
                  <a:pt x="534" y="939"/>
                  <a:pt x="617" y="939"/>
                </a:cubicBezTo>
                <a:lnTo>
                  <a:pt x="617" y="939"/>
                </a:lnTo>
                <a:cubicBezTo>
                  <a:pt x="633" y="939"/>
                  <a:pt x="642" y="948"/>
                  <a:pt x="642" y="964"/>
                </a:cubicBezTo>
                <a:lnTo>
                  <a:pt x="642" y="1271"/>
                </a:lnTo>
                <a:lnTo>
                  <a:pt x="642" y="1282"/>
                </a:lnTo>
                <a:lnTo>
                  <a:pt x="683" y="1282"/>
                </a:lnTo>
                <a:lnTo>
                  <a:pt x="683" y="899"/>
                </a:lnTo>
                <a:lnTo>
                  <a:pt x="301" y="899"/>
                </a:lnTo>
                <a:lnTo>
                  <a:pt x="301" y="1282"/>
                </a:lnTo>
                <a:lnTo>
                  <a:pt x="341" y="1282"/>
                </a:lnTo>
                <a:close/>
                <a:moveTo>
                  <a:pt x="663" y="1415"/>
                </a:moveTo>
                <a:lnTo>
                  <a:pt x="663" y="1415"/>
                </a:lnTo>
                <a:cubicBezTo>
                  <a:pt x="662" y="1413"/>
                  <a:pt x="662" y="1412"/>
                  <a:pt x="661" y="1411"/>
                </a:cubicBezTo>
                <a:lnTo>
                  <a:pt x="661" y="1411"/>
                </a:lnTo>
                <a:cubicBezTo>
                  <a:pt x="644" y="1384"/>
                  <a:pt x="627" y="1357"/>
                  <a:pt x="609" y="1330"/>
                </a:cubicBezTo>
                <a:lnTo>
                  <a:pt x="609" y="1330"/>
                </a:lnTo>
                <a:cubicBezTo>
                  <a:pt x="608" y="1327"/>
                  <a:pt x="603" y="1326"/>
                  <a:pt x="601" y="1326"/>
                </a:cubicBezTo>
                <a:lnTo>
                  <a:pt x="601" y="1326"/>
                </a:lnTo>
                <a:cubicBezTo>
                  <a:pt x="528" y="1326"/>
                  <a:pt x="455" y="1326"/>
                  <a:pt x="382" y="1326"/>
                </a:cubicBezTo>
                <a:lnTo>
                  <a:pt x="382" y="1326"/>
                </a:lnTo>
                <a:cubicBezTo>
                  <a:pt x="379" y="1326"/>
                  <a:pt x="375" y="1328"/>
                  <a:pt x="374" y="1331"/>
                </a:cubicBezTo>
                <a:lnTo>
                  <a:pt x="374" y="1331"/>
                </a:lnTo>
                <a:cubicBezTo>
                  <a:pt x="366" y="1341"/>
                  <a:pt x="359" y="1353"/>
                  <a:pt x="352" y="1364"/>
                </a:cubicBezTo>
                <a:lnTo>
                  <a:pt x="352" y="1364"/>
                </a:lnTo>
                <a:cubicBezTo>
                  <a:pt x="341" y="1381"/>
                  <a:pt x="330" y="1398"/>
                  <a:pt x="319" y="1415"/>
                </a:cubicBezTo>
                <a:lnTo>
                  <a:pt x="663" y="1415"/>
                </a:lnTo>
                <a:close/>
                <a:moveTo>
                  <a:pt x="385" y="1025"/>
                </a:moveTo>
                <a:lnTo>
                  <a:pt x="597" y="1025"/>
                </a:lnTo>
                <a:lnTo>
                  <a:pt x="597" y="985"/>
                </a:lnTo>
                <a:lnTo>
                  <a:pt x="385" y="985"/>
                </a:lnTo>
                <a:lnTo>
                  <a:pt x="385" y="1025"/>
                </a:lnTo>
                <a:close/>
                <a:moveTo>
                  <a:pt x="48" y="1281"/>
                </a:moveTo>
                <a:lnTo>
                  <a:pt x="256" y="1281"/>
                </a:lnTo>
                <a:lnTo>
                  <a:pt x="256" y="1241"/>
                </a:lnTo>
                <a:lnTo>
                  <a:pt x="256" y="1241"/>
                </a:lnTo>
                <a:cubicBezTo>
                  <a:pt x="206" y="1241"/>
                  <a:pt x="157" y="1241"/>
                  <a:pt x="108" y="1242"/>
                </a:cubicBezTo>
                <a:lnTo>
                  <a:pt x="108" y="1242"/>
                </a:lnTo>
                <a:cubicBezTo>
                  <a:pt x="100" y="1242"/>
                  <a:pt x="92" y="1243"/>
                  <a:pt x="85" y="1245"/>
                </a:cubicBezTo>
                <a:lnTo>
                  <a:pt x="85" y="1245"/>
                </a:lnTo>
                <a:cubicBezTo>
                  <a:pt x="68" y="1252"/>
                  <a:pt x="57" y="1264"/>
                  <a:pt x="48" y="1281"/>
                </a:cubicBezTo>
                <a:close/>
                <a:moveTo>
                  <a:pt x="728" y="1282"/>
                </a:moveTo>
                <a:lnTo>
                  <a:pt x="935" y="1282"/>
                </a:lnTo>
                <a:lnTo>
                  <a:pt x="935" y="1282"/>
                </a:lnTo>
                <a:cubicBezTo>
                  <a:pt x="926" y="1258"/>
                  <a:pt x="903" y="1242"/>
                  <a:pt x="880" y="1242"/>
                </a:cubicBezTo>
                <a:lnTo>
                  <a:pt x="738" y="1242"/>
                </a:lnTo>
                <a:lnTo>
                  <a:pt x="728" y="1242"/>
                </a:lnTo>
                <a:lnTo>
                  <a:pt x="728" y="1282"/>
                </a:lnTo>
                <a:close/>
                <a:moveTo>
                  <a:pt x="1154" y="210"/>
                </a:moveTo>
                <a:lnTo>
                  <a:pt x="1154" y="210"/>
                </a:lnTo>
                <a:cubicBezTo>
                  <a:pt x="1136" y="200"/>
                  <a:pt x="1122" y="186"/>
                  <a:pt x="1118" y="163"/>
                </a:cubicBezTo>
                <a:lnTo>
                  <a:pt x="1118" y="163"/>
                </a:lnTo>
                <a:cubicBezTo>
                  <a:pt x="1111" y="129"/>
                  <a:pt x="1133" y="90"/>
                  <a:pt x="1170" y="86"/>
                </a:cubicBezTo>
                <a:lnTo>
                  <a:pt x="1170" y="86"/>
                </a:lnTo>
                <a:cubicBezTo>
                  <a:pt x="1179" y="85"/>
                  <a:pt x="1188" y="85"/>
                  <a:pt x="1197" y="85"/>
                </a:cubicBezTo>
                <a:lnTo>
                  <a:pt x="1197" y="85"/>
                </a:lnTo>
                <a:cubicBezTo>
                  <a:pt x="1234" y="84"/>
                  <a:pt x="1271" y="85"/>
                  <a:pt x="1308" y="84"/>
                </a:cubicBezTo>
                <a:lnTo>
                  <a:pt x="1308" y="84"/>
                </a:lnTo>
                <a:cubicBezTo>
                  <a:pt x="1339" y="84"/>
                  <a:pt x="1371" y="107"/>
                  <a:pt x="1374" y="141"/>
                </a:cubicBezTo>
                <a:lnTo>
                  <a:pt x="1374" y="141"/>
                </a:lnTo>
                <a:cubicBezTo>
                  <a:pt x="1374" y="147"/>
                  <a:pt x="1375" y="152"/>
                  <a:pt x="1375" y="158"/>
                </a:cubicBezTo>
                <a:lnTo>
                  <a:pt x="1375" y="158"/>
                </a:lnTo>
                <a:cubicBezTo>
                  <a:pt x="1375" y="198"/>
                  <a:pt x="1376" y="238"/>
                  <a:pt x="1375" y="278"/>
                </a:cubicBezTo>
                <a:lnTo>
                  <a:pt x="1375" y="278"/>
                </a:lnTo>
                <a:cubicBezTo>
                  <a:pt x="1374" y="308"/>
                  <a:pt x="1356" y="334"/>
                  <a:pt x="1324" y="341"/>
                </a:cubicBezTo>
                <a:lnTo>
                  <a:pt x="1324" y="341"/>
                </a:lnTo>
                <a:cubicBezTo>
                  <a:pt x="1295" y="348"/>
                  <a:pt x="1268" y="336"/>
                  <a:pt x="1252" y="310"/>
                </a:cubicBezTo>
                <a:lnTo>
                  <a:pt x="1252" y="310"/>
                </a:lnTo>
                <a:cubicBezTo>
                  <a:pt x="1251" y="308"/>
                  <a:pt x="1250" y="306"/>
                  <a:pt x="1250" y="305"/>
                </a:cubicBezTo>
                <a:lnTo>
                  <a:pt x="1250" y="305"/>
                </a:lnTo>
                <a:cubicBezTo>
                  <a:pt x="1220" y="334"/>
                  <a:pt x="1191" y="364"/>
                  <a:pt x="1162" y="392"/>
                </a:cubicBezTo>
                <a:lnTo>
                  <a:pt x="1162" y="392"/>
                </a:lnTo>
                <a:cubicBezTo>
                  <a:pt x="1188" y="404"/>
                  <a:pt x="1202" y="426"/>
                  <a:pt x="1201" y="456"/>
                </a:cubicBezTo>
                <a:lnTo>
                  <a:pt x="1201" y="456"/>
                </a:lnTo>
                <a:cubicBezTo>
                  <a:pt x="1200" y="485"/>
                  <a:pt x="1178" y="511"/>
                  <a:pt x="1149" y="515"/>
                </a:cubicBezTo>
                <a:lnTo>
                  <a:pt x="1149" y="515"/>
                </a:lnTo>
                <a:cubicBezTo>
                  <a:pt x="1139" y="517"/>
                  <a:pt x="1128" y="517"/>
                  <a:pt x="1117" y="517"/>
                </a:cubicBezTo>
                <a:lnTo>
                  <a:pt x="1117" y="517"/>
                </a:lnTo>
                <a:cubicBezTo>
                  <a:pt x="1081" y="517"/>
                  <a:pt x="1046" y="517"/>
                  <a:pt x="1010" y="517"/>
                </a:cubicBezTo>
                <a:lnTo>
                  <a:pt x="1010" y="517"/>
                </a:lnTo>
                <a:cubicBezTo>
                  <a:pt x="971" y="518"/>
                  <a:pt x="941" y="487"/>
                  <a:pt x="942" y="450"/>
                </a:cubicBezTo>
                <a:lnTo>
                  <a:pt x="942" y="450"/>
                </a:lnTo>
                <a:cubicBezTo>
                  <a:pt x="943" y="408"/>
                  <a:pt x="943" y="367"/>
                  <a:pt x="942" y="326"/>
                </a:cubicBezTo>
                <a:lnTo>
                  <a:pt x="942" y="326"/>
                </a:lnTo>
                <a:cubicBezTo>
                  <a:pt x="942" y="293"/>
                  <a:pt x="962" y="268"/>
                  <a:pt x="990" y="261"/>
                </a:cubicBezTo>
                <a:lnTo>
                  <a:pt x="990" y="261"/>
                </a:lnTo>
                <a:cubicBezTo>
                  <a:pt x="1021" y="252"/>
                  <a:pt x="1054" y="267"/>
                  <a:pt x="1066" y="296"/>
                </a:cubicBezTo>
                <a:lnTo>
                  <a:pt x="1066" y="296"/>
                </a:lnTo>
                <a:cubicBezTo>
                  <a:pt x="1067" y="296"/>
                  <a:pt x="1067" y="297"/>
                  <a:pt x="1067" y="297"/>
                </a:cubicBezTo>
                <a:lnTo>
                  <a:pt x="1154" y="210"/>
                </a:lnTo>
                <a:close/>
                <a:moveTo>
                  <a:pt x="1245" y="130"/>
                </a:moveTo>
                <a:lnTo>
                  <a:pt x="1245" y="130"/>
                </a:lnTo>
                <a:cubicBezTo>
                  <a:pt x="1223" y="130"/>
                  <a:pt x="1202" y="130"/>
                  <a:pt x="1180" y="130"/>
                </a:cubicBezTo>
                <a:lnTo>
                  <a:pt x="1180" y="130"/>
                </a:lnTo>
                <a:cubicBezTo>
                  <a:pt x="1167" y="130"/>
                  <a:pt x="1158" y="143"/>
                  <a:pt x="1162" y="155"/>
                </a:cubicBezTo>
                <a:lnTo>
                  <a:pt x="1162" y="155"/>
                </a:lnTo>
                <a:cubicBezTo>
                  <a:pt x="1165" y="164"/>
                  <a:pt x="1173" y="170"/>
                  <a:pt x="1182" y="171"/>
                </a:cubicBezTo>
                <a:lnTo>
                  <a:pt x="1182" y="171"/>
                </a:lnTo>
                <a:cubicBezTo>
                  <a:pt x="1189" y="171"/>
                  <a:pt x="1196" y="171"/>
                  <a:pt x="1203" y="171"/>
                </a:cubicBezTo>
                <a:lnTo>
                  <a:pt x="1203" y="171"/>
                </a:lnTo>
                <a:cubicBezTo>
                  <a:pt x="1214" y="170"/>
                  <a:pt x="1223" y="173"/>
                  <a:pt x="1227" y="185"/>
                </a:cubicBezTo>
                <a:lnTo>
                  <a:pt x="1227" y="185"/>
                </a:lnTo>
                <a:cubicBezTo>
                  <a:pt x="1231" y="196"/>
                  <a:pt x="1227" y="204"/>
                  <a:pt x="1219" y="212"/>
                </a:cubicBezTo>
                <a:lnTo>
                  <a:pt x="1219" y="212"/>
                </a:lnTo>
                <a:cubicBezTo>
                  <a:pt x="1184" y="247"/>
                  <a:pt x="1149" y="282"/>
                  <a:pt x="1115" y="317"/>
                </a:cubicBezTo>
                <a:lnTo>
                  <a:pt x="1115" y="317"/>
                </a:lnTo>
                <a:cubicBezTo>
                  <a:pt x="1099" y="332"/>
                  <a:pt x="1083" y="348"/>
                  <a:pt x="1067" y="365"/>
                </a:cubicBezTo>
                <a:lnTo>
                  <a:pt x="1067" y="365"/>
                </a:lnTo>
                <a:cubicBezTo>
                  <a:pt x="1059" y="372"/>
                  <a:pt x="1050" y="372"/>
                  <a:pt x="1041" y="369"/>
                </a:cubicBezTo>
                <a:lnTo>
                  <a:pt x="1041" y="369"/>
                </a:lnTo>
                <a:cubicBezTo>
                  <a:pt x="1033" y="367"/>
                  <a:pt x="1028" y="359"/>
                  <a:pt x="1028" y="349"/>
                </a:cubicBezTo>
                <a:lnTo>
                  <a:pt x="1028" y="349"/>
                </a:lnTo>
                <a:cubicBezTo>
                  <a:pt x="1028" y="341"/>
                  <a:pt x="1029" y="334"/>
                  <a:pt x="1028" y="326"/>
                </a:cubicBezTo>
                <a:lnTo>
                  <a:pt x="1028" y="326"/>
                </a:lnTo>
                <a:cubicBezTo>
                  <a:pt x="1028" y="309"/>
                  <a:pt x="1012" y="298"/>
                  <a:pt x="997" y="306"/>
                </a:cubicBezTo>
                <a:lnTo>
                  <a:pt x="997" y="306"/>
                </a:lnTo>
                <a:cubicBezTo>
                  <a:pt x="989" y="312"/>
                  <a:pt x="986" y="320"/>
                  <a:pt x="986" y="329"/>
                </a:cubicBezTo>
                <a:lnTo>
                  <a:pt x="986" y="447"/>
                </a:lnTo>
                <a:lnTo>
                  <a:pt x="986" y="447"/>
                </a:lnTo>
                <a:cubicBezTo>
                  <a:pt x="986" y="463"/>
                  <a:pt x="995" y="473"/>
                  <a:pt x="1011" y="473"/>
                </a:cubicBezTo>
                <a:lnTo>
                  <a:pt x="1011" y="473"/>
                </a:lnTo>
                <a:cubicBezTo>
                  <a:pt x="1052" y="474"/>
                  <a:pt x="1093" y="473"/>
                  <a:pt x="1135" y="473"/>
                </a:cubicBezTo>
                <a:lnTo>
                  <a:pt x="1135" y="473"/>
                </a:lnTo>
                <a:cubicBezTo>
                  <a:pt x="1147" y="473"/>
                  <a:pt x="1156" y="464"/>
                  <a:pt x="1157" y="452"/>
                </a:cubicBezTo>
                <a:lnTo>
                  <a:pt x="1157" y="452"/>
                </a:lnTo>
                <a:cubicBezTo>
                  <a:pt x="1157" y="444"/>
                  <a:pt x="1149" y="435"/>
                  <a:pt x="1139" y="432"/>
                </a:cubicBezTo>
                <a:lnTo>
                  <a:pt x="1139" y="432"/>
                </a:lnTo>
                <a:cubicBezTo>
                  <a:pt x="1130" y="431"/>
                  <a:pt x="1121" y="431"/>
                  <a:pt x="1112" y="431"/>
                </a:cubicBezTo>
                <a:lnTo>
                  <a:pt x="1112" y="431"/>
                </a:lnTo>
                <a:cubicBezTo>
                  <a:pt x="1101" y="431"/>
                  <a:pt x="1092" y="427"/>
                  <a:pt x="1090" y="418"/>
                </a:cubicBezTo>
                <a:lnTo>
                  <a:pt x="1090" y="418"/>
                </a:lnTo>
                <a:cubicBezTo>
                  <a:pt x="1088" y="409"/>
                  <a:pt x="1088" y="400"/>
                  <a:pt x="1096" y="392"/>
                </a:cubicBezTo>
                <a:lnTo>
                  <a:pt x="1096" y="392"/>
                </a:lnTo>
                <a:cubicBezTo>
                  <a:pt x="1147" y="341"/>
                  <a:pt x="1199" y="289"/>
                  <a:pt x="1250" y="238"/>
                </a:cubicBezTo>
                <a:lnTo>
                  <a:pt x="1250" y="238"/>
                </a:lnTo>
                <a:cubicBezTo>
                  <a:pt x="1257" y="231"/>
                  <a:pt x="1266" y="229"/>
                  <a:pt x="1275" y="233"/>
                </a:cubicBezTo>
                <a:lnTo>
                  <a:pt x="1275" y="233"/>
                </a:lnTo>
                <a:cubicBezTo>
                  <a:pt x="1285" y="237"/>
                  <a:pt x="1289" y="243"/>
                  <a:pt x="1289" y="254"/>
                </a:cubicBezTo>
                <a:lnTo>
                  <a:pt x="1289" y="254"/>
                </a:lnTo>
                <a:cubicBezTo>
                  <a:pt x="1289" y="262"/>
                  <a:pt x="1289" y="270"/>
                  <a:pt x="1289" y="278"/>
                </a:cubicBezTo>
                <a:lnTo>
                  <a:pt x="1289" y="278"/>
                </a:lnTo>
                <a:cubicBezTo>
                  <a:pt x="1289" y="291"/>
                  <a:pt x="1301" y="300"/>
                  <a:pt x="1310" y="299"/>
                </a:cubicBezTo>
                <a:lnTo>
                  <a:pt x="1310" y="299"/>
                </a:lnTo>
                <a:cubicBezTo>
                  <a:pt x="1320" y="298"/>
                  <a:pt x="1330" y="290"/>
                  <a:pt x="1329" y="278"/>
                </a:cubicBezTo>
                <a:lnTo>
                  <a:pt x="1329" y="278"/>
                </a:lnTo>
                <a:cubicBezTo>
                  <a:pt x="1329" y="235"/>
                  <a:pt x="1329" y="193"/>
                  <a:pt x="1329" y="151"/>
                </a:cubicBezTo>
                <a:lnTo>
                  <a:pt x="1329" y="151"/>
                </a:lnTo>
                <a:cubicBezTo>
                  <a:pt x="1329" y="139"/>
                  <a:pt x="1321" y="131"/>
                  <a:pt x="1309" y="131"/>
                </a:cubicBezTo>
                <a:lnTo>
                  <a:pt x="1309" y="131"/>
                </a:lnTo>
                <a:cubicBezTo>
                  <a:pt x="1288" y="130"/>
                  <a:pt x="1266" y="130"/>
                  <a:pt x="1245" y="130"/>
                </a:cubicBezTo>
                <a:close/>
                <a:moveTo>
                  <a:pt x="642" y="449"/>
                </a:moveTo>
                <a:lnTo>
                  <a:pt x="642" y="535"/>
                </a:lnTo>
                <a:lnTo>
                  <a:pt x="642" y="535"/>
                </a:lnTo>
                <a:cubicBezTo>
                  <a:pt x="642" y="549"/>
                  <a:pt x="633" y="557"/>
                  <a:pt x="620" y="557"/>
                </a:cubicBezTo>
                <a:lnTo>
                  <a:pt x="620" y="557"/>
                </a:lnTo>
                <a:cubicBezTo>
                  <a:pt x="592" y="558"/>
                  <a:pt x="564" y="558"/>
                  <a:pt x="536" y="557"/>
                </a:cubicBezTo>
                <a:lnTo>
                  <a:pt x="536" y="557"/>
                </a:lnTo>
                <a:cubicBezTo>
                  <a:pt x="521" y="557"/>
                  <a:pt x="512" y="548"/>
                  <a:pt x="512" y="533"/>
                </a:cubicBezTo>
                <a:lnTo>
                  <a:pt x="512" y="533"/>
                </a:lnTo>
                <a:cubicBezTo>
                  <a:pt x="511" y="477"/>
                  <a:pt x="511" y="421"/>
                  <a:pt x="512" y="365"/>
                </a:cubicBezTo>
                <a:lnTo>
                  <a:pt x="512" y="365"/>
                </a:lnTo>
                <a:cubicBezTo>
                  <a:pt x="512" y="351"/>
                  <a:pt x="522" y="341"/>
                  <a:pt x="536" y="341"/>
                </a:cubicBezTo>
                <a:lnTo>
                  <a:pt x="619" y="341"/>
                </a:lnTo>
                <a:lnTo>
                  <a:pt x="619" y="341"/>
                </a:lnTo>
                <a:cubicBezTo>
                  <a:pt x="633" y="341"/>
                  <a:pt x="642" y="350"/>
                  <a:pt x="642" y="364"/>
                </a:cubicBezTo>
                <a:lnTo>
                  <a:pt x="642" y="364"/>
                </a:lnTo>
                <a:cubicBezTo>
                  <a:pt x="642" y="393"/>
                  <a:pt x="642" y="421"/>
                  <a:pt x="642" y="449"/>
                </a:cubicBezTo>
                <a:close/>
                <a:moveTo>
                  <a:pt x="558" y="386"/>
                </a:moveTo>
                <a:lnTo>
                  <a:pt x="558" y="511"/>
                </a:lnTo>
                <a:lnTo>
                  <a:pt x="597" y="511"/>
                </a:lnTo>
                <a:lnTo>
                  <a:pt x="597" y="386"/>
                </a:lnTo>
                <a:lnTo>
                  <a:pt x="558" y="386"/>
                </a:lnTo>
                <a:close/>
                <a:moveTo>
                  <a:pt x="642" y="705"/>
                </a:moveTo>
                <a:lnTo>
                  <a:pt x="642" y="705"/>
                </a:lnTo>
                <a:cubicBezTo>
                  <a:pt x="642" y="733"/>
                  <a:pt x="641" y="760"/>
                  <a:pt x="642" y="788"/>
                </a:cubicBezTo>
                <a:lnTo>
                  <a:pt x="642" y="788"/>
                </a:lnTo>
                <a:cubicBezTo>
                  <a:pt x="643" y="805"/>
                  <a:pt x="631" y="814"/>
                  <a:pt x="616" y="814"/>
                </a:cubicBezTo>
                <a:lnTo>
                  <a:pt x="616" y="814"/>
                </a:lnTo>
                <a:cubicBezTo>
                  <a:pt x="590" y="815"/>
                  <a:pt x="564" y="814"/>
                  <a:pt x="537" y="814"/>
                </a:cubicBezTo>
                <a:lnTo>
                  <a:pt x="537" y="814"/>
                </a:lnTo>
                <a:cubicBezTo>
                  <a:pt x="520" y="814"/>
                  <a:pt x="512" y="805"/>
                  <a:pt x="512" y="787"/>
                </a:cubicBezTo>
                <a:lnTo>
                  <a:pt x="512" y="624"/>
                </a:lnTo>
                <a:lnTo>
                  <a:pt x="512" y="624"/>
                </a:lnTo>
                <a:cubicBezTo>
                  <a:pt x="512" y="607"/>
                  <a:pt x="521" y="598"/>
                  <a:pt x="539" y="598"/>
                </a:cubicBezTo>
                <a:lnTo>
                  <a:pt x="619" y="598"/>
                </a:lnTo>
                <a:lnTo>
                  <a:pt x="619" y="598"/>
                </a:lnTo>
                <a:cubicBezTo>
                  <a:pt x="634" y="598"/>
                  <a:pt x="642" y="606"/>
                  <a:pt x="642" y="621"/>
                </a:cubicBezTo>
                <a:lnTo>
                  <a:pt x="642" y="621"/>
                </a:lnTo>
                <a:cubicBezTo>
                  <a:pt x="642" y="649"/>
                  <a:pt x="642" y="677"/>
                  <a:pt x="642" y="705"/>
                </a:cubicBezTo>
                <a:close/>
                <a:moveTo>
                  <a:pt x="597" y="768"/>
                </a:moveTo>
                <a:lnTo>
                  <a:pt x="597" y="643"/>
                </a:lnTo>
                <a:lnTo>
                  <a:pt x="558" y="643"/>
                </a:lnTo>
                <a:lnTo>
                  <a:pt x="558" y="768"/>
                </a:lnTo>
                <a:lnTo>
                  <a:pt x="597" y="768"/>
                </a:lnTo>
                <a:close/>
                <a:moveTo>
                  <a:pt x="471" y="449"/>
                </a:moveTo>
                <a:lnTo>
                  <a:pt x="471" y="449"/>
                </a:lnTo>
                <a:cubicBezTo>
                  <a:pt x="471" y="477"/>
                  <a:pt x="471" y="505"/>
                  <a:pt x="472" y="533"/>
                </a:cubicBezTo>
                <a:lnTo>
                  <a:pt x="472" y="533"/>
                </a:lnTo>
                <a:cubicBezTo>
                  <a:pt x="472" y="546"/>
                  <a:pt x="461" y="557"/>
                  <a:pt x="448" y="557"/>
                </a:cubicBezTo>
                <a:lnTo>
                  <a:pt x="448" y="557"/>
                </a:lnTo>
                <a:cubicBezTo>
                  <a:pt x="420" y="558"/>
                  <a:pt x="392" y="558"/>
                  <a:pt x="364" y="557"/>
                </a:cubicBezTo>
                <a:lnTo>
                  <a:pt x="364" y="557"/>
                </a:lnTo>
                <a:cubicBezTo>
                  <a:pt x="350" y="557"/>
                  <a:pt x="341" y="547"/>
                  <a:pt x="341" y="533"/>
                </a:cubicBezTo>
                <a:lnTo>
                  <a:pt x="341" y="366"/>
                </a:lnTo>
                <a:lnTo>
                  <a:pt x="341" y="366"/>
                </a:lnTo>
                <a:cubicBezTo>
                  <a:pt x="341" y="350"/>
                  <a:pt x="350" y="341"/>
                  <a:pt x="366" y="341"/>
                </a:cubicBezTo>
                <a:lnTo>
                  <a:pt x="449" y="341"/>
                </a:lnTo>
                <a:lnTo>
                  <a:pt x="449" y="341"/>
                </a:lnTo>
                <a:cubicBezTo>
                  <a:pt x="462" y="341"/>
                  <a:pt x="471" y="350"/>
                  <a:pt x="471" y="364"/>
                </a:cubicBezTo>
                <a:lnTo>
                  <a:pt x="471" y="449"/>
                </a:lnTo>
                <a:close/>
                <a:moveTo>
                  <a:pt x="427" y="511"/>
                </a:moveTo>
                <a:lnTo>
                  <a:pt x="427" y="386"/>
                </a:lnTo>
                <a:lnTo>
                  <a:pt x="385" y="386"/>
                </a:lnTo>
                <a:lnTo>
                  <a:pt x="385" y="511"/>
                </a:lnTo>
                <a:lnTo>
                  <a:pt x="427" y="511"/>
                </a:lnTo>
                <a:close/>
                <a:moveTo>
                  <a:pt x="471" y="705"/>
                </a:moveTo>
                <a:lnTo>
                  <a:pt x="471" y="705"/>
                </a:lnTo>
                <a:cubicBezTo>
                  <a:pt x="471" y="733"/>
                  <a:pt x="471" y="760"/>
                  <a:pt x="471" y="788"/>
                </a:cubicBezTo>
                <a:lnTo>
                  <a:pt x="471" y="788"/>
                </a:lnTo>
                <a:cubicBezTo>
                  <a:pt x="472" y="806"/>
                  <a:pt x="461" y="814"/>
                  <a:pt x="446" y="814"/>
                </a:cubicBezTo>
                <a:lnTo>
                  <a:pt x="446" y="814"/>
                </a:lnTo>
                <a:cubicBezTo>
                  <a:pt x="419" y="815"/>
                  <a:pt x="393" y="814"/>
                  <a:pt x="367" y="814"/>
                </a:cubicBezTo>
                <a:lnTo>
                  <a:pt x="367" y="814"/>
                </a:lnTo>
                <a:cubicBezTo>
                  <a:pt x="350" y="814"/>
                  <a:pt x="341" y="804"/>
                  <a:pt x="341" y="787"/>
                </a:cubicBezTo>
                <a:lnTo>
                  <a:pt x="341" y="787"/>
                </a:lnTo>
                <a:cubicBezTo>
                  <a:pt x="341" y="733"/>
                  <a:pt x="341" y="679"/>
                  <a:pt x="341" y="624"/>
                </a:cubicBezTo>
                <a:lnTo>
                  <a:pt x="341" y="624"/>
                </a:lnTo>
                <a:cubicBezTo>
                  <a:pt x="341" y="606"/>
                  <a:pt x="349" y="598"/>
                  <a:pt x="367" y="598"/>
                </a:cubicBezTo>
                <a:lnTo>
                  <a:pt x="367" y="598"/>
                </a:lnTo>
                <a:cubicBezTo>
                  <a:pt x="393" y="598"/>
                  <a:pt x="420" y="598"/>
                  <a:pt x="446" y="598"/>
                </a:cubicBezTo>
                <a:lnTo>
                  <a:pt x="446" y="598"/>
                </a:lnTo>
                <a:cubicBezTo>
                  <a:pt x="462" y="597"/>
                  <a:pt x="472" y="608"/>
                  <a:pt x="472" y="623"/>
                </a:cubicBezTo>
                <a:lnTo>
                  <a:pt x="472" y="623"/>
                </a:lnTo>
                <a:cubicBezTo>
                  <a:pt x="471" y="650"/>
                  <a:pt x="471" y="678"/>
                  <a:pt x="471" y="705"/>
                </a:cubicBezTo>
                <a:close/>
                <a:moveTo>
                  <a:pt x="427" y="768"/>
                </a:moveTo>
                <a:lnTo>
                  <a:pt x="427" y="643"/>
                </a:lnTo>
                <a:lnTo>
                  <a:pt x="385" y="643"/>
                </a:lnTo>
                <a:lnTo>
                  <a:pt x="385" y="768"/>
                </a:lnTo>
                <a:lnTo>
                  <a:pt x="427" y="768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" name="Google Shape;266;p27">
            <a:extLst>
              <a:ext uri="{FF2B5EF4-FFF2-40B4-BE49-F238E27FC236}">
                <a16:creationId xmlns:a16="http://schemas.microsoft.com/office/drawing/2014/main" id="{9FFE5148-4671-8C7C-2E0F-26BF7B1326A3}"/>
              </a:ext>
            </a:extLst>
          </p:cNvPr>
          <p:cNvCxnSpPr>
            <a:cxnSpLocks/>
          </p:cNvCxnSpPr>
          <p:nvPr/>
        </p:nvCxnSpPr>
        <p:spPr>
          <a:xfrm rot="16200000" flipV="1">
            <a:off x="6570245" y="1218171"/>
            <a:ext cx="238371" cy="3018735"/>
          </a:xfrm>
          <a:prstGeom prst="bentConnector2">
            <a:avLst/>
          </a:prstGeom>
          <a:noFill/>
          <a:ln w="9525" cap="flat" cmpd="sng">
            <a:solidFill>
              <a:schemeClr val="accent6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39" name="Google Shape;247;p27">
            <a:extLst>
              <a:ext uri="{FF2B5EF4-FFF2-40B4-BE49-F238E27FC236}">
                <a16:creationId xmlns:a16="http://schemas.microsoft.com/office/drawing/2014/main" id="{5DAB3F42-9172-82B2-5B7A-08DFCAFA3A1A}"/>
              </a:ext>
            </a:extLst>
          </p:cNvPr>
          <p:cNvSpPr txBox="1"/>
          <p:nvPr/>
        </p:nvSpPr>
        <p:spPr>
          <a:xfrm>
            <a:off x="174750" y="3869386"/>
            <a:ext cx="2197707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rPr>
              <a:t>Kilogramo, gramo, unidad, caja, paquete, etc.</a:t>
            </a:r>
          </a:p>
        </p:txBody>
      </p:sp>
      <p:sp>
        <p:nvSpPr>
          <p:cNvPr id="40" name="Google Shape;250;p27">
            <a:extLst>
              <a:ext uri="{FF2B5EF4-FFF2-40B4-BE49-F238E27FC236}">
                <a16:creationId xmlns:a16="http://schemas.microsoft.com/office/drawing/2014/main" id="{B3382FC9-3A15-47BF-2C43-468FCF7EECD9}"/>
              </a:ext>
            </a:extLst>
          </p:cNvPr>
          <p:cNvSpPr txBox="1"/>
          <p:nvPr/>
        </p:nvSpPr>
        <p:spPr>
          <a:xfrm>
            <a:off x="174705" y="3551882"/>
            <a:ext cx="1806147" cy="4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Gabarito"/>
                <a:ea typeface="Gabarito"/>
                <a:cs typeface="Gabarito"/>
                <a:sym typeface="Gabarito"/>
              </a:rPr>
              <a:t>Unidades</a:t>
            </a:r>
            <a:endParaRPr sz="2200" dirty="0">
              <a:solidFill>
                <a:schemeClr val="dk1"/>
              </a:solidFill>
              <a:latin typeface="Gabarito"/>
              <a:ea typeface="Gabarito"/>
              <a:cs typeface="Gabarito"/>
              <a:sym typeface="Gabarito"/>
            </a:endParaRPr>
          </a:p>
        </p:txBody>
      </p:sp>
      <p:sp>
        <p:nvSpPr>
          <p:cNvPr id="41" name="Google Shape;240;p27">
            <a:extLst>
              <a:ext uri="{FF2B5EF4-FFF2-40B4-BE49-F238E27FC236}">
                <a16:creationId xmlns:a16="http://schemas.microsoft.com/office/drawing/2014/main" id="{CDB70540-DB29-8041-B96F-BE83BEACF3B3}"/>
              </a:ext>
            </a:extLst>
          </p:cNvPr>
          <p:cNvSpPr/>
          <p:nvPr/>
        </p:nvSpPr>
        <p:spPr>
          <a:xfrm>
            <a:off x="1579182" y="3224117"/>
            <a:ext cx="742200" cy="742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antari"/>
              <a:ea typeface="Gantari"/>
              <a:cs typeface="Gantari"/>
              <a:sym typeface="Gantari"/>
            </a:endParaRPr>
          </a:p>
        </p:txBody>
      </p:sp>
      <p:sp>
        <p:nvSpPr>
          <p:cNvPr id="42" name="Google Shape;619;p36">
            <a:extLst>
              <a:ext uri="{FF2B5EF4-FFF2-40B4-BE49-F238E27FC236}">
                <a16:creationId xmlns:a16="http://schemas.microsoft.com/office/drawing/2014/main" id="{709737F0-0352-5BA0-1D73-8F2094B13580}"/>
              </a:ext>
            </a:extLst>
          </p:cNvPr>
          <p:cNvSpPr/>
          <p:nvPr/>
        </p:nvSpPr>
        <p:spPr>
          <a:xfrm>
            <a:off x="1682753" y="3351049"/>
            <a:ext cx="490086" cy="490089"/>
          </a:xfrm>
          <a:custGeom>
            <a:avLst/>
            <a:gdLst/>
            <a:ahLst/>
            <a:cxnLst/>
            <a:rect l="l" t="t" r="r" b="b"/>
            <a:pathLst>
              <a:path w="1460" h="1461" extrusionOk="0">
                <a:moveTo>
                  <a:pt x="0" y="264"/>
                </a:moveTo>
                <a:lnTo>
                  <a:pt x="0" y="264"/>
                </a:lnTo>
                <a:cubicBezTo>
                  <a:pt x="3" y="254"/>
                  <a:pt x="5" y="242"/>
                  <a:pt x="11" y="232"/>
                </a:cubicBezTo>
                <a:lnTo>
                  <a:pt x="11" y="232"/>
                </a:lnTo>
                <a:cubicBezTo>
                  <a:pt x="30" y="194"/>
                  <a:pt x="62" y="173"/>
                  <a:pt x="106" y="173"/>
                </a:cubicBezTo>
                <a:lnTo>
                  <a:pt x="106" y="173"/>
                </a:lnTo>
                <a:cubicBezTo>
                  <a:pt x="339" y="173"/>
                  <a:pt x="572" y="172"/>
                  <a:pt x="805" y="173"/>
                </a:cubicBezTo>
                <a:lnTo>
                  <a:pt x="805" y="173"/>
                </a:lnTo>
                <a:cubicBezTo>
                  <a:pt x="827" y="173"/>
                  <a:pt x="848" y="182"/>
                  <a:pt x="865" y="196"/>
                </a:cubicBezTo>
                <a:lnTo>
                  <a:pt x="865" y="196"/>
                </a:lnTo>
                <a:cubicBezTo>
                  <a:pt x="884" y="213"/>
                  <a:pt x="898" y="233"/>
                  <a:pt x="902" y="259"/>
                </a:cubicBezTo>
                <a:lnTo>
                  <a:pt x="902" y="259"/>
                </a:lnTo>
                <a:cubicBezTo>
                  <a:pt x="903" y="266"/>
                  <a:pt x="905" y="273"/>
                  <a:pt x="905" y="280"/>
                </a:cubicBezTo>
                <a:lnTo>
                  <a:pt x="905" y="280"/>
                </a:lnTo>
                <a:cubicBezTo>
                  <a:pt x="905" y="415"/>
                  <a:pt x="905" y="550"/>
                  <a:pt x="905" y="685"/>
                </a:cubicBezTo>
                <a:lnTo>
                  <a:pt x="905" y="685"/>
                </a:lnTo>
                <a:cubicBezTo>
                  <a:pt x="905" y="700"/>
                  <a:pt x="895" y="714"/>
                  <a:pt x="875" y="709"/>
                </a:cubicBezTo>
                <a:lnTo>
                  <a:pt x="875" y="709"/>
                </a:lnTo>
                <a:cubicBezTo>
                  <a:pt x="865" y="707"/>
                  <a:pt x="859" y="698"/>
                  <a:pt x="859" y="687"/>
                </a:cubicBezTo>
                <a:lnTo>
                  <a:pt x="859" y="687"/>
                </a:lnTo>
                <a:cubicBezTo>
                  <a:pt x="859" y="683"/>
                  <a:pt x="859" y="679"/>
                  <a:pt x="859" y="675"/>
                </a:cubicBezTo>
                <a:lnTo>
                  <a:pt x="859" y="675"/>
                </a:lnTo>
                <a:cubicBezTo>
                  <a:pt x="859" y="542"/>
                  <a:pt x="859" y="410"/>
                  <a:pt x="859" y="278"/>
                </a:cubicBezTo>
                <a:lnTo>
                  <a:pt x="859" y="278"/>
                </a:lnTo>
                <a:cubicBezTo>
                  <a:pt x="859" y="246"/>
                  <a:pt x="829" y="216"/>
                  <a:pt x="798" y="216"/>
                </a:cubicBezTo>
                <a:lnTo>
                  <a:pt x="798" y="216"/>
                </a:lnTo>
                <a:cubicBezTo>
                  <a:pt x="653" y="216"/>
                  <a:pt x="508" y="216"/>
                  <a:pt x="363" y="217"/>
                </a:cubicBezTo>
                <a:lnTo>
                  <a:pt x="363" y="217"/>
                </a:lnTo>
                <a:cubicBezTo>
                  <a:pt x="334" y="217"/>
                  <a:pt x="307" y="237"/>
                  <a:pt x="302" y="268"/>
                </a:cubicBezTo>
                <a:lnTo>
                  <a:pt x="302" y="268"/>
                </a:lnTo>
                <a:cubicBezTo>
                  <a:pt x="301" y="275"/>
                  <a:pt x="300" y="281"/>
                  <a:pt x="300" y="288"/>
                </a:cubicBezTo>
                <a:lnTo>
                  <a:pt x="300" y="288"/>
                </a:lnTo>
                <a:cubicBezTo>
                  <a:pt x="300" y="388"/>
                  <a:pt x="300" y="488"/>
                  <a:pt x="300" y="588"/>
                </a:cubicBezTo>
                <a:lnTo>
                  <a:pt x="300" y="588"/>
                </a:lnTo>
                <a:cubicBezTo>
                  <a:pt x="300" y="598"/>
                  <a:pt x="298" y="606"/>
                  <a:pt x="290" y="612"/>
                </a:cubicBezTo>
                <a:lnTo>
                  <a:pt x="290" y="612"/>
                </a:lnTo>
                <a:cubicBezTo>
                  <a:pt x="277" y="625"/>
                  <a:pt x="265" y="638"/>
                  <a:pt x="251" y="651"/>
                </a:cubicBezTo>
                <a:lnTo>
                  <a:pt x="251" y="651"/>
                </a:lnTo>
                <a:cubicBezTo>
                  <a:pt x="234" y="667"/>
                  <a:pt x="222" y="687"/>
                  <a:pt x="217" y="711"/>
                </a:cubicBezTo>
                <a:lnTo>
                  <a:pt x="217" y="711"/>
                </a:lnTo>
                <a:cubicBezTo>
                  <a:pt x="216" y="714"/>
                  <a:pt x="216" y="717"/>
                  <a:pt x="216" y="720"/>
                </a:cubicBezTo>
                <a:lnTo>
                  <a:pt x="216" y="720"/>
                </a:lnTo>
                <a:cubicBezTo>
                  <a:pt x="216" y="876"/>
                  <a:pt x="216" y="1031"/>
                  <a:pt x="216" y="1186"/>
                </a:cubicBezTo>
                <a:lnTo>
                  <a:pt x="216" y="1186"/>
                </a:lnTo>
                <a:cubicBezTo>
                  <a:pt x="216" y="1214"/>
                  <a:pt x="245" y="1244"/>
                  <a:pt x="273" y="1244"/>
                </a:cubicBezTo>
                <a:lnTo>
                  <a:pt x="273" y="1244"/>
                </a:lnTo>
                <a:cubicBezTo>
                  <a:pt x="448" y="1244"/>
                  <a:pt x="624" y="1244"/>
                  <a:pt x="799" y="1244"/>
                </a:cubicBezTo>
                <a:lnTo>
                  <a:pt x="799" y="1244"/>
                </a:lnTo>
                <a:cubicBezTo>
                  <a:pt x="830" y="1244"/>
                  <a:pt x="859" y="1214"/>
                  <a:pt x="859" y="1184"/>
                </a:cubicBezTo>
                <a:lnTo>
                  <a:pt x="859" y="1184"/>
                </a:lnTo>
                <a:cubicBezTo>
                  <a:pt x="859" y="1048"/>
                  <a:pt x="859" y="912"/>
                  <a:pt x="859" y="777"/>
                </a:cubicBezTo>
                <a:lnTo>
                  <a:pt x="859" y="777"/>
                </a:lnTo>
                <a:cubicBezTo>
                  <a:pt x="859" y="759"/>
                  <a:pt x="867" y="750"/>
                  <a:pt x="884" y="751"/>
                </a:cubicBezTo>
                <a:lnTo>
                  <a:pt x="884" y="751"/>
                </a:lnTo>
                <a:cubicBezTo>
                  <a:pt x="894" y="751"/>
                  <a:pt x="904" y="761"/>
                  <a:pt x="905" y="773"/>
                </a:cubicBezTo>
                <a:lnTo>
                  <a:pt x="905" y="773"/>
                </a:lnTo>
                <a:cubicBezTo>
                  <a:pt x="905" y="775"/>
                  <a:pt x="905" y="777"/>
                  <a:pt x="905" y="779"/>
                </a:cubicBezTo>
                <a:lnTo>
                  <a:pt x="905" y="779"/>
                </a:lnTo>
                <a:cubicBezTo>
                  <a:pt x="905" y="912"/>
                  <a:pt x="905" y="1046"/>
                  <a:pt x="905" y="1179"/>
                </a:cubicBezTo>
                <a:lnTo>
                  <a:pt x="905" y="1179"/>
                </a:lnTo>
                <a:cubicBezTo>
                  <a:pt x="905" y="1209"/>
                  <a:pt x="895" y="1235"/>
                  <a:pt x="874" y="1256"/>
                </a:cubicBezTo>
                <a:lnTo>
                  <a:pt x="874" y="1256"/>
                </a:lnTo>
                <a:cubicBezTo>
                  <a:pt x="857" y="1274"/>
                  <a:pt x="837" y="1285"/>
                  <a:pt x="812" y="1287"/>
                </a:cubicBezTo>
                <a:lnTo>
                  <a:pt x="812" y="1287"/>
                </a:lnTo>
                <a:cubicBezTo>
                  <a:pt x="799" y="1288"/>
                  <a:pt x="785" y="1289"/>
                  <a:pt x="772" y="1289"/>
                </a:cubicBezTo>
                <a:lnTo>
                  <a:pt x="772" y="1289"/>
                </a:lnTo>
                <a:cubicBezTo>
                  <a:pt x="578" y="1289"/>
                  <a:pt x="385" y="1289"/>
                  <a:pt x="191" y="1289"/>
                </a:cubicBezTo>
                <a:lnTo>
                  <a:pt x="191" y="1289"/>
                </a:lnTo>
                <a:cubicBezTo>
                  <a:pt x="166" y="1289"/>
                  <a:pt x="142" y="1280"/>
                  <a:pt x="122" y="1263"/>
                </a:cubicBezTo>
                <a:lnTo>
                  <a:pt x="122" y="1263"/>
                </a:lnTo>
                <a:cubicBezTo>
                  <a:pt x="98" y="1241"/>
                  <a:pt x="86" y="1214"/>
                  <a:pt x="86" y="1180"/>
                </a:cubicBezTo>
                <a:lnTo>
                  <a:pt x="86" y="1180"/>
                </a:lnTo>
                <a:cubicBezTo>
                  <a:pt x="86" y="1037"/>
                  <a:pt x="86" y="893"/>
                  <a:pt x="86" y="749"/>
                </a:cubicBezTo>
                <a:lnTo>
                  <a:pt x="86" y="749"/>
                </a:lnTo>
                <a:cubicBezTo>
                  <a:pt x="86" y="743"/>
                  <a:pt x="85" y="739"/>
                  <a:pt x="80" y="735"/>
                </a:cubicBezTo>
                <a:lnTo>
                  <a:pt x="80" y="735"/>
                </a:lnTo>
                <a:cubicBezTo>
                  <a:pt x="64" y="718"/>
                  <a:pt x="47" y="702"/>
                  <a:pt x="32" y="684"/>
                </a:cubicBezTo>
                <a:lnTo>
                  <a:pt x="32" y="684"/>
                </a:lnTo>
                <a:cubicBezTo>
                  <a:pt x="15" y="664"/>
                  <a:pt x="4" y="640"/>
                  <a:pt x="2" y="614"/>
                </a:cubicBezTo>
                <a:lnTo>
                  <a:pt x="2" y="614"/>
                </a:lnTo>
                <a:cubicBezTo>
                  <a:pt x="1" y="612"/>
                  <a:pt x="1" y="611"/>
                  <a:pt x="0" y="610"/>
                </a:cubicBezTo>
                <a:lnTo>
                  <a:pt x="0" y="610"/>
                </a:lnTo>
                <a:cubicBezTo>
                  <a:pt x="0" y="495"/>
                  <a:pt x="0" y="379"/>
                  <a:pt x="0" y="264"/>
                </a:cubicBezTo>
                <a:close/>
                <a:moveTo>
                  <a:pt x="189" y="1244"/>
                </a:moveTo>
                <a:lnTo>
                  <a:pt x="189" y="1244"/>
                </a:lnTo>
                <a:cubicBezTo>
                  <a:pt x="187" y="1240"/>
                  <a:pt x="187" y="1238"/>
                  <a:pt x="186" y="1237"/>
                </a:cubicBezTo>
                <a:lnTo>
                  <a:pt x="186" y="1237"/>
                </a:lnTo>
                <a:cubicBezTo>
                  <a:pt x="175" y="1221"/>
                  <a:pt x="170" y="1203"/>
                  <a:pt x="170" y="1184"/>
                </a:cubicBezTo>
                <a:lnTo>
                  <a:pt x="170" y="1184"/>
                </a:lnTo>
                <a:cubicBezTo>
                  <a:pt x="170" y="883"/>
                  <a:pt x="170" y="582"/>
                  <a:pt x="170" y="281"/>
                </a:cubicBezTo>
                <a:lnTo>
                  <a:pt x="170" y="281"/>
                </a:lnTo>
                <a:cubicBezTo>
                  <a:pt x="170" y="266"/>
                  <a:pt x="180" y="257"/>
                  <a:pt x="195" y="257"/>
                </a:cubicBezTo>
                <a:lnTo>
                  <a:pt x="195" y="257"/>
                </a:lnTo>
                <a:cubicBezTo>
                  <a:pt x="213" y="257"/>
                  <a:pt x="232" y="257"/>
                  <a:pt x="251" y="256"/>
                </a:cubicBezTo>
                <a:lnTo>
                  <a:pt x="251" y="256"/>
                </a:lnTo>
                <a:cubicBezTo>
                  <a:pt x="253" y="256"/>
                  <a:pt x="257" y="255"/>
                  <a:pt x="258" y="253"/>
                </a:cubicBezTo>
                <a:lnTo>
                  <a:pt x="258" y="253"/>
                </a:lnTo>
                <a:cubicBezTo>
                  <a:pt x="264" y="241"/>
                  <a:pt x="268" y="229"/>
                  <a:pt x="273" y="217"/>
                </a:cubicBezTo>
                <a:lnTo>
                  <a:pt x="273" y="217"/>
                </a:lnTo>
                <a:lnTo>
                  <a:pt x="272" y="216"/>
                </a:lnTo>
                <a:lnTo>
                  <a:pt x="272" y="216"/>
                </a:lnTo>
                <a:cubicBezTo>
                  <a:pt x="215" y="216"/>
                  <a:pt x="158" y="216"/>
                  <a:pt x="102" y="217"/>
                </a:cubicBezTo>
                <a:lnTo>
                  <a:pt x="102" y="217"/>
                </a:lnTo>
                <a:cubicBezTo>
                  <a:pt x="84" y="217"/>
                  <a:pt x="69" y="226"/>
                  <a:pt x="58" y="241"/>
                </a:cubicBezTo>
                <a:lnTo>
                  <a:pt x="58" y="241"/>
                </a:lnTo>
                <a:cubicBezTo>
                  <a:pt x="47" y="255"/>
                  <a:pt x="44" y="270"/>
                  <a:pt x="44" y="287"/>
                </a:cubicBezTo>
                <a:lnTo>
                  <a:pt x="44" y="287"/>
                </a:lnTo>
                <a:cubicBezTo>
                  <a:pt x="44" y="387"/>
                  <a:pt x="43" y="488"/>
                  <a:pt x="44" y="589"/>
                </a:cubicBezTo>
                <a:lnTo>
                  <a:pt x="44" y="589"/>
                </a:lnTo>
                <a:cubicBezTo>
                  <a:pt x="44" y="619"/>
                  <a:pt x="54" y="646"/>
                  <a:pt x="76" y="668"/>
                </a:cubicBezTo>
                <a:lnTo>
                  <a:pt x="76" y="668"/>
                </a:lnTo>
                <a:cubicBezTo>
                  <a:pt x="91" y="682"/>
                  <a:pt x="105" y="696"/>
                  <a:pt x="119" y="710"/>
                </a:cubicBezTo>
                <a:lnTo>
                  <a:pt x="119" y="710"/>
                </a:lnTo>
                <a:cubicBezTo>
                  <a:pt x="126" y="717"/>
                  <a:pt x="130" y="725"/>
                  <a:pt x="130" y="735"/>
                </a:cubicBezTo>
                <a:lnTo>
                  <a:pt x="130" y="735"/>
                </a:lnTo>
                <a:cubicBezTo>
                  <a:pt x="129" y="883"/>
                  <a:pt x="129" y="1032"/>
                  <a:pt x="129" y="1180"/>
                </a:cubicBezTo>
                <a:lnTo>
                  <a:pt x="129" y="1180"/>
                </a:lnTo>
                <a:cubicBezTo>
                  <a:pt x="129" y="1194"/>
                  <a:pt x="133" y="1205"/>
                  <a:pt x="140" y="1216"/>
                </a:cubicBezTo>
                <a:lnTo>
                  <a:pt x="140" y="1216"/>
                </a:lnTo>
                <a:cubicBezTo>
                  <a:pt x="152" y="1233"/>
                  <a:pt x="168" y="1242"/>
                  <a:pt x="189" y="1244"/>
                </a:cubicBezTo>
                <a:close/>
                <a:moveTo>
                  <a:pt x="216" y="620"/>
                </a:moveTo>
                <a:lnTo>
                  <a:pt x="216" y="620"/>
                </a:lnTo>
                <a:cubicBezTo>
                  <a:pt x="217" y="620"/>
                  <a:pt x="217" y="621"/>
                  <a:pt x="218" y="621"/>
                </a:cubicBezTo>
                <a:lnTo>
                  <a:pt x="218" y="621"/>
                </a:lnTo>
                <a:cubicBezTo>
                  <a:pt x="229" y="610"/>
                  <a:pt x="239" y="599"/>
                  <a:pt x="250" y="588"/>
                </a:cubicBezTo>
                <a:lnTo>
                  <a:pt x="250" y="588"/>
                </a:lnTo>
                <a:cubicBezTo>
                  <a:pt x="255" y="584"/>
                  <a:pt x="256" y="580"/>
                  <a:pt x="256" y="574"/>
                </a:cubicBezTo>
                <a:lnTo>
                  <a:pt x="256" y="574"/>
                </a:lnTo>
                <a:cubicBezTo>
                  <a:pt x="256" y="487"/>
                  <a:pt x="256" y="400"/>
                  <a:pt x="256" y="313"/>
                </a:cubicBezTo>
                <a:lnTo>
                  <a:pt x="256" y="303"/>
                </a:lnTo>
                <a:lnTo>
                  <a:pt x="216" y="303"/>
                </a:lnTo>
                <a:lnTo>
                  <a:pt x="216" y="620"/>
                </a:lnTo>
                <a:close/>
                <a:moveTo>
                  <a:pt x="1443" y="1460"/>
                </a:moveTo>
                <a:lnTo>
                  <a:pt x="1443" y="1460"/>
                </a:lnTo>
                <a:cubicBezTo>
                  <a:pt x="1448" y="1454"/>
                  <a:pt x="1454" y="1448"/>
                  <a:pt x="1459" y="1442"/>
                </a:cubicBezTo>
                <a:lnTo>
                  <a:pt x="1459" y="19"/>
                </a:lnTo>
                <a:lnTo>
                  <a:pt x="1459" y="19"/>
                </a:lnTo>
                <a:cubicBezTo>
                  <a:pt x="1456" y="10"/>
                  <a:pt x="1450" y="4"/>
                  <a:pt x="1441" y="0"/>
                </a:cubicBezTo>
                <a:lnTo>
                  <a:pt x="963" y="0"/>
                </a:lnTo>
                <a:lnTo>
                  <a:pt x="963" y="0"/>
                </a:lnTo>
                <a:cubicBezTo>
                  <a:pt x="949" y="6"/>
                  <a:pt x="944" y="16"/>
                  <a:pt x="944" y="31"/>
                </a:cubicBezTo>
                <a:lnTo>
                  <a:pt x="944" y="31"/>
                </a:lnTo>
                <a:cubicBezTo>
                  <a:pt x="945" y="414"/>
                  <a:pt x="945" y="796"/>
                  <a:pt x="945" y="1179"/>
                </a:cubicBezTo>
                <a:lnTo>
                  <a:pt x="945" y="1179"/>
                </a:lnTo>
                <a:cubicBezTo>
                  <a:pt x="945" y="1194"/>
                  <a:pt x="956" y="1204"/>
                  <a:pt x="966" y="1204"/>
                </a:cubicBezTo>
                <a:lnTo>
                  <a:pt x="966" y="1204"/>
                </a:lnTo>
                <a:cubicBezTo>
                  <a:pt x="978" y="1204"/>
                  <a:pt x="989" y="1195"/>
                  <a:pt x="989" y="1180"/>
                </a:cubicBezTo>
                <a:lnTo>
                  <a:pt x="989" y="1180"/>
                </a:lnTo>
                <a:cubicBezTo>
                  <a:pt x="989" y="806"/>
                  <a:pt x="989" y="432"/>
                  <a:pt x="989" y="58"/>
                </a:cubicBezTo>
                <a:lnTo>
                  <a:pt x="989" y="47"/>
                </a:lnTo>
                <a:lnTo>
                  <a:pt x="1413" y="47"/>
                </a:lnTo>
                <a:lnTo>
                  <a:pt x="1413" y="1415"/>
                </a:lnTo>
                <a:lnTo>
                  <a:pt x="989" y="1415"/>
                </a:lnTo>
                <a:lnTo>
                  <a:pt x="989" y="1415"/>
                </a:lnTo>
                <a:cubicBezTo>
                  <a:pt x="989" y="1366"/>
                  <a:pt x="988" y="1316"/>
                  <a:pt x="989" y="1267"/>
                </a:cubicBezTo>
                <a:lnTo>
                  <a:pt x="989" y="1267"/>
                </a:lnTo>
                <a:cubicBezTo>
                  <a:pt x="989" y="1255"/>
                  <a:pt x="978" y="1244"/>
                  <a:pt x="967" y="1244"/>
                </a:cubicBezTo>
                <a:lnTo>
                  <a:pt x="967" y="1244"/>
                </a:lnTo>
                <a:cubicBezTo>
                  <a:pt x="953" y="1245"/>
                  <a:pt x="944" y="1256"/>
                  <a:pt x="945" y="1267"/>
                </a:cubicBezTo>
                <a:lnTo>
                  <a:pt x="945" y="1267"/>
                </a:lnTo>
                <a:cubicBezTo>
                  <a:pt x="945" y="1322"/>
                  <a:pt x="945" y="1377"/>
                  <a:pt x="945" y="1431"/>
                </a:cubicBezTo>
                <a:lnTo>
                  <a:pt x="945" y="1431"/>
                </a:lnTo>
                <a:cubicBezTo>
                  <a:pt x="944" y="1444"/>
                  <a:pt x="948" y="1454"/>
                  <a:pt x="959" y="1460"/>
                </a:cubicBezTo>
                <a:lnTo>
                  <a:pt x="959" y="1460"/>
                </a:lnTo>
                <a:cubicBezTo>
                  <a:pt x="1121" y="1460"/>
                  <a:pt x="1282" y="1460"/>
                  <a:pt x="1443" y="1460"/>
                </a:cubicBezTo>
                <a:close/>
                <a:moveTo>
                  <a:pt x="1031" y="538"/>
                </a:moveTo>
                <a:lnTo>
                  <a:pt x="1031" y="538"/>
                </a:lnTo>
                <a:cubicBezTo>
                  <a:pt x="1031" y="395"/>
                  <a:pt x="1031" y="253"/>
                  <a:pt x="1030" y="110"/>
                </a:cubicBezTo>
                <a:lnTo>
                  <a:pt x="1030" y="110"/>
                </a:lnTo>
                <a:cubicBezTo>
                  <a:pt x="1030" y="95"/>
                  <a:pt x="1041" y="86"/>
                  <a:pt x="1054" y="86"/>
                </a:cubicBezTo>
                <a:lnTo>
                  <a:pt x="1054" y="86"/>
                </a:lnTo>
                <a:cubicBezTo>
                  <a:pt x="1153" y="87"/>
                  <a:pt x="1251" y="86"/>
                  <a:pt x="1350" y="86"/>
                </a:cubicBezTo>
                <a:lnTo>
                  <a:pt x="1350" y="86"/>
                </a:lnTo>
                <a:cubicBezTo>
                  <a:pt x="1365" y="86"/>
                  <a:pt x="1373" y="95"/>
                  <a:pt x="1373" y="110"/>
                </a:cubicBezTo>
                <a:lnTo>
                  <a:pt x="1373" y="110"/>
                </a:lnTo>
                <a:cubicBezTo>
                  <a:pt x="1373" y="395"/>
                  <a:pt x="1373" y="681"/>
                  <a:pt x="1373" y="966"/>
                </a:cubicBezTo>
                <a:lnTo>
                  <a:pt x="1373" y="966"/>
                </a:lnTo>
                <a:cubicBezTo>
                  <a:pt x="1373" y="983"/>
                  <a:pt x="1360" y="991"/>
                  <a:pt x="1348" y="991"/>
                </a:cubicBezTo>
                <a:lnTo>
                  <a:pt x="1054" y="991"/>
                </a:lnTo>
                <a:lnTo>
                  <a:pt x="1054" y="991"/>
                </a:lnTo>
                <a:cubicBezTo>
                  <a:pt x="1038" y="991"/>
                  <a:pt x="1031" y="983"/>
                  <a:pt x="1031" y="967"/>
                </a:cubicBezTo>
                <a:lnTo>
                  <a:pt x="1031" y="967"/>
                </a:lnTo>
                <a:cubicBezTo>
                  <a:pt x="1031" y="824"/>
                  <a:pt x="1031" y="681"/>
                  <a:pt x="1031" y="538"/>
                </a:cubicBezTo>
                <a:close/>
                <a:moveTo>
                  <a:pt x="1076" y="131"/>
                </a:moveTo>
                <a:lnTo>
                  <a:pt x="1076" y="945"/>
                </a:lnTo>
                <a:lnTo>
                  <a:pt x="1329" y="945"/>
                </a:lnTo>
                <a:lnTo>
                  <a:pt x="1329" y="131"/>
                </a:lnTo>
                <a:lnTo>
                  <a:pt x="1076" y="131"/>
                </a:lnTo>
                <a:close/>
                <a:moveTo>
                  <a:pt x="1202" y="1117"/>
                </a:moveTo>
                <a:lnTo>
                  <a:pt x="1202" y="1117"/>
                </a:lnTo>
                <a:cubicBezTo>
                  <a:pt x="1247" y="1114"/>
                  <a:pt x="1291" y="1156"/>
                  <a:pt x="1288" y="1209"/>
                </a:cubicBezTo>
                <a:lnTo>
                  <a:pt x="1288" y="1209"/>
                </a:lnTo>
                <a:cubicBezTo>
                  <a:pt x="1285" y="1253"/>
                  <a:pt x="1248" y="1290"/>
                  <a:pt x="1202" y="1289"/>
                </a:cubicBezTo>
                <a:lnTo>
                  <a:pt x="1202" y="1289"/>
                </a:lnTo>
                <a:cubicBezTo>
                  <a:pt x="1153" y="1289"/>
                  <a:pt x="1115" y="1252"/>
                  <a:pt x="1115" y="1201"/>
                </a:cubicBezTo>
                <a:lnTo>
                  <a:pt x="1115" y="1201"/>
                </a:lnTo>
                <a:cubicBezTo>
                  <a:pt x="1115" y="1156"/>
                  <a:pt x="1156" y="1114"/>
                  <a:pt x="1202" y="1117"/>
                </a:cubicBezTo>
                <a:close/>
                <a:moveTo>
                  <a:pt x="1201" y="1244"/>
                </a:moveTo>
                <a:lnTo>
                  <a:pt x="1201" y="1244"/>
                </a:lnTo>
                <a:cubicBezTo>
                  <a:pt x="1221" y="1247"/>
                  <a:pt x="1244" y="1225"/>
                  <a:pt x="1243" y="1203"/>
                </a:cubicBezTo>
                <a:lnTo>
                  <a:pt x="1243" y="1203"/>
                </a:lnTo>
                <a:cubicBezTo>
                  <a:pt x="1243" y="1180"/>
                  <a:pt x="1224" y="1162"/>
                  <a:pt x="1201" y="1161"/>
                </a:cubicBezTo>
                <a:lnTo>
                  <a:pt x="1201" y="1161"/>
                </a:lnTo>
                <a:cubicBezTo>
                  <a:pt x="1181" y="1161"/>
                  <a:pt x="1160" y="1179"/>
                  <a:pt x="1160" y="1203"/>
                </a:cubicBezTo>
                <a:lnTo>
                  <a:pt x="1160" y="1203"/>
                </a:lnTo>
                <a:cubicBezTo>
                  <a:pt x="1160" y="1227"/>
                  <a:pt x="1179" y="1245"/>
                  <a:pt x="1201" y="1244"/>
                </a:cubicBezTo>
                <a:close/>
                <a:moveTo>
                  <a:pt x="1287" y="464"/>
                </a:moveTo>
                <a:lnTo>
                  <a:pt x="1287" y="731"/>
                </a:lnTo>
                <a:lnTo>
                  <a:pt x="1287" y="731"/>
                </a:lnTo>
                <a:cubicBezTo>
                  <a:pt x="1287" y="745"/>
                  <a:pt x="1279" y="753"/>
                  <a:pt x="1266" y="753"/>
                </a:cubicBezTo>
                <a:lnTo>
                  <a:pt x="1139" y="753"/>
                </a:lnTo>
                <a:lnTo>
                  <a:pt x="1139" y="753"/>
                </a:lnTo>
                <a:cubicBezTo>
                  <a:pt x="1125" y="753"/>
                  <a:pt x="1115" y="744"/>
                  <a:pt x="1115" y="729"/>
                </a:cubicBezTo>
                <a:lnTo>
                  <a:pt x="1115" y="194"/>
                </a:lnTo>
                <a:lnTo>
                  <a:pt x="1115" y="194"/>
                </a:lnTo>
                <a:cubicBezTo>
                  <a:pt x="1115" y="181"/>
                  <a:pt x="1123" y="172"/>
                  <a:pt x="1137" y="172"/>
                </a:cubicBezTo>
                <a:lnTo>
                  <a:pt x="1266" y="172"/>
                </a:lnTo>
                <a:lnTo>
                  <a:pt x="1266" y="172"/>
                </a:lnTo>
                <a:cubicBezTo>
                  <a:pt x="1280" y="172"/>
                  <a:pt x="1287" y="180"/>
                  <a:pt x="1287" y="194"/>
                </a:cubicBezTo>
                <a:lnTo>
                  <a:pt x="1287" y="464"/>
                </a:lnTo>
                <a:close/>
                <a:moveTo>
                  <a:pt x="1160" y="217"/>
                </a:moveTo>
                <a:lnTo>
                  <a:pt x="1160" y="709"/>
                </a:lnTo>
                <a:lnTo>
                  <a:pt x="1243" y="709"/>
                </a:lnTo>
                <a:lnTo>
                  <a:pt x="1243" y="217"/>
                </a:lnTo>
                <a:lnTo>
                  <a:pt x="1160" y="217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" name="Google Shape;262;p27">
            <a:extLst>
              <a:ext uri="{FF2B5EF4-FFF2-40B4-BE49-F238E27FC236}">
                <a16:creationId xmlns:a16="http://schemas.microsoft.com/office/drawing/2014/main" id="{58E542B0-866A-A793-6D8D-B64A982DCA5F}"/>
              </a:ext>
            </a:extLst>
          </p:cNvPr>
          <p:cNvCxnSpPr>
            <a:cxnSpLocks/>
            <a:stCxn id="41" idx="6"/>
          </p:cNvCxnSpPr>
          <p:nvPr/>
        </p:nvCxnSpPr>
        <p:spPr>
          <a:xfrm flipV="1">
            <a:off x="2321382" y="2790648"/>
            <a:ext cx="1770381" cy="804569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grpSp>
        <p:nvGrpSpPr>
          <p:cNvPr id="47" name="Google Shape;269;p27"/>
          <p:cNvGrpSpPr/>
          <p:nvPr/>
        </p:nvGrpSpPr>
        <p:grpSpPr>
          <a:xfrm>
            <a:off x="3979719" y="2063973"/>
            <a:ext cx="1277707" cy="1284016"/>
            <a:chOff x="3248475" y="1730113"/>
            <a:chExt cx="1730372" cy="1738917"/>
          </a:xfrm>
        </p:grpSpPr>
        <p:sp>
          <p:nvSpPr>
            <p:cNvPr id="48" name="Google Shape;270;p27"/>
            <p:cNvSpPr/>
            <p:nvPr/>
          </p:nvSpPr>
          <p:spPr>
            <a:xfrm>
              <a:off x="3778700" y="1730113"/>
              <a:ext cx="1004888" cy="868360"/>
            </a:xfrm>
            <a:custGeom>
              <a:avLst/>
              <a:gdLst/>
              <a:ahLst/>
              <a:cxnLst/>
              <a:rect l="l" t="t" r="r" b="b"/>
              <a:pathLst>
                <a:path w="2790" h="2413" extrusionOk="0">
                  <a:moveTo>
                    <a:pt x="2789" y="1101"/>
                  </a:moveTo>
                  <a:lnTo>
                    <a:pt x="1582" y="301"/>
                  </a:lnTo>
                  <a:lnTo>
                    <a:pt x="1582" y="301"/>
                  </a:lnTo>
                  <a:cubicBezTo>
                    <a:pt x="1582" y="301"/>
                    <a:pt x="1329" y="140"/>
                    <a:pt x="1141" y="86"/>
                  </a:cubicBezTo>
                  <a:lnTo>
                    <a:pt x="1141" y="86"/>
                  </a:lnTo>
                  <a:cubicBezTo>
                    <a:pt x="1141" y="86"/>
                    <a:pt x="918" y="0"/>
                    <a:pt x="574" y="206"/>
                  </a:cubicBezTo>
                  <a:lnTo>
                    <a:pt x="574" y="206"/>
                  </a:lnTo>
                  <a:cubicBezTo>
                    <a:pt x="574" y="206"/>
                    <a:pt x="206" y="418"/>
                    <a:pt x="59" y="569"/>
                  </a:cubicBezTo>
                  <a:lnTo>
                    <a:pt x="59" y="569"/>
                  </a:lnTo>
                  <a:cubicBezTo>
                    <a:pt x="59" y="569"/>
                    <a:pt x="0" y="759"/>
                    <a:pt x="178" y="1223"/>
                  </a:cubicBezTo>
                  <a:lnTo>
                    <a:pt x="178" y="1223"/>
                  </a:lnTo>
                  <a:cubicBezTo>
                    <a:pt x="178" y="1223"/>
                    <a:pt x="324" y="1680"/>
                    <a:pt x="647" y="2412"/>
                  </a:cubicBezTo>
                  <a:lnTo>
                    <a:pt x="647" y="2412"/>
                  </a:lnTo>
                  <a:cubicBezTo>
                    <a:pt x="658" y="2402"/>
                    <a:pt x="1841" y="1416"/>
                    <a:pt x="1841" y="1416"/>
                  </a:cubicBezTo>
                  <a:lnTo>
                    <a:pt x="1841" y="1416"/>
                  </a:lnTo>
                  <a:cubicBezTo>
                    <a:pt x="1841" y="1416"/>
                    <a:pt x="2439" y="869"/>
                    <a:pt x="2789" y="1101"/>
                  </a:cubicBezTo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271;p27"/>
            <p:cNvSpPr/>
            <p:nvPr/>
          </p:nvSpPr>
          <p:spPr>
            <a:xfrm>
              <a:off x="4662937" y="2095238"/>
              <a:ext cx="211137" cy="176213"/>
            </a:xfrm>
            <a:custGeom>
              <a:avLst/>
              <a:gdLst/>
              <a:ahLst/>
              <a:cxnLst/>
              <a:rect l="l" t="t" r="r" b="b"/>
              <a:pathLst>
                <a:path w="585" h="491" extrusionOk="0">
                  <a:moveTo>
                    <a:pt x="0" y="39"/>
                  </a:moveTo>
                  <a:lnTo>
                    <a:pt x="0" y="39"/>
                  </a:lnTo>
                  <a:cubicBezTo>
                    <a:pt x="0" y="39"/>
                    <a:pt x="332" y="276"/>
                    <a:pt x="584" y="490"/>
                  </a:cubicBezTo>
                  <a:lnTo>
                    <a:pt x="584" y="490"/>
                  </a:lnTo>
                  <a:cubicBezTo>
                    <a:pt x="584" y="490"/>
                    <a:pt x="500" y="158"/>
                    <a:pt x="283" y="58"/>
                  </a:cubicBezTo>
                  <a:lnTo>
                    <a:pt x="283" y="58"/>
                  </a:lnTo>
                  <a:cubicBezTo>
                    <a:pt x="283" y="58"/>
                    <a:pt x="178" y="0"/>
                    <a:pt x="0" y="39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272;p27"/>
            <p:cNvSpPr/>
            <p:nvPr/>
          </p:nvSpPr>
          <p:spPr>
            <a:xfrm>
              <a:off x="3262762" y="1842825"/>
              <a:ext cx="806452" cy="914400"/>
            </a:xfrm>
            <a:custGeom>
              <a:avLst/>
              <a:gdLst/>
              <a:ahLst/>
              <a:cxnLst/>
              <a:rect l="l" t="t" r="r" b="b"/>
              <a:pathLst>
                <a:path w="2241" h="2540" extrusionOk="0">
                  <a:moveTo>
                    <a:pt x="1641" y="0"/>
                  </a:moveTo>
                  <a:lnTo>
                    <a:pt x="497" y="893"/>
                  </a:lnTo>
                  <a:lnTo>
                    <a:pt x="497" y="893"/>
                  </a:lnTo>
                  <a:cubicBezTo>
                    <a:pt x="497" y="893"/>
                    <a:pt x="263" y="1081"/>
                    <a:pt x="153" y="1243"/>
                  </a:cubicBezTo>
                  <a:lnTo>
                    <a:pt x="153" y="1243"/>
                  </a:lnTo>
                  <a:cubicBezTo>
                    <a:pt x="153" y="1243"/>
                    <a:pt x="0" y="1428"/>
                    <a:pt x="87" y="1819"/>
                  </a:cubicBezTo>
                  <a:lnTo>
                    <a:pt x="87" y="1819"/>
                  </a:lnTo>
                  <a:cubicBezTo>
                    <a:pt x="87" y="1819"/>
                    <a:pt x="171" y="2235"/>
                    <a:pt x="268" y="2423"/>
                  </a:cubicBezTo>
                  <a:lnTo>
                    <a:pt x="268" y="2423"/>
                  </a:lnTo>
                  <a:cubicBezTo>
                    <a:pt x="268" y="2423"/>
                    <a:pt x="429" y="2539"/>
                    <a:pt x="926" y="2517"/>
                  </a:cubicBezTo>
                  <a:lnTo>
                    <a:pt x="2240" y="2445"/>
                  </a:lnTo>
                  <a:lnTo>
                    <a:pt x="2240" y="2445"/>
                  </a:lnTo>
                  <a:cubicBezTo>
                    <a:pt x="2240" y="2445"/>
                    <a:pt x="1669" y="1080"/>
                    <a:pt x="1646" y="1002"/>
                  </a:cubicBezTo>
                  <a:lnTo>
                    <a:pt x="1646" y="1002"/>
                  </a:lnTo>
                  <a:cubicBezTo>
                    <a:pt x="1622" y="924"/>
                    <a:pt x="1306" y="250"/>
                    <a:pt x="1641" y="0"/>
                  </a:cubicBezTo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273;p27"/>
            <p:cNvSpPr/>
            <p:nvPr/>
          </p:nvSpPr>
          <p:spPr>
            <a:xfrm>
              <a:off x="3800925" y="1790438"/>
              <a:ext cx="203199" cy="153987"/>
            </a:xfrm>
            <a:custGeom>
              <a:avLst/>
              <a:gdLst/>
              <a:ahLst/>
              <a:cxnLst/>
              <a:rect l="l" t="t" r="r" b="b"/>
              <a:pathLst>
                <a:path w="563" h="426" extrusionOk="0">
                  <a:moveTo>
                    <a:pt x="0" y="425"/>
                  </a:moveTo>
                  <a:lnTo>
                    <a:pt x="0" y="425"/>
                  </a:lnTo>
                  <a:cubicBezTo>
                    <a:pt x="0" y="425"/>
                    <a:pt x="240" y="203"/>
                    <a:pt x="562" y="22"/>
                  </a:cubicBezTo>
                  <a:lnTo>
                    <a:pt x="562" y="22"/>
                  </a:lnTo>
                  <a:cubicBezTo>
                    <a:pt x="562" y="22"/>
                    <a:pt x="303" y="0"/>
                    <a:pt x="127" y="162"/>
                  </a:cubicBezTo>
                  <a:lnTo>
                    <a:pt x="127" y="162"/>
                  </a:lnTo>
                  <a:cubicBezTo>
                    <a:pt x="127" y="162"/>
                    <a:pt x="16" y="245"/>
                    <a:pt x="0" y="425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274;p27"/>
            <p:cNvSpPr/>
            <p:nvPr/>
          </p:nvSpPr>
          <p:spPr>
            <a:xfrm>
              <a:off x="3277050" y="2608000"/>
              <a:ext cx="917576" cy="768349"/>
            </a:xfrm>
            <a:custGeom>
              <a:avLst/>
              <a:gdLst/>
              <a:ahLst/>
              <a:cxnLst/>
              <a:rect l="l" t="t" r="r" b="b"/>
              <a:pathLst>
                <a:path w="2547" h="2135" extrusionOk="0">
                  <a:moveTo>
                    <a:pt x="0" y="0"/>
                  </a:moveTo>
                  <a:lnTo>
                    <a:pt x="457" y="1378"/>
                  </a:lnTo>
                  <a:lnTo>
                    <a:pt x="457" y="1378"/>
                  </a:lnTo>
                  <a:cubicBezTo>
                    <a:pt x="457" y="1378"/>
                    <a:pt x="556" y="1661"/>
                    <a:pt x="672" y="1819"/>
                  </a:cubicBezTo>
                  <a:lnTo>
                    <a:pt x="672" y="1819"/>
                  </a:lnTo>
                  <a:cubicBezTo>
                    <a:pt x="672" y="1819"/>
                    <a:pt x="794" y="2025"/>
                    <a:pt x="1192" y="2075"/>
                  </a:cubicBezTo>
                  <a:lnTo>
                    <a:pt x="1192" y="2075"/>
                  </a:lnTo>
                  <a:cubicBezTo>
                    <a:pt x="1192" y="2075"/>
                    <a:pt x="1612" y="2134"/>
                    <a:pt x="1822" y="2106"/>
                  </a:cubicBezTo>
                  <a:lnTo>
                    <a:pt x="1822" y="2106"/>
                  </a:lnTo>
                  <a:cubicBezTo>
                    <a:pt x="1822" y="2106"/>
                    <a:pt x="1985" y="1993"/>
                    <a:pt x="2131" y="1518"/>
                  </a:cubicBezTo>
                  <a:lnTo>
                    <a:pt x="2546" y="255"/>
                  </a:lnTo>
                  <a:lnTo>
                    <a:pt x="2546" y="255"/>
                  </a:lnTo>
                  <a:cubicBezTo>
                    <a:pt x="2546" y="255"/>
                    <a:pt x="1027" y="336"/>
                    <a:pt x="945" y="332"/>
                  </a:cubicBezTo>
                  <a:lnTo>
                    <a:pt x="945" y="332"/>
                  </a:lnTo>
                  <a:cubicBezTo>
                    <a:pt x="864" y="328"/>
                    <a:pt x="128" y="398"/>
                    <a:pt x="0" y="0"/>
                  </a:cubicBezTo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275;p27"/>
            <p:cNvSpPr/>
            <p:nvPr/>
          </p:nvSpPr>
          <p:spPr>
            <a:xfrm>
              <a:off x="3248475" y="2447662"/>
              <a:ext cx="107950" cy="244476"/>
            </a:xfrm>
            <a:custGeom>
              <a:avLst/>
              <a:gdLst/>
              <a:ahLst/>
              <a:cxnLst/>
              <a:rect l="l" t="t" r="r" b="b"/>
              <a:pathLst>
                <a:path w="301" h="681" extrusionOk="0">
                  <a:moveTo>
                    <a:pt x="300" y="680"/>
                  </a:moveTo>
                  <a:lnTo>
                    <a:pt x="300" y="680"/>
                  </a:lnTo>
                  <a:cubicBezTo>
                    <a:pt x="300" y="680"/>
                    <a:pt x="174" y="363"/>
                    <a:pt x="111" y="0"/>
                  </a:cubicBezTo>
                  <a:lnTo>
                    <a:pt x="111" y="0"/>
                  </a:lnTo>
                  <a:cubicBezTo>
                    <a:pt x="111" y="0"/>
                    <a:pt x="0" y="247"/>
                    <a:pt x="90" y="469"/>
                  </a:cubicBezTo>
                  <a:lnTo>
                    <a:pt x="90" y="469"/>
                  </a:lnTo>
                  <a:cubicBezTo>
                    <a:pt x="90" y="469"/>
                    <a:pt x="126" y="598"/>
                    <a:pt x="300" y="68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276;p27"/>
            <p:cNvSpPr/>
            <p:nvPr/>
          </p:nvSpPr>
          <p:spPr>
            <a:xfrm>
              <a:off x="3826325" y="2582600"/>
              <a:ext cx="936624" cy="838203"/>
            </a:xfrm>
            <a:custGeom>
              <a:avLst/>
              <a:gdLst/>
              <a:ahLst/>
              <a:cxnLst/>
              <a:rect l="l" t="t" r="r" b="b"/>
              <a:pathLst>
                <a:path w="2600" h="2327" extrusionOk="0">
                  <a:moveTo>
                    <a:pt x="0" y="2311"/>
                  </a:moveTo>
                  <a:lnTo>
                    <a:pt x="1451" y="2326"/>
                  </a:lnTo>
                  <a:lnTo>
                    <a:pt x="1451" y="2326"/>
                  </a:lnTo>
                  <a:cubicBezTo>
                    <a:pt x="1451" y="2326"/>
                    <a:pt x="1751" y="2324"/>
                    <a:pt x="1938" y="2267"/>
                  </a:cubicBezTo>
                  <a:lnTo>
                    <a:pt x="1938" y="2267"/>
                  </a:lnTo>
                  <a:cubicBezTo>
                    <a:pt x="1938" y="2267"/>
                    <a:pt x="2173" y="2218"/>
                    <a:pt x="2349" y="1858"/>
                  </a:cubicBezTo>
                  <a:lnTo>
                    <a:pt x="2349" y="1858"/>
                  </a:lnTo>
                  <a:cubicBezTo>
                    <a:pt x="2349" y="1858"/>
                    <a:pt x="2558" y="1410"/>
                    <a:pt x="2599" y="1202"/>
                  </a:cubicBezTo>
                  <a:lnTo>
                    <a:pt x="2599" y="1202"/>
                  </a:lnTo>
                  <a:cubicBezTo>
                    <a:pt x="2599" y="1202"/>
                    <a:pt x="2570" y="1048"/>
                    <a:pt x="2168" y="755"/>
                  </a:cubicBezTo>
                  <a:lnTo>
                    <a:pt x="1081" y="0"/>
                  </a:lnTo>
                  <a:lnTo>
                    <a:pt x="1081" y="0"/>
                  </a:lnTo>
                  <a:cubicBezTo>
                    <a:pt x="702" y="1332"/>
                    <a:pt x="687" y="1359"/>
                    <a:pt x="621" y="1525"/>
                  </a:cubicBezTo>
                  <a:lnTo>
                    <a:pt x="621" y="1525"/>
                  </a:lnTo>
                  <a:cubicBezTo>
                    <a:pt x="590" y="1601"/>
                    <a:pt x="418" y="2319"/>
                    <a:pt x="0" y="2311"/>
                  </a:cubicBezTo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277;p27"/>
            <p:cNvSpPr/>
            <p:nvPr/>
          </p:nvSpPr>
          <p:spPr>
            <a:xfrm>
              <a:off x="4107312" y="2109525"/>
              <a:ext cx="871535" cy="1019175"/>
            </a:xfrm>
            <a:custGeom>
              <a:avLst/>
              <a:gdLst/>
              <a:ahLst/>
              <a:cxnLst/>
              <a:rect l="l" t="t" r="r" b="b"/>
              <a:pathLst>
                <a:path w="2419" h="2830" extrusionOk="0">
                  <a:moveTo>
                    <a:pt x="1851" y="2829"/>
                  </a:moveTo>
                  <a:lnTo>
                    <a:pt x="2304" y="1449"/>
                  </a:lnTo>
                  <a:lnTo>
                    <a:pt x="2304" y="1449"/>
                  </a:lnTo>
                  <a:cubicBezTo>
                    <a:pt x="2304" y="1449"/>
                    <a:pt x="2392" y="1163"/>
                    <a:pt x="2394" y="967"/>
                  </a:cubicBezTo>
                  <a:lnTo>
                    <a:pt x="2394" y="967"/>
                  </a:lnTo>
                  <a:cubicBezTo>
                    <a:pt x="2394" y="967"/>
                    <a:pt x="2418" y="729"/>
                    <a:pt x="2127" y="452"/>
                  </a:cubicBezTo>
                  <a:lnTo>
                    <a:pt x="2127" y="452"/>
                  </a:lnTo>
                  <a:cubicBezTo>
                    <a:pt x="2127" y="452"/>
                    <a:pt x="1740" y="102"/>
                    <a:pt x="1555" y="0"/>
                  </a:cubicBezTo>
                  <a:lnTo>
                    <a:pt x="1555" y="0"/>
                  </a:lnTo>
                  <a:cubicBezTo>
                    <a:pt x="1555" y="0"/>
                    <a:pt x="1356" y="12"/>
                    <a:pt x="1007" y="296"/>
                  </a:cubicBezTo>
                  <a:lnTo>
                    <a:pt x="0" y="1138"/>
                  </a:lnTo>
                  <a:lnTo>
                    <a:pt x="0" y="1138"/>
                  </a:lnTo>
                  <a:cubicBezTo>
                    <a:pt x="0" y="1138"/>
                    <a:pt x="1225" y="1947"/>
                    <a:pt x="1288" y="1999"/>
                  </a:cubicBezTo>
                  <a:lnTo>
                    <a:pt x="1288" y="1999"/>
                  </a:lnTo>
                  <a:cubicBezTo>
                    <a:pt x="1352" y="2051"/>
                    <a:pt x="1985" y="2432"/>
                    <a:pt x="1851" y="2829"/>
                  </a:cubicBezTo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278;p27"/>
            <p:cNvSpPr/>
            <p:nvPr/>
          </p:nvSpPr>
          <p:spPr>
            <a:xfrm rot="4402512">
              <a:off x="3749912" y="3253778"/>
              <a:ext cx="125412" cy="241299"/>
            </a:xfrm>
            <a:custGeom>
              <a:avLst/>
              <a:gdLst/>
              <a:ahLst/>
              <a:cxnLst/>
              <a:rect l="l" t="t" r="r" b="b"/>
              <a:pathLst>
                <a:path w="349" h="669" extrusionOk="0">
                  <a:moveTo>
                    <a:pt x="252" y="0"/>
                  </a:moveTo>
                  <a:lnTo>
                    <a:pt x="252" y="0"/>
                  </a:lnTo>
                  <a:cubicBezTo>
                    <a:pt x="252" y="0"/>
                    <a:pt x="178" y="314"/>
                    <a:pt x="0" y="668"/>
                  </a:cubicBezTo>
                  <a:lnTo>
                    <a:pt x="0" y="668"/>
                  </a:lnTo>
                  <a:cubicBezTo>
                    <a:pt x="0" y="668"/>
                    <a:pt x="243" y="537"/>
                    <a:pt x="303" y="305"/>
                  </a:cubicBezTo>
                  <a:lnTo>
                    <a:pt x="303" y="305"/>
                  </a:lnTo>
                  <a:cubicBezTo>
                    <a:pt x="303" y="305"/>
                    <a:pt x="348" y="168"/>
                    <a:pt x="252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279;p27"/>
            <p:cNvSpPr/>
            <p:nvPr/>
          </p:nvSpPr>
          <p:spPr>
            <a:xfrm>
              <a:off x="4667700" y="3008050"/>
              <a:ext cx="125412" cy="241300"/>
            </a:xfrm>
            <a:custGeom>
              <a:avLst/>
              <a:gdLst/>
              <a:ahLst/>
              <a:cxnLst/>
              <a:rect l="l" t="t" r="r" b="b"/>
              <a:pathLst>
                <a:path w="349" h="669" extrusionOk="0">
                  <a:moveTo>
                    <a:pt x="252" y="0"/>
                  </a:moveTo>
                  <a:lnTo>
                    <a:pt x="252" y="0"/>
                  </a:lnTo>
                  <a:cubicBezTo>
                    <a:pt x="252" y="0"/>
                    <a:pt x="178" y="314"/>
                    <a:pt x="0" y="668"/>
                  </a:cubicBezTo>
                  <a:lnTo>
                    <a:pt x="0" y="668"/>
                  </a:lnTo>
                  <a:cubicBezTo>
                    <a:pt x="0" y="668"/>
                    <a:pt x="243" y="537"/>
                    <a:pt x="303" y="305"/>
                  </a:cubicBezTo>
                  <a:lnTo>
                    <a:pt x="303" y="305"/>
                  </a:lnTo>
                  <a:cubicBezTo>
                    <a:pt x="303" y="305"/>
                    <a:pt x="348" y="168"/>
                    <a:pt x="252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615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6"/>
          <p:cNvSpPr txBox="1">
            <a:spLocks noGrp="1"/>
          </p:cNvSpPr>
          <p:nvPr>
            <p:ph type="title"/>
          </p:nvPr>
        </p:nvSpPr>
        <p:spPr>
          <a:xfrm>
            <a:off x="89480" y="5816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Desarrollo</a:t>
            </a:r>
            <a:endParaRPr dirty="0"/>
          </a:p>
        </p:txBody>
      </p:sp>
      <p:sp>
        <p:nvSpPr>
          <p:cNvPr id="207" name="Google Shape;207;p26"/>
          <p:cNvSpPr/>
          <p:nvPr/>
        </p:nvSpPr>
        <p:spPr>
          <a:xfrm>
            <a:off x="1696156" y="2445417"/>
            <a:ext cx="5432048" cy="1022956"/>
          </a:xfrm>
          <a:custGeom>
            <a:avLst/>
            <a:gdLst/>
            <a:ahLst/>
            <a:cxnLst/>
            <a:rect l="l" t="t" r="r" b="b"/>
            <a:pathLst>
              <a:path w="42616" h="7980" extrusionOk="0">
                <a:moveTo>
                  <a:pt x="4324" y="1"/>
                </a:moveTo>
                <a:cubicBezTo>
                  <a:pt x="3159" y="1"/>
                  <a:pt x="1997" y="512"/>
                  <a:pt x="1246" y="1424"/>
                </a:cubicBezTo>
                <a:cubicBezTo>
                  <a:pt x="180" y="2720"/>
                  <a:pt x="1" y="4577"/>
                  <a:pt x="867" y="6031"/>
                </a:cubicBezTo>
                <a:cubicBezTo>
                  <a:pt x="1600" y="7262"/>
                  <a:pt x="2935" y="7980"/>
                  <a:pt x="4331" y="7980"/>
                </a:cubicBezTo>
                <a:cubicBezTo>
                  <a:pt x="4576" y="7980"/>
                  <a:pt x="4822" y="7958"/>
                  <a:pt x="5067" y="7913"/>
                </a:cubicBezTo>
                <a:cubicBezTo>
                  <a:pt x="6219" y="7700"/>
                  <a:pt x="7170" y="6971"/>
                  <a:pt x="7733" y="6006"/>
                </a:cubicBezTo>
                <a:cubicBezTo>
                  <a:pt x="8105" y="5370"/>
                  <a:pt x="8773" y="4970"/>
                  <a:pt x="9508" y="4970"/>
                </a:cubicBezTo>
                <a:lnTo>
                  <a:pt x="10488" y="4970"/>
                </a:lnTo>
                <a:cubicBezTo>
                  <a:pt x="11237" y="4970"/>
                  <a:pt x="11919" y="5376"/>
                  <a:pt x="12300" y="6020"/>
                </a:cubicBezTo>
                <a:lnTo>
                  <a:pt x="12307" y="6031"/>
                </a:lnTo>
                <a:cubicBezTo>
                  <a:pt x="13039" y="7262"/>
                  <a:pt x="14375" y="7980"/>
                  <a:pt x="15771" y="7980"/>
                </a:cubicBezTo>
                <a:cubicBezTo>
                  <a:pt x="16016" y="7980"/>
                  <a:pt x="16262" y="7958"/>
                  <a:pt x="16507" y="7913"/>
                </a:cubicBezTo>
                <a:cubicBezTo>
                  <a:pt x="17658" y="7700"/>
                  <a:pt x="18610" y="6971"/>
                  <a:pt x="19173" y="6006"/>
                </a:cubicBezTo>
                <a:cubicBezTo>
                  <a:pt x="19545" y="5370"/>
                  <a:pt x="20213" y="4970"/>
                  <a:pt x="20946" y="4970"/>
                </a:cubicBezTo>
                <a:lnTo>
                  <a:pt x="21928" y="4970"/>
                </a:lnTo>
                <a:cubicBezTo>
                  <a:pt x="22677" y="4970"/>
                  <a:pt x="23359" y="5376"/>
                  <a:pt x="23740" y="6020"/>
                </a:cubicBezTo>
                <a:lnTo>
                  <a:pt x="23747" y="6031"/>
                </a:lnTo>
                <a:cubicBezTo>
                  <a:pt x="24479" y="7262"/>
                  <a:pt x="25815" y="7980"/>
                  <a:pt x="27210" y="7980"/>
                </a:cubicBezTo>
                <a:cubicBezTo>
                  <a:pt x="27454" y="7980"/>
                  <a:pt x="27700" y="7958"/>
                  <a:pt x="27945" y="7913"/>
                </a:cubicBezTo>
                <a:cubicBezTo>
                  <a:pt x="29098" y="7700"/>
                  <a:pt x="30048" y="6971"/>
                  <a:pt x="30613" y="6006"/>
                </a:cubicBezTo>
                <a:cubicBezTo>
                  <a:pt x="30985" y="5370"/>
                  <a:pt x="31652" y="4970"/>
                  <a:pt x="32388" y="4970"/>
                </a:cubicBezTo>
                <a:lnTo>
                  <a:pt x="33368" y="4970"/>
                </a:lnTo>
                <a:cubicBezTo>
                  <a:pt x="34117" y="4970"/>
                  <a:pt x="34799" y="5376"/>
                  <a:pt x="35180" y="6020"/>
                </a:cubicBezTo>
                <a:lnTo>
                  <a:pt x="35187" y="6031"/>
                </a:lnTo>
                <a:cubicBezTo>
                  <a:pt x="35920" y="7262"/>
                  <a:pt x="37255" y="7980"/>
                  <a:pt x="38651" y="7980"/>
                </a:cubicBezTo>
                <a:cubicBezTo>
                  <a:pt x="38896" y="7980"/>
                  <a:pt x="39142" y="7958"/>
                  <a:pt x="39387" y="7913"/>
                </a:cubicBezTo>
                <a:cubicBezTo>
                  <a:pt x="41256" y="7567"/>
                  <a:pt x="42594" y="5866"/>
                  <a:pt x="42615" y="3993"/>
                </a:cubicBezTo>
                <a:cubicBezTo>
                  <a:pt x="42599" y="2323"/>
                  <a:pt x="41557" y="833"/>
                  <a:pt x="39994" y="246"/>
                </a:cubicBezTo>
                <a:cubicBezTo>
                  <a:pt x="39559" y="81"/>
                  <a:pt x="39100" y="2"/>
                  <a:pt x="38642" y="2"/>
                </a:cubicBezTo>
                <a:cubicBezTo>
                  <a:pt x="37477" y="2"/>
                  <a:pt x="36315" y="513"/>
                  <a:pt x="35565" y="1426"/>
                </a:cubicBezTo>
                <a:cubicBezTo>
                  <a:pt x="35428" y="1592"/>
                  <a:pt x="35304" y="1770"/>
                  <a:pt x="35195" y="1957"/>
                </a:cubicBezTo>
                <a:cubicBezTo>
                  <a:pt x="34817" y="2606"/>
                  <a:pt x="34133" y="3018"/>
                  <a:pt x="33382" y="3018"/>
                </a:cubicBezTo>
                <a:lnTo>
                  <a:pt x="32420" y="3018"/>
                </a:lnTo>
                <a:cubicBezTo>
                  <a:pt x="31683" y="3018"/>
                  <a:pt x="30996" y="2632"/>
                  <a:pt x="30624" y="1994"/>
                </a:cubicBezTo>
                <a:cubicBezTo>
                  <a:pt x="30157" y="1190"/>
                  <a:pt x="29425" y="572"/>
                  <a:pt x="28556" y="244"/>
                </a:cubicBezTo>
                <a:cubicBezTo>
                  <a:pt x="28121" y="80"/>
                  <a:pt x="27663" y="1"/>
                  <a:pt x="27205" y="1"/>
                </a:cubicBezTo>
                <a:cubicBezTo>
                  <a:pt x="26039" y="1"/>
                  <a:pt x="24877" y="513"/>
                  <a:pt x="24125" y="1426"/>
                </a:cubicBezTo>
                <a:cubicBezTo>
                  <a:pt x="23989" y="1592"/>
                  <a:pt x="23865" y="1770"/>
                  <a:pt x="23755" y="1957"/>
                </a:cubicBezTo>
                <a:cubicBezTo>
                  <a:pt x="23377" y="2606"/>
                  <a:pt x="22695" y="3018"/>
                  <a:pt x="21944" y="3018"/>
                </a:cubicBezTo>
                <a:lnTo>
                  <a:pt x="20981" y="3018"/>
                </a:lnTo>
                <a:cubicBezTo>
                  <a:pt x="20243" y="3018"/>
                  <a:pt x="19556" y="2632"/>
                  <a:pt x="19185" y="1994"/>
                </a:cubicBezTo>
                <a:cubicBezTo>
                  <a:pt x="18717" y="1190"/>
                  <a:pt x="17987" y="572"/>
                  <a:pt x="17116" y="244"/>
                </a:cubicBezTo>
                <a:cubicBezTo>
                  <a:pt x="16681" y="80"/>
                  <a:pt x="16223" y="1"/>
                  <a:pt x="15766" y="1"/>
                </a:cubicBezTo>
                <a:cubicBezTo>
                  <a:pt x="14600" y="1"/>
                  <a:pt x="13437" y="513"/>
                  <a:pt x="12686" y="1426"/>
                </a:cubicBezTo>
                <a:cubicBezTo>
                  <a:pt x="12549" y="1592"/>
                  <a:pt x="12425" y="1770"/>
                  <a:pt x="12316" y="1957"/>
                </a:cubicBezTo>
                <a:cubicBezTo>
                  <a:pt x="11937" y="2606"/>
                  <a:pt x="11255" y="3016"/>
                  <a:pt x="10504" y="3016"/>
                </a:cubicBezTo>
                <a:lnTo>
                  <a:pt x="9541" y="3016"/>
                </a:lnTo>
                <a:cubicBezTo>
                  <a:pt x="8805" y="3016"/>
                  <a:pt x="8116" y="2632"/>
                  <a:pt x="7745" y="1994"/>
                </a:cubicBezTo>
                <a:cubicBezTo>
                  <a:pt x="7277" y="1190"/>
                  <a:pt x="6547" y="572"/>
                  <a:pt x="5676" y="244"/>
                </a:cubicBezTo>
                <a:cubicBezTo>
                  <a:pt x="5241" y="80"/>
                  <a:pt x="4782" y="1"/>
                  <a:pt x="4324" y="1"/>
                </a:cubicBezTo>
                <a:close/>
              </a:path>
            </a:pathLst>
          </a:custGeom>
          <a:noFill/>
          <a:ln w="9525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6"/>
          <p:cNvSpPr/>
          <p:nvPr/>
        </p:nvSpPr>
        <p:spPr>
          <a:xfrm>
            <a:off x="1776312" y="2502079"/>
            <a:ext cx="910021" cy="910149"/>
          </a:xfrm>
          <a:custGeom>
            <a:avLst/>
            <a:gdLst/>
            <a:ahLst/>
            <a:cxnLst/>
            <a:rect l="l" t="t" r="r" b="b"/>
            <a:pathLst>
              <a:path w="7099" h="7100" extrusionOk="0">
                <a:moveTo>
                  <a:pt x="3550" y="1"/>
                </a:moveTo>
                <a:cubicBezTo>
                  <a:pt x="1589" y="1"/>
                  <a:pt x="0" y="1589"/>
                  <a:pt x="0" y="3551"/>
                </a:cubicBezTo>
                <a:cubicBezTo>
                  <a:pt x="0" y="5511"/>
                  <a:pt x="1589" y="7099"/>
                  <a:pt x="3550" y="7099"/>
                </a:cubicBezTo>
                <a:cubicBezTo>
                  <a:pt x="5510" y="7099"/>
                  <a:pt x="7099" y="5511"/>
                  <a:pt x="7099" y="3551"/>
                </a:cubicBezTo>
                <a:cubicBezTo>
                  <a:pt x="7099" y="1589"/>
                  <a:pt x="5510" y="1"/>
                  <a:pt x="355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6"/>
          <p:cNvSpPr/>
          <p:nvPr/>
        </p:nvSpPr>
        <p:spPr>
          <a:xfrm>
            <a:off x="1405255" y="1578340"/>
            <a:ext cx="728400" cy="728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chemeClr val="dk1"/>
                </a:solidFill>
                <a:latin typeface="Gabarito"/>
                <a:ea typeface="Gabarito"/>
                <a:cs typeface="Gabarito"/>
                <a:sym typeface="Gabarito"/>
              </a:rPr>
              <a:t>01</a:t>
            </a:r>
            <a:endParaRPr sz="2800" b="1" dirty="0">
              <a:solidFill>
                <a:schemeClr val="dk1"/>
              </a:solidFill>
              <a:latin typeface="Gabarito"/>
              <a:ea typeface="Gabarito"/>
              <a:cs typeface="Gabarito"/>
              <a:sym typeface="Gabarito"/>
            </a:endParaRPr>
          </a:p>
        </p:txBody>
      </p:sp>
      <p:sp>
        <p:nvSpPr>
          <p:cNvPr id="213" name="Google Shape;213;p26"/>
          <p:cNvSpPr/>
          <p:nvPr/>
        </p:nvSpPr>
        <p:spPr>
          <a:xfrm>
            <a:off x="3247359" y="2502079"/>
            <a:ext cx="910021" cy="910149"/>
          </a:xfrm>
          <a:custGeom>
            <a:avLst/>
            <a:gdLst/>
            <a:ahLst/>
            <a:cxnLst/>
            <a:rect l="l" t="t" r="r" b="b"/>
            <a:pathLst>
              <a:path w="7099" h="7100" extrusionOk="0">
                <a:moveTo>
                  <a:pt x="3550" y="1"/>
                </a:moveTo>
                <a:cubicBezTo>
                  <a:pt x="1589" y="1"/>
                  <a:pt x="0" y="1589"/>
                  <a:pt x="0" y="3551"/>
                </a:cubicBezTo>
                <a:cubicBezTo>
                  <a:pt x="0" y="5511"/>
                  <a:pt x="1589" y="7099"/>
                  <a:pt x="3550" y="7099"/>
                </a:cubicBezTo>
                <a:cubicBezTo>
                  <a:pt x="5510" y="7099"/>
                  <a:pt x="7099" y="5511"/>
                  <a:pt x="7099" y="3551"/>
                </a:cubicBezTo>
                <a:cubicBezTo>
                  <a:pt x="7099" y="1589"/>
                  <a:pt x="5510" y="1"/>
                  <a:pt x="355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6"/>
          <p:cNvSpPr txBox="1"/>
          <p:nvPr/>
        </p:nvSpPr>
        <p:spPr>
          <a:xfrm>
            <a:off x="2256788" y="1835308"/>
            <a:ext cx="1948500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Gabarito"/>
                <a:ea typeface="Gabarito"/>
                <a:cs typeface="Gabarito"/>
                <a:sym typeface="Gabarito"/>
              </a:rPr>
              <a:t>Sucursales</a:t>
            </a:r>
            <a:endParaRPr sz="2200" dirty="0">
              <a:solidFill>
                <a:schemeClr val="dk1"/>
              </a:solidFill>
              <a:latin typeface="Gabarito"/>
              <a:ea typeface="Gabarito"/>
              <a:cs typeface="Gabarito"/>
              <a:sym typeface="Gabarito"/>
            </a:endParaRPr>
          </a:p>
        </p:txBody>
      </p:sp>
      <p:sp>
        <p:nvSpPr>
          <p:cNvPr id="218" name="Google Shape;218;p26"/>
          <p:cNvSpPr/>
          <p:nvPr/>
        </p:nvSpPr>
        <p:spPr>
          <a:xfrm>
            <a:off x="4699490" y="2502079"/>
            <a:ext cx="910021" cy="910149"/>
          </a:xfrm>
          <a:custGeom>
            <a:avLst/>
            <a:gdLst/>
            <a:ahLst/>
            <a:cxnLst/>
            <a:rect l="l" t="t" r="r" b="b"/>
            <a:pathLst>
              <a:path w="7099" h="7100" extrusionOk="0">
                <a:moveTo>
                  <a:pt x="3549" y="1"/>
                </a:moveTo>
                <a:cubicBezTo>
                  <a:pt x="1589" y="1"/>
                  <a:pt x="0" y="1589"/>
                  <a:pt x="0" y="3551"/>
                </a:cubicBezTo>
                <a:cubicBezTo>
                  <a:pt x="0" y="5511"/>
                  <a:pt x="1589" y="7099"/>
                  <a:pt x="3549" y="7099"/>
                </a:cubicBezTo>
                <a:cubicBezTo>
                  <a:pt x="5510" y="7099"/>
                  <a:pt x="7099" y="5511"/>
                  <a:pt x="7099" y="3551"/>
                </a:cubicBezTo>
                <a:cubicBezTo>
                  <a:pt x="7099" y="1589"/>
                  <a:pt x="5510" y="1"/>
                  <a:pt x="354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6"/>
          <p:cNvSpPr/>
          <p:nvPr/>
        </p:nvSpPr>
        <p:spPr>
          <a:xfrm>
            <a:off x="4341833" y="1578328"/>
            <a:ext cx="728400" cy="72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chemeClr val="dk1"/>
                </a:solidFill>
                <a:latin typeface="Gabarito"/>
                <a:ea typeface="Gabarito"/>
                <a:cs typeface="Gabarito"/>
                <a:sym typeface="Gabarito"/>
              </a:rPr>
              <a:t>02</a:t>
            </a:r>
            <a:endParaRPr sz="2800" b="1" dirty="0">
              <a:solidFill>
                <a:schemeClr val="dk1"/>
              </a:solidFill>
              <a:latin typeface="Gabarito"/>
              <a:ea typeface="Gabarito"/>
              <a:cs typeface="Gabarito"/>
              <a:sym typeface="Gabarito"/>
            </a:endParaRPr>
          </a:p>
        </p:txBody>
      </p:sp>
      <p:sp>
        <p:nvSpPr>
          <p:cNvPr id="223" name="Google Shape;223;p26"/>
          <p:cNvSpPr/>
          <p:nvPr/>
        </p:nvSpPr>
        <p:spPr>
          <a:xfrm>
            <a:off x="6160966" y="2502079"/>
            <a:ext cx="910277" cy="910149"/>
          </a:xfrm>
          <a:custGeom>
            <a:avLst/>
            <a:gdLst/>
            <a:ahLst/>
            <a:cxnLst/>
            <a:rect l="l" t="t" r="r" b="b"/>
            <a:pathLst>
              <a:path w="7101" h="7100" extrusionOk="0">
                <a:moveTo>
                  <a:pt x="3551" y="1"/>
                </a:moveTo>
                <a:cubicBezTo>
                  <a:pt x="1590" y="1"/>
                  <a:pt x="0" y="1589"/>
                  <a:pt x="0" y="3551"/>
                </a:cubicBezTo>
                <a:cubicBezTo>
                  <a:pt x="0" y="5511"/>
                  <a:pt x="1590" y="7099"/>
                  <a:pt x="3551" y="7099"/>
                </a:cubicBezTo>
                <a:cubicBezTo>
                  <a:pt x="5511" y="7099"/>
                  <a:pt x="7101" y="5511"/>
                  <a:pt x="7101" y="3551"/>
                </a:cubicBezTo>
                <a:cubicBezTo>
                  <a:pt x="7101" y="1589"/>
                  <a:pt x="5511" y="1"/>
                  <a:pt x="355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26"/>
          <p:cNvSpPr txBox="1"/>
          <p:nvPr/>
        </p:nvSpPr>
        <p:spPr>
          <a:xfrm>
            <a:off x="5180415" y="1835308"/>
            <a:ext cx="1947600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Gabarito"/>
                <a:ea typeface="Gabarito"/>
                <a:cs typeface="Gabarito"/>
                <a:sym typeface="Gabarito"/>
              </a:rPr>
              <a:t>Almacenes</a:t>
            </a:r>
            <a:endParaRPr sz="2200" dirty="0">
              <a:solidFill>
                <a:schemeClr val="dk1"/>
              </a:solidFill>
              <a:latin typeface="Gabarito"/>
              <a:ea typeface="Gabarito"/>
              <a:cs typeface="Gabarito"/>
              <a:sym typeface="Gabarito"/>
            </a:endParaRPr>
          </a:p>
        </p:txBody>
      </p:sp>
      <p:sp>
        <p:nvSpPr>
          <p:cNvPr id="228" name="Google Shape;228;p26"/>
          <p:cNvSpPr/>
          <p:nvPr/>
        </p:nvSpPr>
        <p:spPr>
          <a:xfrm rot="10800000">
            <a:off x="7649742" y="2859830"/>
            <a:ext cx="194100" cy="194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antari"/>
              <a:ea typeface="Gantari"/>
              <a:cs typeface="Gantari"/>
              <a:sym typeface="Gantari"/>
            </a:endParaRPr>
          </a:p>
        </p:txBody>
      </p:sp>
      <p:sp>
        <p:nvSpPr>
          <p:cNvPr id="229" name="Google Shape;229;p26"/>
          <p:cNvSpPr/>
          <p:nvPr/>
        </p:nvSpPr>
        <p:spPr>
          <a:xfrm rot="10800000">
            <a:off x="1003567" y="2860080"/>
            <a:ext cx="194100" cy="194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antari"/>
              <a:ea typeface="Gantari"/>
              <a:cs typeface="Gantari"/>
              <a:sym typeface="Gantari"/>
            </a:endParaRPr>
          </a:p>
        </p:txBody>
      </p:sp>
      <p:graphicFrame>
        <p:nvGraphicFramePr>
          <p:cNvPr id="2" name="Tabla 2">
            <a:extLst>
              <a:ext uri="{FF2B5EF4-FFF2-40B4-BE49-F238E27FC236}">
                <a16:creationId xmlns:a16="http://schemas.microsoft.com/office/drawing/2014/main" id="{8F9F743A-1622-1C9A-E9A1-22BB8CD827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0460208"/>
              </p:ext>
            </p:extLst>
          </p:nvPr>
        </p:nvGraphicFramePr>
        <p:xfrm>
          <a:off x="2877181" y="197786"/>
          <a:ext cx="1498762" cy="126915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98762">
                  <a:extLst>
                    <a:ext uri="{9D8B030D-6E8A-4147-A177-3AD203B41FA5}">
                      <a16:colId xmlns:a16="http://schemas.microsoft.com/office/drawing/2014/main" val="2008723658"/>
                    </a:ext>
                  </a:extLst>
                </a:gridCol>
              </a:tblGrid>
              <a:tr h="264208">
                <a:tc>
                  <a:txBody>
                    <a:bodyPr/>
                    <a:lstStyle/>
                    <a:p>
                      <a:r>
                        <a:rPr lang="es-ES" dirty="0" err="1"/>
                        <a:t>sucursals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598335"/>
                  </a:ext>
                </a:extLst>
              </a:tr>
              <a:tr h="321453">
                <a:tc>
                  <a:txBody>
                    <a:bodyPr/>
                    <a:lstStyle/>
                    <a:p>
                      <a:r>
                        <a:rPr lang="es-ES" sz="1200" dirty="0" err="1"/>
                        <a:t>name</a:t>
                      </a:r>
                      <a:endParaRPr lang="es-P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0832723"/>
                  </a:ext>
                </a:extLst>
              </a:tr>
              <a:tr h="321453">
                <a:tc>
                  <a:txBody>
                    <a:bodyPr/>
                    <a:lstStyle/>
                    <a:p>
                      <a:r>
                        <a:rPr lang="es-ES" sz="1200" dirty="0" err="1"/>
                        <a:t>address</a:t>
                      </a:r>
                      <a:endParaRPr lang="es-P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509913"/>
                  </a:ext>
                </a:extLst>
              </a:tr>
              <a:tr h="321453">
                <a:tc>
                  <a:txBody>
                    <a:bodyPr/>
                    <a:lstStyle/>
                    <a:p>
                      <a:r>
                        <a:rPr lang="es-ES" sz="1200" dirty="0" err="1"/>
                        <a:t>state</a:t>
                      </a:r>
                      <a:endParaRPr lang="es-P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943859"/>
                  </a:ext>
                </a:extLst>
              </a:tr>
            </a:tbl>
          </a:graphicData>
        </a:graphic>
      </p:graphicFrame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E6D99C31-9757-4993-7939-09EF095ABB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178845"/>
              </p:ext>
            </p:extLst>
          </p:nvPr>
        </p:nvGraphicFramePr>
        <p:xfrm>
          <a:off x="6162923" y="356856"/>
          <a:ext cx="1498762" cy="159061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98762">
                  <a:extLst>
                    <a:ext uri="{9D8B030D-6E8A-4147-A177-3AD203B41FA5}">
                      <a16:colId xmlns:a16="http://schemas.microsoft.com/office/drawing/2014/main" val="2008723658"/>
                    </a:ext>
                  </a:extLst>
                </a:gridCol>
              </a:tblGrid>
              <a:tr h="264208">
                <a:tc>
                  <a:txBody>
                    <a:bodyPr/>
                    <a:lstStyle/>
                    <a:p>
                      <a:r>
                        <a:rPr lang="es-PE" dirty="0" err="1"/>
                        <a:t>warehouses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598335"/>
                  </a:ext>
                </a:extLst>
              </a:tr>
              <a:tr h="321453">
                <a:tc>
                  <a:txBody>
                    <a:bodyPr/>
                    <a:lstStyle/>
                    <a:p>
                      <a:r>
                        <a:rPr lang="es-ES" sz="1200" dirty="0" err="1"/>
                        <a:t>name</a:t>
                      </a:r>
                      <a:endParaRPr lang="es-P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0832723"/>
                  </a:ext>
                </a:extLst>
              </a:tr>
              <a:tr h="321453">
                <a:tc>
                  <a:txBody>
                    <a:bodyPr/>
                    <a:lstStyle/>
                    <a:p>
                      <a:r>
                        <a:rPr lang="es-ES" sz="1200" dirty="0" err="1"/>
                        <a:t>address</a:t>
                      </a:r>
                      <a:endParaRPr lang="es-P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509913"/>
                  </a:ext>
                </a:extLst>
              </a:tr>
              <a:tr h="321453">
                <a:tc>
                  <a:txBody>
                    <a:bodyPr/>
                    <a:lstStyle/>
                    <a:p>
                      <a:r>
                        <a:rPr lang="es-ES" sz="1200" dirty="0" err="1"/>
                        <a:t>sucursal_id</a:t>
                      </a:r>
                      <a:endParaRPr lang="es-P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6718761"/>
                  </a:ext>
                </a:extLst>
              </a:tr>
              <a:tr h="321453">
                <a:tc>
                  <a:txBody>
                    <a:bodyPr/>
                    <a:lstStyle/>
                    <a:p>
                      <a:r>
                        <a:rPr lang="es-ES" sz="1200" dirty="0" err="1"/>
                        <a:t>state</a:t>
                      </a:r>
                      <a:endParaRPr lang="es-P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943859"/>
                  </a:ext>
                </a:extLst>
              </a:tr>
            </a:tbl>
          </a:graphicData>
        </a:graphic>
      </p:graphicFrame>
      <p:sp>
        <p:nvSpPr>
          <p:cNvPr id="6" name="Google Shape;632;p36">
            <a:extLst>
              <a:ext uri="{FF2B5EF4-FFF2-40B4-BE49-F238E27FC236}">
                <a16:creationId xmlns:a16="http://schemas.microsoft.com/office/drawing/2014/main" id="{E58BF101-7C7F-5A1D-2C65-DB06F32B7AAE}"/>
              </a:ext>
            </a:extLst>
          </p:cNvPr>
          <p:cNvSpPr/>
          <p:nvPr/>
        </p:nvSpPr>
        <p:spPr>
          <a:xfrm>
            <a:off x="1979680" y="2725379"/>
            <a:ext cx="490089" cy="490089"/>
          </a:xfrm>
          <a:custGeom>
            <a:avLst/>
            <a:gdLst/>
            <a:ahLst/>
            <a:cxnLst/>
            <a:rect l="l" t="t" r="r" b="b"/>
            <a:pathLst>
              <a:path w="1461" h="1461" extrusionOk="0">
                <a:moveTo>
                  <a:pt x="1460" y="460"/>
                </a:moveTo>
                <a:lnTo>
                  <a:pt x="1460" y="460"/>
                </a:lnTo>
                <a:cubicBezTo>
                  <a:pt x="1448" y="477"/>
                  <a:pt x="1433" y="480"/>
                  <a:pt x="1421" y="466"/>
                </a:cubicBezTo>
                <a:lnTo>
                  <a:pt x="1421" y="466"/>
                </a:lnTo>
                <a:cubicBezTo>
                  <a:pt x="1417" y="462"/>
                  <a:pt x="1416" y="455"/>
                  <a:pt x="1416" y="449"/>
                </a:cubicBezTo>
                <a:lnTo>
                  <a:pt x="1416" y="449"/>
                </a:lnTo>
                <a:cubicBezTo>
                  <a:pt x="1415" y="331"/>
                  <a:pt x="1416" y="213"/>
                  <a:pt x="1416" y="95"/>
                </a:cubicBezTo>
                <a:lnTo>
                  <a:pt x="1416" y="45"/>
                </a:lnTo>
                <a:lnTo>
                  <a:pt x="514" y="45"/>
                </a:lnTo>
                <a:lnTo>
                  <a:pt x="514" y="255"/>
                </a:lnTo>
                <a:lnTo>
                  <a:pt x="524" y="255"/>
                </a:lnTo>
                <a:lnTo>
                  <a:pt x="524" y="255"/>
                </a:lnTo>
                <a:cubicBezTo>
                  <a:pt x="583" y="255"/>
                  <a:pt x="641" y="255"/>
                  <a:pt x="700" y="255"/>
                </a:cubicBezTo>
                <a:lnTo>
                  <a:pt x="700" y="255"/>
                </a:lnTo>
                <a:cubicBezTo>
                  <a:pt x="711" y="255"/>
                  <a:pt x="722" y="257"/>
                  <a:pt x="726" y="270"/>
                </a:cubicBezTo>
                <a:lnTo>
                  <a:pt x="726" y="270"/>
                </a:lnTo>
                <a:cubicBezTo>
                  <a:pt x="727" y="273"/>
                  <a:pt x="728" y="277"/>
                  <a:pt x="728" y="280"/>
                </a:cubicBezTo>
                <a:lnTo>
                  <a:pt x="728" y="280"/>
                </a:lnTo>
                <a:cubicBezTo>
                  <a:pt x="728" y="325"/>
                  <a:pt x="728" y="370"/>
                  <a:pt x="728" y="416"/>
                </a:cubicBezTo>
                <a:lnTo>
                  <a:pt x="728" y="427"/>
                </a:lnTo>
                <a:lnTo>
                  <a:pt x="738" y="427"/>
                </a:lnTo>
                <a:lnTo>
                  <a:pt x="738" y="427"/>
                </a:lnTo>
                <a:cubicBezTo>
                  <a:pt x="783" y="427"/>
                  <a:pt x="829" y="428"/>
                  <a:pt x="874" y="427"/>
                </a:cubicBezTo>
                <a:lnTo>
                  <a:pt x="874" y="427"/>
                </a:lnTo>
                <a:cubicBezTo>
                  <a:pt x="889" y="427"/>
                  <a:pt x="899" y="438"/>
                  <a:pt x="898" y="452"/>
                </a:cubicBezTo>
                <a:lnTo>
                  <a:pt x="898" y="452"/>
                </a:lnTo>
                <a:cubicBezTo>
                  <a:pt x="898" y="523"/>
                  <a:pt x="898" y="595"/>
                  <a:pt x="898" y="666"/>
                </a:cubicBezTo>
                <a:lnTo>
                  <a:pt x="898" y="934"/>
                </a:lnTo>
                <a:lnTo>
                  <a:pt x="898" y="946"/>
                </a:lnTo>
                <a:lnTo>
                  <a:pt x="1415" y="946"/>
                </a:lnTo>
                <a:lnTo>
                  <a:pt x="1415" y="935"/>
                </a:lnTo>
                <a:lnTo>
                  <a:pt x="1415" y="935"/>
                </a:lnTo>
                <a:cubicBezTo>
                  <a:pt x="1415" y="805"/>
                  <a:pt x="1416" y="674"/>
                  <a:pt x="1415" y="543"/>
                </a:cubicBezTo>
                <a:lnTo>
                  <a:pt x="1415" y="543"/>
                </a:lnTo>
                <a:cubicBezTo>
                  <a:pt x="1415" y="525"/>
                  <a:pt x="1422" y="519"/>
                  <a:pt x="1430" y="516"/>
                </a:cubicBezTo>
                <a:lnTo>
                  <a:pt x="1430" y="516"/>
                </a:lnTo>
                <a:cubicBezTo>
                  <a:pt x="1440" y="512"/>
                  <a:pt x="1451" y="517"/>
                  <a:pt x="1459" y="528"/>
                </a:cubicBezTo>
                <a:lnTo>
                  <a:pt x="1459" y="977"/>
                </a:lnTo>
                <a:lnTo>
                  <a:pt x="1459" y="977"/>
                </a:lnTo>
                <a:cubicBezTo>
                  <a:pt x="1452" y="989"/>
                  <a:pt x="1440" y="990"/>
                  <a:pt x="1427" y="990"/>
                </a:cubicBezTo>
                <a:lnTo>
                  <a:pt x="1427" y="990"/>
                </a:lnTo>
                <a:cubicBezTo>
                  <a:pt x="1255" y="990"/>
                  <a:pt x="1082" y="990"/>
                  <a:pt x="910" y="990"/>
                </a:cubicBezTo>
                <a:lnTo>
                  <a:pt x="899" y="990"/>
                </a:lnTo>
                <a:lnTo>
                  <a:pt x="899" y="1199"/>
                </a:lnTo>
                <a:lnTo>
                  <a:pt x="899" y="1199"/>
                </a:lnTo>
                <a:cubicBezTo>
                  <a:pt x="920" y="1202"/>
                  <a:pt x="937" y="1212"/>
                  <a:pt x="951" y="1226"/>
                </a:cubicBezTo>
                <a:lnTo>
                  <a:pt x="951" y="1226"/>
                </a:lnTo>
                <a:cubicBezTo>
                  <a:pt x="971" y="1246"/>
                  <a:pt x="982" y="1269"/>
                  <a:pt x="984" y="1297"/>
                </a:cubicBezTo>
                <a:lnTo>
                  <a:pt x="984" y="1297"/>
                </a:lnTo>
                <a:cubicBezTo>
                  <a:pt x="986" y="1314"/>
                  <a:pt x="979" y="1326"/>
                  <a:pt x="958" y="1326"/>
                </a:cubicBezTo>
                <a:lnTo>
                  <a:pt x="958" y="1326"/>
                </a:lnTo>
                <a:cubicBezTo>
                  <a:pt x="863" y="1326"/>
                  <a:pt x="768" y="1326"/>
                  <a:pt x="673" y="1326"/>
                </a:cubicBezTo>
                <a:lnTo>
                  <a:pt x="662" y="1326"/>
                </a:lnTo>
                <a:lnTo>
                  <a:pt x="662" y="1326"/>
                </a:lnTo>
                <a:cubicBezTo>
                  <a:pt x="662" y="1328"/>
                  <a:pt x="662" y="1328"/>
                  <a:pt x="662" y="1329"/>
                </a:cubicBezTo>
                <a:lnTo>
                  <a:pt x="662" y="1329"/>
                </a:lnTo>
                <a:cubicBezTo>
                  <a:pt x="681" y="1359"/>
                  <a:pt x="701" y="1389"/>
                  <a:pt x="720" y="1419"/>
                </a:cubicBezTo>
                <a:lnTo>
                  <a:pt x="720" y="1419"/>
                </a:lnTo>
                <a:cubicBezTo>
                  <a:pt x="732" y="1438"/>
                  <a:pt x="730" y="1448"/>
                  <a:pt x="713" y="1460"/>
                </a:cubicBezTo>
                <a:lnTo>
                  <a:pt x="269" y="1460"/>
                </a:lnTo>
                <a:lnTo>
                  <a:pt x="269" y="1460"/>
                </a:lnTo>
                <a:cubicBezTo>
                  <a:pt x="256" y="1450"/>
                  <a:pt x="252" y="1437"/>
                  <a:pt x="259" y="1426"/>
                </a:cubicBezTo>
                <a:lnTo>
                  <a:pt x="259" y="1426"/>
                </a:lnTo>
                <a:cubicBezTo>
                  <a:pt x="265" y="1415"/>
                  <a:pt x="272" y="1405"/>
                  <a:pt x="279" y="1394"/>
                </a:cubicBezTo>
                <a:lnTo>
                  <a:pt x="279" y="1394"/>
                </a:lnTo>
                <a:cubicBezTo>
                  <a:pt x="293" y="1372"/>
                  <a:pt x="307" y="1349"/>
                  <a:pt x="322" y="1326"/>
                </a:cubicBezTo>
                <a:lnTo>
                  <a:pt x="311" y="1326"/>
                </a:lnTo>
                <a:lnTo>
                  <a:pt x="311" y="1326"/>
                </a:lnTo>
                <a:cubicBezTo>
                  <a:pt x="216" y="1326"/>
                  <a:pt x="121" y="1326"/>
                  <a:pt x="26" y="1326"/>
                </a:cubicBezTo>
                <a:lnTo>
                  <a:pt x="26" y="1326"/>
                </a:lnTo>
                <a:cubicBezTo>
                  <a:pt x="14" y="1326"/>
                  <a:pt x="6" y="1323"/>
                  <a:pt x="0" y="1313"/>
                </a:cubicBezTo>
                <a:lnTo>
                  <a:pt x="0" y="1286"/>
                </a:lnTo>
                <a:lnTo>
                  <a:pt x="0" y="1286"/>
                </a:lnTo>
                <a:cubicBezTo>
                  <a:pt x="3" y="1276"/>
                  <a:pt x="5" y="1266"/>
                  <a:pt x="9" y="1257"/>
                </a:cubicBezTo>
                <a:lnTo>
                  <a:pt x="9" y="1257"/>
                </a:lnTo>
                <a:cubicBezTo>
                  <a:pt x="25" y="1227"/>
                  <a:pt x="50" y="1207"/>
                  <a:pt x="84" y="1199"/>
                </a:cubicBezTo>
                <a:lnTo>
                  <a:pt x="84" y="1170"/>
                </a:lnTo>
                <a:lnTo>
                  <a:pt x="84" y="965"/>
                </a:lnTo>
                <a:lnTo>
                  <a:pt x="84" y="965"/>
                </a:lnTo>
                <a:cubicBezTo>
                  <a:pt x="84" y="950"/>
                  <a:pt x="92" y="941"/>
                  <a:pt x="106" y="939"/>
                </a:cubicBezTo>
                <a:lnTo>
                  <a:pt x="106" y="939"/>
                </a:lnTo>
                <a:cubicBezTo>
                  <a:pt x="116" y="938"/>
                  <a:pt x="126" y="946"/>
                  <a:pt x="129" y="959"/>
                </a:cubicBezTo>
                <a:lnTo>
                  <a:pt x="129" y="959"/>
                </a:lnTo>
                <a:cubicBezTo>
                  <a:pt x="130" y="963"/>
                  <a:pt x="130" y="966"/>
                  <a:pt x="130" y="969"/>
                </a:cubicBezTo>
                <a:lnTo>
                  <a:pt x="130" y="1185"/>
                </a:lnTo>
                <a:lnTo>
                  <a:pt x="130" y="1195"/>
                </a:lnTo>
                <a:lnTo>
                  <a:pt x="256" y="1195"/>
                </a:lnTo>
                <a:lnTo>
                  <a:pt x="256" y="472"/>
                </a:lnTo>
                <a:lnTo>
                  <a:pt x="130" y="472"/>
                </a:lnTo>
                <a:lnTo>
                  <a:pt x="130" y="484"/>
                </a:lnTo>
                <a:lnTo>
                  <a:pt x="130" y="869"/>
                </a:lnTo>
                <a:lnTo>
                  <a:pt x="130" y="869"/>
                </a:lnTo>
                <a:cubicBezTo>
                  <a:pt x="130" y="871"/>
                  <a:pt x="130" y="874"/>
                  <a:pt x="130" y="876"/>
                </a:cubicBezTo>
                <a:lnTo>
                  <a:pt x="130" y="876"/>
                </a:lnTo>
                <a:cubicBezTo>
                  <a:pt x="128" y="888"/>
                  <a:pt x="120" y="900"/>
                  <a:pt x="104" y="899"/>
                </a:cubicBezTo>
                <a:lnTo>
                  <a:pt x="104" y="899"/>
                </a:lnTo>
                <a:cubicBezTo>
                  <a:pt x="93" y="898"/>
                  <a:pt x="84" y="888"/>
                  <a:pt x="84" y="875"/>
                </a:cubicBezTo>
                <a:lnTo>
                  <a:pt x="84" y="451"/>
                </a:lnTo>
                <a:lnTo>
                  <a:pt x="84" y="451"/>
                </a:lnTo>
                <a:cubicBezTo>
                  <a:pt x="84" y="438"/>
                  <a:pt x="93" y="427"/>
                  <a:pt x="108" y="427"/>
                </a:cubicBezTo>
                <a:lnTo>
                  <a:pt x="108" y="427"/>
                </a:lnTo>
                <a:cubicBezTo>
                  <a:pt x="154" y="428"/>
                  <a:pt x="200" y="427"/>
                  <a:pt x="246" y="427"/>
                </a:cubicBezTo>
                <a:lnTo>
                  <a:pt x="256" y="427"/>
                </a:lnTo>
                <a:lnTo>
                  <a:pt x="256" y="416"/>
                </a:lnTo>
                <a:lnTo>
                  <a:pt x="256" y="416"/>
                </a:lnTo>
                <a:cubicBezTo>
                  <a:pt x="256" y="369"/>
                  <a:pt x="256" y="322"/>
                  <a:pt x="256" y="276"/>
                </a:cubicBezTo>
                <a:lnTo>
                  <a:pt x="256" y="276"/>
                </a:lnTo>
                <a:cubicBezTo>
                  <a:pt x="256" y="266"/>
                  <a:pt x="262" y="260"/>
                  <a:pt x="269" y="257"/>
                </a:cubicBezTo>
                <a:lnTo>
                  <a:pt x="269" y="257"/>
                </a:lnTo>
                <a:cubicBezTo>
                  <a:pt x="274" y="255"/>
                  <a:pt x="280" y="255"/>
                  <a:pt x="286" y="255"/>
                </a:cubicBezTo>
                <a:lnTo>
                  <a:pt x="286" y="255"/>
                </a:lnTo>
                <a:cubicBezTo>
                  <a:pt x="343" y="255"/>
                  <a:pt x="401" y="255"/>
                  <a:pt x="459" y="255"/>
                </a:cubicBezTo>
                <a:lnTo>
                  <a:pt x="469" y="255"/>
                </a:lnTo>
                <a:lnTo>
                  <a:pt x="469" y="244"/>
                </a:lnTo>
                <a:lnTo>
                  <a:pt x="469" y="244"/>
                </a:lnTo>
                <a:cubicBezTo>
                  <a:pt x="469" y="172"/>
                  <a:pt x="469" y="99"/>
                  <a:pt x="469" y="27"/>
                </a:cubicBezTo>
                <a:lnTo>
                  <a:pt x="469" y="27"/>
                </a:lnTo>
                <a:cubicBezTo>
                  <a:pt x="469" y="15"/>
                  <a:pt x="472" y="7"/>
                  <a:pt x="482" y="0"/>
                </a:cubicBezTo>
                <a:lnTo>
                  <a:pt x="1459" y="0"/>
                </a:lnTo>
                <a:lnTo>
                  <a:pt x="1459" y="0"/>
                </a:lnTo>
                <a:cubicBezTo>
                  <a:pt x="1460" y="154"/>
                  <a:pt x="1460" y="307"/>
                  <a:pt x="1460" y="460"/>
                </a:cubicBezTo>
                <a:close/>
                <a:moveTo>
                  <a:pt x="301" y="854"/>
                </a:moveTo>
                <a:lnTo>
                  <a:pt x="683" y="854"/>
                </a:lnTo>
                <a:lnTo>
                  <a:pt x="683" y="301"/>
                </a:lnTo>
                <a:lnTo>
                  <a:pt x="301" y="301"/>
                </a:lnTo>
                <a:lnTo>
                  <a:pt x="301" y="854"/>
                </a:lnTo>
                <a:close/>
                <a:moveTo>
                  <a:pt x="854" y="1195"/>
                </a:moveTo>
                <a:lnTo>
                  <a:pt x="854" y="472"/>
                </a:lnTo>
                <a:lnTo>
                  <a:pt x="728" y="472"/>
                </a:lnTo>
                <a:lnTo>
                  <a:pt x="728" y="1195"/>
                </a:lnTo>
                <a:lnTo>
                  <a:pt x="854" y="1195"/>
                </a:lnTo>
                <a:close/>
                <a:moveTo>
                  <a:pt x="597" y="1282"/>
                </a:moveTo>
                <a:lnTo>
                  <a:pt x="597" y="1070"/>
                </a:lnTo>
                <a:lnTo>
                  <a:pt x="386" y="1070"/>
                </a:lnTo>
                <a:lnTo>
                  <a:pt x="386" y="1282"/>
                </a:lnTo>
                <a:lnTo>
                  <a:pt x="597" y="1282"/>
                </a:lnTo>
                <a:close/>
                <a:moveTo>
                  <a:pt x="341" y="1282"/>
                </a:moveTo>
                <a:lnTo>
                  <a:pt x="341" y="1270"/>
                </a:lnTo>
                <a:lnTo>
                  <a:pt x="341" y="1270"/>
                </a:lnTo>
                <a:cubicBezTo>
                  <a:pt x="341" y="1169"/>
                  <a:pt x="341" y="1068"/>
                  <a:pt x="341" y="966"/>
                </a:cubicBezTo>
                <a:lnTo>
                  <a:pt x="341" y="966"/>
                </a:lnTo>
                <a:cubicBezTo>
                  <a:pt x="341" y="948"/>
                  <a:pt x="351" y="939"/>
                  <a:pt x="367" y="939"/>
                </a:cubicBezTo>
                <a:lnTo>
                  <a:pt x="367" y="939"/>
                </a:lnTo>
                <a:cubicBezTo>
                  <a:pt x="451" y="939"/>
                  <a:pt x="534" y="939"/>
                  <a:pt x="617" y="939"/>
                </a:cubicBezTo>
                <a:lnTo>
                  <a:pt x="617" y="939"/>
                </a:lnTo>
                <a:cubicBezTo>
                  <a:pt x="633" y="939"/>
                  <a:pt x="642" y="948"/>
                  <a:pt x="642" y="964"/>
                </a:cubicBezTo>
                <a:lnTo>
                  <a:pt x="642" y="1271"/>
                </a:lnTo>
                <a:lnTo>
                  <a:pt x="642" y="1282"/>
                </a:lnTo>
                <a:lnTo>
                  <a:pt x="683" y="1282"/>
                </a:lnTo>
                <a:lnTo>
                  <a:pt x="683" y="899"/>
                </a:lnTo>
                <a:lnTo>
                  <a:pt x="301" y="899"/>
                </a:lnTo>
                <a:lnTo>
                  <a:pt x="301" y="1282"/>
                </a:lnTo>
                <a:lnTo>
                  <a:pt x="341" y="1282"/>
                </a:lnTo>
                <a:close/>
                <a:moveTo>
                  <a:pt x="663" y="1415"/>
                </a:moveTo>
                <a:lnTo>
                  <a:pt x="663" y="1415"/>
                </a:lnTo>
                <a:cubicBezTo>
                  <a:pt x="662" y="1413"/>
                  <a:pt x="662" y="1412"/>
                  <a:pt x="661" y="1411"/>
                </a:cubicBezTo>
                <a:lnTo>
                  <a:pt x="661" y="1411"/>
                </a:lnTo>
                <a:cubicBezTo>
                  <a:pt x="644" y="1384"/>
                  <a:pt x="627" y="1357"/>
                  <a:pt x="609" y="1330"/>
                </a:cubicBezTo>
                <a:lnTo>
                  <a:pt x="609" y="1330"/>
                </a:lnTo>
                <a:cubicBezTo>
                  <a:pt x="608" y="1327"/>
                  <a:pt x="603" y="1326"/>
                  <a:pt x="601" y="1326"/>
                </a:cubicBezTo>
                <a:lnTo>
                  <a:pt x="601" y="1326"/>
                </a:lnTo>
                <a:cubicBezTo>
                  <a:pt x="528" y="1326"/>
                  <a:pt x="455" y="1326"/>
                  <a:pt x="382" y="1326"/>
                </a:cubicBezTo>
                <a:lnTo>
                  <a:pt x="382" y="1326"/>
                </a:lnTo>
                <a:cubicBezTo>
                  <a:pt x="379" y="1326"/>
                  <a:pt x="375" y="1328"/>
                  <a:pt x="374" y="1331"/>
                </a:cubicBezTo>
                <a:lnTo>
                  <a:pt x="374" y="1331"/>
                </a:lnTo>
                <a:cubicBezTo>
                  <a:pt x="366" y="1341"/>
                  <a:pt x="359" y="1353"/>
                  <a:pt x="352" y="1364"/>
                </a:cubicBezTo>
                <a:lnTo>
                  <a:pt x="352" y="1364"/>
                </a:lnTo>
                <a:cubicBezTo>
                  <a:pt x="341" y="1381"/>
                  <a:pt x="330" y="1398"/>
                  <a:pt x="319" y="1415"/>
                </a:cubicBezTo>
                <a:lnTo>
                  <a:pt x="663" y="1415"/>
                </a:lnTo>
                <a:close/>
                <a:moveTo>
                  <a:pt x="385" y="1025"/>
                </a:moveTo>
                <a:lnTo>
                  <a:pt x="597" y="1025"/>
                </a:lnTo>
                <a:lnTo>
                  <a:pt x="597" y="985"/>
                </a:lnTo>
                <a:lnTo>
                  <a:pt x="385" y="985"/>
                </a:lnTo>
                <a:lnTo>
                  <a:pt x="385" y="1025"/>
                </a:lnTo>
                <a:close/>
                <a:moveTo>
                  <a:pt x="48" y="1281"/>
                </a:moveTo>
                <a:lnTo>
                  <a:pt x="256" y="1281"/>
                </a:lnTo>
                <a:lnTo>
                  <a:pt x="256" y="1241"/>
                </a:lnTo>
                <a:lnTo>
                  <a:pt x="256" y="1241"/>
                </a:lnTo>
                <a:cubicBezTo>
                  <a:pt x="206" y="1241"/>
                  <a:pt x="157" y="1241"/>
                  <a:pt x="108" y="1242"/>
                </a:cubicBezTo>
                <a:lnTo>
                  <a:pt x="108" y="1242"/>
                </a:lnTo>
                <a:cubicBezTo>
                  <a:pt x="100" y="1242"/>
                  <a:pt x="92" y="1243"/>
                  <a:pt x="85" y="1245"/>
                </a:cubicBezTo>
                <a:lnTo>
                  <a:pt x="85" y="1245"/>
                </a:lnTo>
                <a:cubicBezTo>
                  <a:pt x="68" y="1252"/>
                  <a:pt x="57" y="1264"/>
                  <a:pt x="48" y="1281"/>
                </a:cubicBezTo>
                <a:close/>
                <a:moveTo>
                  <a:pt x="728" y="1282"/>
                </a:moveTo>
                <a:lnTo>
                  <a:pt x="935" y="1282"/>
                </a:lnTo>
                <a:lnTo>
                  <a:pt x="935" y="1282"/>
                </a:lnTo>
                <a:cubicBezTo>
                  <a:pt x="926" y="1258"/>
                  <a:pt x="903" y="1242"/>
                  <a:pt x="880" y="1242"/>
                </a:cubicBezTo>
                <a:lnTo>
                  <a:pt x="738" y="1242"/>
                </a:lnTo>
                <a:lnTo>
                  <a:pt x="728" y="1242"/>
                </a:lnTo>
                <a:lnTo>
                  <a:pt x="728" y="1282"/>
                </a:lnTo>
                <a:close/>
                <a:moveTo>
                  <a:pt x="1154" y="210"/>
                </a:moveTo>
                <a:lnTo>
                  <a:pt x="1154" y="210"/>
                </a:lnTo>
                <a:cubicBezTo>
                  <a:pt x="1136" y="200"/>
                  <a:pt x="1122" y="186"/>
                  <a:pt x="1118" y="163"/>
                </a:cubicBezTo>
                <a:lnTo>
                  <a:pt x="1118" y="163"/>
                </a:lnTo>
                <a:cubicBezTo>
                  <a:pt x="1111" y="129"/>
                  <a:pt x="1133" y="90"/>
                  <a:pt x="1170" y="86"/>
                </a:cubicBezTo>
                <a:lnTo>
                  <a:pt x="1170" y="86"/>
                </a:lnTo>
                <a:cubicBezTo>
                  <a:pt x="1179" y="85"/>
                  <a:pt x="1188" y="85"/>
                  <a:pt x="1197" y="85"/>
                </a:cubicBezTo>
                <a:lnTo>
                  <a:pt x="1197" y="85"/>
                </a:lnTo>
                <a:cubicBezTo>
                  <a:pt x="1234" y="84"/>
                  <a:pt x="1271" y="85"/>
                  <a:pt x="1308" y="84"/>
                </a:cubicBezTo>
                <a:lnTo>
                  <a:pt x="1308" y="84"/>
                </a:lnTo>
                <a:cubicBezTo>
                  <a:pt x="1339" y="84"/>
                  <a:pt x="1371" y="107"/>
                  <a:pt x="1374" y="141"/>
                </a:cubicBezTo>
                <a:lnTo>
                  <a:pt x="1374" y="141"/>
                </a:lnTo>
                <a:cubicBezTo>
                  <a:pt x="1374" y="147"/>
                  <a:pt x="1375" y="152"/>
                  <a:pt x="1375" y="158"/>
                </a:cubicBezTo>
                <a:lnTo>
                  <a:pt x="1375" y="158"/>
                </a:lnTo>
                <a:cubicBezTo>
                  <a:pt x="1375" y="198"/>
                  <a:pt x="1376" y="238"/>
                  <a:pt x="1375" y="278"/>
                </a:cubicBezTo>
                <a:lnTo>
                  <a:pt x="1375" y="278"/>
                </a:lnTo>
                <a:cubicBezTo>
                  <a:pt x="1374" y="308"/>
                  <a:pt x="1356" y="334"/>
                  <a:pt x="1324" y="341"/>
                </a:cubicBezTo>
                <a:lnTo>
                  <a:pt x="1324" y="341"/>
                </a:lnTo>
                <a:cubicBezTo>
                  <a:pt x="1295" y="348"/>
                  <a:pt x="1268" y="336"/>
                  <a:pt x="1252" y="310"/>
                </a:cubicBezTo>
                <a:lnTo>
                  <a:pt x="1252" y="310"/>
                </a:lnTo>
                <a:cubicBezTo>
                  <a:pt x="1251" y="308"/>
                  <a:pt x="1250" y="306"/>
                  <a:pt x="1250" y="305"/>
                </a:cubicBezTo>
                <a:lnTo>
                  <a:pt x="1250" y="305"/>
                </a:lnTo>
                <a:cubicBezTo>
                  <a:pt x="1220" y="334"/>
                  <a:pt x="1191" y="364"/>
                  <a:pt x="1162" y="392"/>
                </a:cubicBezTo>
                <a:lnTo>
                  <a:pt x="1162" y="392"/>
                </a:lnTo>
                <a:cubicBezTo>
                  <a:pt x="1188" y="404"/>
                  <a:pt x="1202" y="426"/>
                  <a:pt x="1201" y="456"/>
                </a:cubicBezTo>
                <a:lnTo>
                  <a:pt x="1201" y="456"/>
                </a:lnTo>
                <a:cubicBezTo>
                  <a:pt x="1200" y="485"/>
                  <a:pt x="1178" y="511"/>
                  <a:pt x="1149" y="515"/>
                </a:cubicBezTo>
                <a:lnTo>
                  <a:pt x="1149" y="515"/>
                </a:lnTo>
                <a:cubicBezTo>
                  <a:pt x="1139" y="517"/>
                  <a:pt x="1128" y="517"/>
                  <a:pt x="1117" y="517"/>
                </a:cubicBezTo>
                <a:lnTo>
                  <a:pt x="1117" y="517"/>
                </a:lnTo>
                <a:cubicBezTo>
                  <a:pt x="1081" y="517"/>
                  <a:pt x="1046" y="517"/>
                  <a:pt x="1010" y="517"/>
                </a:cubicBezTo>
                <a:lnTo>
                  <a:pt x="1010" y="517"/>
                </a:lnTo>
                <a:cubicBezTo>
                  <a:pt x="971" y="518"/>
                  <a:pt x="941" y="487"/>
                  <a:pt x="942" y="450"/>
                </a:cubicBezTo>
                <a:lnTo>
                  <a:pt x="942" y="450"/>
                </a:lnTo>
                <a:cubicBezTo>
                  <a:pt x="943" y="408"/>
                  <a:pt x="943" y="367"/>
                  <a:pt x="942" y="326"/>
                </a:cubicBezTo>
                <a:lnTo>
                  <a:pt x="942" y="326"/>
                </a:lnTo>
                <a:cubicBezTo>
                  <a:pt x="942" y="293"/>
                  <a:pt x="962" y="268"/>
                  <a:pt x="990" y="261"/>
                </a:cubicBezTo>
                <a:lnTo>
                  <a:pt x="990" y="261"/>
                </a:lnTo>
                <a:cubicBezTo>
                  <a:pt x="1021" y="252"/>
                  <a:pt x="1054" y="267"/>
                  <a:pt x="1066" y="296"/>
                </a:cubicBezTo>
                <a:lnTo>
                  <a:pt x="1066" y="296"/>
                </a:lnTo>
                <a:cubicBezTo>
                  <a:pt x="1067" y="296"/>
                  <a:pt x="1067" y="297"/>
                  <a:pt x="1067" y="297"/>
                </a:cubicBezTo>
                <a:lnTo>
                  <a:pt x="1154" y="210"/>
                </a:lnTo>
                <a:close/>
                <a:moveTo>
                  <a:pt x="1245" y="130"/>
                </a:moveTo>
                <a:lnTo>
                  <a:pt x="1245" y="130"/>
                </a:lnTo>
                <a:cubicBezTo>
                  <a:pt x="1223" y="130"/>
                  <a:pt x="1202" y="130"/>
                  <a:pt x="1180" y="130"/>
                </a:cubicBezTo>
                <a:lnTo>
                  <a:pt x="1180" y="130"/>
                </a:lnTo>
                <a:cubicBezTo>
                  <a:pt x="1167" y="130"/>
                  <a:pt x="1158" y="143"/>
                  <a:pt x="1162" y="155"/>
                </a:cubicBezTo>
                <a:lnTo>
                  <a:pt x="1162" y="155"/>
                </a:lnTo>
                <a:cubicBezTo>
                  <a:pt x="1165" y="164"/>
                  <a:pt x="1173" y="170"/>
                  <a:pt x="1182" y="171"/>
                </a:cubicBezTo>
                <a:lnTo>
                  <a:pt x="1182" y="171"/>
                </a:lnTo>
                <a:cubicBezTo>
                  <a:pt x="1189" y="171"/>
                  <a:pt x="1196" y="171"/>
                  <a:pt x="1203" y="171"/>
                </a:cubicBezTo>
                <a:lnTo>
                  <a:pt x="1203" y="171"/>
                </a:lnTo>
                <a:cubicBezTo>
                  <a:pt x="1214" y="170"/>
                  <a:pt x="1223" y="173"/>
                  <a:pt x="1227" y="185"/>
                </a:cubicBezTo>
                <a:lnTo>
                  <a:pt x="1227" y="185"/>
                </a:lnTo>
                <a:cubicBezTo>
                  <a:pt x="1231" y="196"/>
                  <a:pt x="1227" y="204"/>
                  <a:pt x="1219" y="212"/>
                </a:cubicBezTo>
                <a:lnTo>
                  <a:pt x="1219" y="212"/>
                </a:lnTo>
                <a:cubicBezTo>
                  <a:pt x="1184" y="247"/>
                  <a:pt x="1149" y="282"/>
                  <a:pt x="1115" y="317"/>
                </a:cubicBezTo>
                <a:lnTo>
                  <a:pt x="1115" y="317"/>
                </a:lnTo>
                <a:cubicBezTo>
                  <a:pt x="1099" y="332"/>
                  <a:pt x="1083" y="348"/>
                  <a:pt x="1067" y="365"/>
                </a:cubicBezTo>
                <a:lnTo>
                  <a:pt x="1067" y="365"/>
                </a:lnTo>
                <a:cubicBezTo>
                  <a:pt x="1059" y="372"/>
                  <a:pt x="1050" y="372"/>
                  <a:pt x="1041" y="369"/>
                </a:cubicBezTo>
                <a:lnTo>
                  <a:pt x="1041" y="369"/>
                </a:lnTo>
                <a:cubicBezTo>
                  <a:pt x="1033" y="367"/>
                  <a:pt x="1028" y="359"/>
                  <a:pt x="1028" y="349"/>
                </a:cubicBezTo>
                <a:lnTo>
                  <a:pt x="1028" y="349"/>
                </a:lnTo>
                <a:cubicBezTo>
                  <a:pt x="1028" y="341"/>
                  <a:pt x="1029" y="334"/>
                  <a:pt x="1028" y="326"/>
                </a:cubicBezTo>
                <a:lnTo>
                  <a:pt x="1028" y="326"/>
                </a:lnTo>
                <a:cubicBezTo>
                  <a:pt x="1028" y="309"/>
                  <a:pt x="1012" y="298"/>
                  <a:pt x="997" y="306"/>
                </a:cubicBezTo>
                <a:lnTo>
                  <a:pt x="997" y="306"/>
                </a:lnTo>
                <a:cubicBezTo>
                  <a:pt x="989" y="312"/>
                  <a:pt x="986" y="320"/>
                  <a:pt x="986" y="329"/>
                </a:cubicBezTo>
                <a:lnTo>
                  <a:pt x="986" y="447"/>
                </a:lnTo>
                <a:lnTo>
                  <a:pt x="986" y="447"/>
                </a:lnTo>
                <a:cubicBezTo>
                  <a:pt x="986" y="463"/>
                  <a:pt x="995" y="473"/>
                  <a:pt x="1011" y="473"/>
                </a:cubicBezTo>
                <a:lnTo>
                  <a:pt x="1011" y="473"/>
                </a:lnTo>
                <a:cubicBezTo>
                  <a:pt x="1052" y="474"/>
                  <a:pt x="1093" y="473"/>
                  <a:pt x="1135" y="473"/>
                </a:cubicBezTo>
                <a:lnTo>
                  <a:pt x="1135" y="473"/>
                </a:lnTo>
                <a:cubicBezTo>
                  <a:pt x="1147" y="473"/>
                  <a:pt x="1156" y="464"/>
                  <a:pt x="1157" y="452"/>
                </a:cubicBezTo>
                <a:lnTo>
                  <a:pt x="1157" y="452"/>
                </a:lnTo>
                <a:cubicBezTo>
                  <a:pt x="1157" y="444"/>
                  <a:pt x="1149" y="435"/>
                  <a:pt x="1139" y="432"/>
                </a:cubicBezTo>
                <a:lnTo>
                  <a:pt x="1139" y="432"/>
                </a:lnTo>
                <a:cubicBezTo>
                  <a:pt x="1130" y="431"/>
                  <a:pt x="1121" y="431"/>
                  <a:pt x="1112" y="431"/>
                </a:cubicBezTo>
                <a:lnTo>
                  <a:pt x="1112" y="431"/>
                </a:lnTo>
                <a:cubicBezTo>
                  <a:pt x="1101" y="431"/>
                  <a:pt x="1092" y="427"/>
                  <a:pt x="1090" y="418"/>
                </a:cubicBezTo>
                <a:lnTo>
                  <a:pt x="1090" y="418"/>
                </a:lnTo>
                <a:cubicBezTo>
                  <a:pt x="1088" y="409"/>
                  <a:pt x="1088" y="400"/>
                  <a:pt x="1096" y="392"/>
                </a:cubicBezTo>
                <a:lnTo>
                  <a:pt x="1096" y="392"/>
                </a:lnTo>
                <a:cubicBezTo>
                  <a:pt x="1147" y="341"/>
                  <a:pt x="1199" y="289"/>
                  <a:pt x="1250" y="238"/>
                </a:cubicBezTo>
                <a:lnTo>
                  <a:pt x="1250" y="238"/>
                </a:lnTo>
                <a:cubicBezTo>
                  <a:pt x="1257" y="231"/>
                  <a:pt x="1266" y="229"/>
                  <a:pt x="1275" y="233"/>
                </a:cubicBezTo>
                <a:lnTo>
                  <a:pt x="1275" y="233"/>
                </a:lnTo>
                <a:cubicBezTo>
                  <a:pt x="1285" y="237"/>
                  <a:pt x="1289" y="243"/>
                  <a:pt x="1289" y="254"/>
                </a:cubicBezTo>
                <a:lnTo>
                  <a:pt x="1289" y="254"/>
                </a:lnTo>
                <a:cubicBezTo>
                  <a:pt x="1289" y="262"/>
                  <a:pt x="1289" y="270"/>
                  <a:pt x="1289" y="278"/>
                </a:cubicBezTo>
                <a:lnTo>
                  <a:pt x="1289" y="278"/>
                </a:lnTo>
                <a:cubicBezTo>
                  <a:pt x="1289" y="291"/>
                  <a:pt x="1301" y="300"/>
                  <a:pt x="1310" y="299"/>
                </a:cubicBezTo>
                <a:lnTo>
                  <a:pt x="1310" y="299"/>
                </a:lnTo>
                <a:cubicBezTo>
                  <a:pt x="1320" y="298"/>
                  <a:pt x="1330" y="290"/>
                  <a:pt x="1329" y="278"/>
                </a:cubicBezTo>
                <a:lnTo>
                  <a:pt x="1329" y="278"/>
                </a:lnTo>
                <a:cubicBezTo>
                  <a:pt x="1329" y="235"/>
                  <a:pt x="1329" y="193"/>
                  <a:pt x="1329" y="151"/>
                </a:cubicBezTo>
                <a:lnTo>
                  <a:pt x="1329" y="151"/>
                </a:lnTo>
                <a:cubicBezTo>
                  <a:pt x="1329" y="139"/>
                  <a:pt x="1321" y="131"/>
                  <a:pt x="1309" y="131"/>
                </a:cubicBezTo>
                <a:lnTo>
                  <a:pt x="1309" y="131"/>
                </a:lnTo>
                <a:cubicBezTo>
                  <a:pt x="1288" y="130"/>
                  <a:pt x="1266" y="130"/>
                  <a:pt x="1245" y="130"/>
                </a:cubicBezTo>
                <a:close/>
                <a:moveTo>
                  <a:pt x="642" y="449"/>
                </a:moveTo>
                <a:lnTo>
                  <a:pt x="642" y="535"/>
                </a:lnTo>
                <a:lnTo>
                  <a:pt x="642" y="535"/>
                </a:lnTo>
                <a:cubicBezTo>
                  <a:pt x="642" y="549"/>
                  <a:pt x="633" y="557"/>
                  <a:pt x="620" y="557"/>
                </a:cubicBezTo>
                <a:lnTo>
                  <a:pt x="620" y="557"/>
                </a:lnTo>
                <a:cubicBezTo>
                  <a:pt x="592" y="558"/>
                  <a:pt x="564" y="558"/>
                  <a:pt x="536" y="557"/>
                </a:cubicBezTo>
                <a:lnTo>
                  <a:pt x="536" y="557"/>
                </a:lnTo>
                <a:cubicBezTo>
                  <a:pt x="521" y="557"/>
                  <a:pt x="512" y="548"/>
                  <a:pt x="512" y="533"/>
                </a:cubicBezTo>
                <a:lnTo>
                  <a:pt x="512" y="533"/>
                </a:lnTo>
                <a:cubicBezTo>
                  <a:pt x="511" y="477"/>
                  <a:pt x="511" y="421"/>
                  <a:pt x="512" y="365"/>
                </a:cubicBezTo>
                <a:lnTo>
                  <a:pt x="512" y="365"/>
                </a:lnTo>
                <a:cubicBezTo>
                  <a:pt x="512" y="351"/>
                  <a:pt x="522" y="341"/>
                  <a:pt x="536" y="341"/>
                </a:cubicBezTo>
                <a:lnTo>
                  <a:pt x="619" y="341"/>
                </a:lnTo>
                <a:lnTo>
                  <a:pt x="619" y="341"/>
                </a:lnTo>
                <a:cubicBezTo>
                  <a:pt x="633" y="341"/>
                  <a:pt x="642" y="350"/>
                  <a:pt x="642" y="364"/>
                </a:cubicBezTo>
                <a:lnTo>
                  <a:pt x="642" y="364"/>
                </a:lnTo>
                <a:cubicBezTo>
                  <a:pt x="642" y="393"/>
                  <a:pt x="642" y="421"/>
                  <a:pt x="642" y="449"/>
                </a:cubicBezTo>
                <a:close/>
                <a:moveTo>
                  <a:pt x="558" y="386"/>
                </a:moveTo>
                <a:lnTo>
                  <a:pt x="558" y="511"/>
                </a:lnTo>
                <a:lnTo>
                  <a:pt x="597" y="511"/>
                </a:lnTo>
                <a:lnTo>
                  <a:pt x="597" y="386"/>
                </a:lnTo>
                <a:lnTo>
                  <a:pt x="558" y="386"/>
                </a:lnTo>
                <a:close/>
                <a:moveTo>
                  <a:pt x="642" y="705"/>
                </a:moveTo>
                <a:lnTo>
                  <a:pt x="642" y="705"/>
                </a:lnTo>
                <a:cubicBezTo>
                  <a:pt x="642" y="733"/>
                  <a:pt x="641" y="760"/>
                  <a:pt x="642" y="788"/>
                </a:cubicBezTo>
                <a:lnTo>
                  <a:pt x="642" y="788"/>
                </a:lnTo>
                <a:cubicBezTo>
                  <a:pt x="643" y="805"/>
                  <a:pt x="631" y="814"/>
                  <a:pt x="616" y="814"/>
                </a:cubicBezTo>
                <a:lnTo>
                  <a:pt x="616" y="814"/>
                </a:lnTo>
                <a:cubicBezTo>
                  <a:pt x="590" y="815"/>
                  <a:pt x="564" y="814"/>
                  <a:pt x="537" y="814"/>
                </a:cubicBezTo>
                <a:lnTo>
                  <a:pt x="537" y="814"/>
                </a:lnTo>
                <a:cubicBezTo>
                  <a:pt x="520" y="814"/>
                  <a:pt x="512" y="805"/>
                  <a:pt x="512" y="787"/>
                </a:cubicBezTo>
                <a:lnTo>
                  <a:pt x="512" y="624"/>
                </a:lnTo>
                <a:lnTo>
                  <a:pt x="512" y="624"/>
                </a:lnTo>
                <a:cubicBezTo>
                  <a:pt x="512" y="607"/>
                  <a:pt x="521" y="598"/>
                  <a:pt x="539" y="598"/>
                </a:cubicBezTo>
                <a:lnTo>
                  <a:pt x="619" y="598"/>
                </a:lnTo>
                <a:lnTo>
                  <a:pt x="619" y="598"/>
                </a:lnTo>
                <a:cubicBezTo>
                  <a:pt x="634" y="598"/>
                  <a:pt x="642" y="606"/>
                  <a:pt x="642" y="621"/>
                </a:cubicBezTo>
                <a:lnTo>
                  <a:pt x="642" y="621"/>
                </a:lnTo>
                <a:cubicBezTo>
                  <a:pt x="642" y="649"/>
                  <a:pt x="642" y="677"/>
                  <a:pt x="642" y="705"/>
                </a:cubicBezTo>
                <a:close/>
                <a:moveTo>
                  <a:pt x="597" y="768"/>
                </a:moveTo>
                <a:lnTo>
                  <a:pt x="597" y="643"/>
                </a:lnTo>
                <a:lnTo>
                  <a:pt x="558" y="643"/>
                </a:lnTo>
                <a:lnTo>
                  <a:pt x="558" y="768"/>
                </a:lnTo>
                <a:lnTo>
                  <a:pt x="597" y="768"/>
                </a:lnTo>
                <a:close/>
                <a:moveTo>
                  <a:pt x="471" y="449"/>
                </a:moveTo>
                <a:lnTo>
                  <a:pt x="471" y="449"/>
                </a:lnTo>
                <a:cubicBezTo>
                  <a:pt x="471" y="477"/>
                  <a:pt x="471" y="505"/>
                  <a:pt x="472" y="533"/>
                </a:cubicBezTo>
                <a:lnTo>
                  <a:pt x="472" y="533"/>
                </a:lnTo>
                <a:cubicBezTo>
                  <a:pt x="472" y="546"/>
                  <a:pt x="461" y="557"/>
                  <a:pt x="448" y="557"/>
                </a:cubicBezTo>
                <a:lnTo>
                  <a:pt x="448" y="557"/>
                </a:lnTo>
                <a:cubicBezTo>
                  <a:pt x="420" y="558"/>
                  <a:pt x="392" y="558"/>
                  <a:pt x="364" y="557"/>
                </a:cubicBezTo>
                <a:lnTo>
                  <a:pt x="364" y="557"/>
                </a:lnTo>
                <a:cubicBezTo>
                  <a:pt x="350" y="557"/>
                  <a:pt x="341" y="547"/>
                  <a:pt x="341" y="533"/>
                </a:cubicBezTo>
                <a:lnTo>
                  <a:pt x="341" y="366"/>
                </a:lnTo>
                <a:lnTo>
                  <a:pt x="341" y="366"/>
                </a:lnTo>
                <a:cubicBezTo>
                  <a:pt x="341" y="350"/>
                  <a:pt x="350" y="341"/>
                  <a:pt x="366" y="341"/>
                </a:cubicBezTo>
                <a:lnTo>
                  <a:pt x="449" y="341"/>
                </a:lnTo>
                <a:lnTo>
                  <a:pt x="449" y="341"/>
                </a:lnTo>
                <a:cubicBezTo>
                  <a:pt x="462" y="341"/>
                  <a:pt x="471" y="350"/>
                  <a:pt x="471" y="364"/>
                </a:cubicBezTo>
                <a:lnTo>
                  <a:pt x="471" y="449"/>
                </a:lnTo>
                <a:close/>
                <a:moveTo>
                  <a:pt x="427" y="511"/>
                </a:moveTo>
                <a:lnTo>
                  <a:pt x="427" y="386"/>
                </a:lnTo>
                <a:lnTo>
                  <a:pt x="385" y="386"/>
                </a:lnTo>
                <a:lnTo>
                  <a:pt x="385" y="511"/>
                </a:lnTo>
                <a:lnTo>
                  <a:pt x="427" y="511"/>
                </a:lnTo>
                <a:close/>
                <a:moveTo>
                  <a:pt x="471" y="705"/>
                </a:moveTo>
                <a:lnTo>
                  <a:pt x="471" y="705"/>
                </a:lnTo>
                <a:cubicBezTo>
                  <a:pt x="471" y="733"/>
                  <a:pt x="471" y="760"/>
                  <a:pt x="471" y="788"/>
                </a:cubicBezTo>
                <a:lnTo>
                  <a:pt x="471" y="788"/>
                </a:lnTo>
                <a:cubicBezTo>
                  <a:pt x="472" y="806"/>
                  <a:pt x="461" y="814"/>
                  <a:pt x="446" y="814"/>
                </a:cubicBezTo>
                <a:lnTo>
                  <a:pt x="446" y="814"/>
                </a:lnTo>
                <a:cubicBezTo>
                  <a:pt x="419" y="815"/>
                  <a:pt x="393" y="814"/>
                  <a:pt x="367" y="814"/>
                </a:cubicBezTo>
                <a:lnTo>
                  <a:pt x="367" y="814"/>
                </a:lnTo>
                <a:cubicBezTo>
                  <a:pt x="350" y="814"/>
                  <a:pt x="341" y="804"/>
                  <a:pt x="341" y="787"/>
                </a:cubicBezTo>
                <a:lnTo>
                  <a:pt x="341" y="787"/>
                </a:lnTo>
                <a:cubicBezTo>
                  <a:pt x="341" y="733"/>
                  <a:pt x="341" y="679"/>
                  <a:pt x="341" y="624"/>
                </a:cubicBezTo>
                <a:lnTo>
                  <a:pt x="341" y="624"/>
                </a:lnTo>
                <a:cubicBezTo>
                  <a:pt x="341" y="606"/>
                  <a:pt x="349" y="598"/>
                  <a:pt x="367" y="598"/>
                </a:cubicBezTo>
                <a:lnTo>
                  <a:pt x="367" y="598"/>
                </a:lnTo>
                <a:cubicBezTo>
                  <a:pt x="393" y="598"/>
                  <a:pt x="420" y="598"/>
                  <a:pt x="446" y="598"/>
                </a:cubicBezTo>
                <a:lnTo>
                  <a:pt x="446" y="598"/>
                </a:lnTo>
                <a:cubicBezTo>
                  <a:pt x="462" y="597"/>
                  <a:pt x="472" y="608"/>
                  <a:pt x="472" y="623"/>
                </a:cubicBezTo>
                <a:lnTo>
                  <a:pt x="472" y="623"/>
                </a:lnTo>
                <a:cubicBezTo>
                  <a:pt x="471" y="650"/>
                  <a:pt x="471" y="678"/>
                  <a:pt x="471" y="705"/>
                </a:cubicBezTo>
                <a:close/>
                <a:moveTo>
                  <a:pt x="427" y="768"/>
                </a:moveTo>
                <a:lnTo>
                  <a:pt x="427" y="643"/>
                </a:lnTo>
                <a:lnTo>
                  <a:pt x="385" y="643"/>
                </a:lnTo>
                <a:lnTo>
                  <a:pt x="385" y="768"/>
                </a:lnTo>
                <a:lnTo>
                  <a:pt x="427" y="768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246;p27">
            <a:extLst>
              <a:ext uri="{FF2B5EF4-FFF2-40B4-BE49-F238E27FC236}">
                <a16:creationId xmlns:a16="http://schemas.microsoft.com/office/drawing/2014/main" id="{CA2F2689-5592-5786-10C9-67C0A626C530}"/>
              </a:ext>
            </a:extLst>
          </p:cNvPr>
          <p:cNvSpPr/>
          <p:nvPr/>
        </p:nvSpPr>
        <p:spPr>
          <a:xfrm>
            <a:off x="4930925" y="2725379"/>
            <a:ext cx="447149" cy="490089"/>
          </a:xfrm>
          <a:custGeom>
            <a:avLst/>
            <a:gdLst/>
            <a:ahLst/>
            <a:cxnLst/>
            <a:rect l="l" t="t" r="r" b="b"/>
            <a:pathLst>
              <a:path w="1331" h="1461" extrusionOk="0">
                <a:moveTo>
                  <a:pt x="882" y="1460"/>
                </a:moveTo>
                <a:lnTo>
                  <a:pt x="445" y="1460"/>
                </a:lnTo>
                <a:lnTo>
                  <a:pt x="445" y="1460"/>
                </a:lnTo>
                <a:cubicBezTo>
                  <a:pt x="425" y="1451"/>
                  <a:pt x="423" y="1436"/>
                  <a:pt x="433" y="1420"/>
                </a:cubicBezTo>
                <a:lnTo>
                  <a:pt x="433" y="1420"/>
                </a:lnTo>
                <a:cubicBezTo>
                  <a:pt x="444" y="1403"/>
                  <a:pt x="456" y="1385"/>
                  <a:pt x="468" y="1367"/>
                </a:cubicBezTo>
                <a:lnTo>
                  <a:pt x="468" y="1367"/>
                </a:lnTo>
                <a:cubicBezTo>
                  <a:pt x="476" y="1354"/>
                  <a:pt x="484" y="1340"/>
                  <a:pt x="493" y="1326"/>
                </a:cubicBezTo>
                <a:lnTo>
                  <a:pt x="481" y="1326"/>
                </a:lnTo>
                <a:lnTo>
                  <a:pt x="25" y="1326"/>
                </a:lnTo>
                <a:lnTo>
                  <a:pt x="25" y="1326"/>
                </a:lnTo>
                <a:cubicBezTo>
                  <a:pt x="10" y="1326"/>
                  <a:pt x="0" y="1317"/>
                  <a:pt x="0" y="1301"/>
                </a:cubicBezTo>
                <a:lnTo>
                  <a:pt x="0" y="1301"/>
                </a:lnTo>
                <a:cubicBezTo>
                  <a:pt x="0" y="1296"/>
                  <a:pt x="1" y="1291"/>
                  <a:pt x="2" y="1286"/>
                </a:cubicBezTo>
                <a:lnTo>
                  <a:pt x="2" y="1286"/>
                </a:lnTo>
                <a:cubicBezTo>
                  <a:pt x="5" y="1256"/>
                  <a:pt x="21" y="1233"/>
                  <a:pt x="45" y="1217"/>
                </a:cubicBezTo>
                <a:lnTo>
                  <a:pt x="45" y="1217"/>
                </a:lnTo>
                <a:cubicBezTo>
                  <a:pt x="57" y="1208"/>
                  <a:pt x="72" y="1202"/>
                  <a:pt x="86" y="1195"/>
                </a:cubicBezTo>
                <a:lnTo>
                  <a:pt x="86" y="1188"/>
                </a:lnTo>
                <a:lnTo>
                  <a:pt x="86" y="1188"/>
                </a:lnTo>
                <a:cubicBezTo>
                  <a:pt x="86" y="1056"/>
                  <a:pt x="86" y="924"/>
                  <a:pt x="86" y="792"/>
                </a:cubicBezTo>
                <a:lnTo>
                  <a:pt x="86" y="792"/>
                </a:lnTo>
                <a:cubicBezTo>
                  <a:pt x="86" y="787"/>
                  <a:pt x="88" y="782"/>
                  <a:pt x="90" y="778"/>
                </a:cubicBezTo>
                <a:lnTo>
                  <a:pt x="90" y="778"/>
                </a:lnTo>
                <a:cubicBezTo>
                  <a:pt x="96" y="770"/>
                  <a:pt x="108" y="767"/>
                  <a:pt x="117" y="770"/>
                </a:cubicBezTo>
                <a:lnTo>
                  <a:pt x="117" y="770"/>
                </a:lnTo>
                <a:cubicBezTo>
                  <a:pt x="125" y="773"/>
                  <a:pt x="130" y="782"/>
                  <a:pt x="130" y="792"/>
                </a:cubicBezTo>
                <a:lnTo>
                  <a:pt x="130" y="1185"/>
                </a:lnTo>
                <a:lnTo>
                  <a:pt x="130" y="1196"/>
                </a:lnTo>
                <a:lnTo>
                  <a:pt x="342" y="1196"/>
                </a:lnTo>
                <a:lnTo>
                  <a:pt x="342" y="301"/>
                </a:lnTo>
                <a:lnTo>
                  <a:pt x="130" y="301"/>
                </a:lnTo>
                <a:lnTo>
                  <a:pt x="130" y="313"/>
                </a:lnTo>
                <a:lnTo>
                  <a:pt x="130" y="705"/>
                </a:lnTo>
                <a:lnTo>
                  <a:pt x="130" y="705"/>
                </a:lnTo>
                <a:cubicBezTo>
                  <a:pt x="130" y="719"/>
                  <a:pt x="122" y="727"/>
                  <a:pt x="108" y="727"/>
                </a:cubicBezTo>
                <a:lnTo>
                  <a:pt x="108" y="727"/>
                </a:lnTo>
                <a:cubicBezTo>
                  <a:pt x="94" y="727"/>
                  <a:pt x="86" y="720"/>
                  <a:pt x="86" y="705"/>
                </a:cubicBezTo>
                <a:lnTo>
                  <a:pt x="86" y="281"/>
                </a:lnTo>
                <a:lnTo>
                  <a:pt x="86" y="281"/>
                </a:lnTo>
                <a:cubicBezTo>
                  <a:pt x="86" y="264"/>
                  <a:pt x="94" y="257"/>
                  <a:pt x="111" y="257"/>
                </a:cubicBezTo>
                <a:lnTo>
                  <a:pt x="332" y="257"/>
                </a:lnTo>
                <a:lnTo>
                  <a:pt x="343" y="257"/>
                </a:lnTo>
                <a:lnTo>
                  <a:pt x="343" y="246"/>
                </a:lnTo>
                <a:lnTo>
                  <a:pt x="343" y="246"/>
                </a:lnTo>
                <a:cubicBezTo>
                  <a:pt x="343" y="173"/>
                  <a:pt x="343" y="101"/>
                  <a:pt x="343" y="29"/>
                </a:cubicBezTo>
                <a:lnTo>
                  <a:pt x="343" y="29"/>
                </a:lnTo>
                <a:cubicBezTo>
                  <a:pt x="342" y="16"/>
                  <a:pt x="345" y="6"/>
                  <a:pt x="358" y="0"/>
                </a:cubicBezTo>
                <a:lnTo>
                  <a:pt x="970" y="0"/>
                </a:lnTo>
                <a:lnTo>
                  <a:pt x="970" y="0"/>
                </a:lnTo>
                <a:cubicBezTo>
                  <a:pt x="982" y="6"/>
                  <a:pt x="985" y="16"/>
                  <a:pt x="985" y="29"/>
                </a:cubicBezTo>
                <a:lnTo>
                  <a:pt x="985" y="29"/>
                </a:lnTo>
                <a:cubicBezTo>
                  <a:pt x="984" y="101"/>
                  <a:pt x="984" y="174"/>
                  <a:pt x="984" y="246"/>
                </a:cubicBezTo>
                <a:lnTo>
                  <a:pt x="984" y="257"/>
                </a:lnTo>
                <a:lnTo>
                  <a:pt x="996" y="257"/>
                </a:lnTo>
                <a:lnTo>
                  <a:pt x="1218" y="257"/>
                </a:lnTo>
                <a:lnTo>
                  <a:pt x="1218" y="257"/>
                </a:lnTo>
                <a:cubicBezTo>
                  <a:pt x="1233" y="257"/>
                  <a:pt x="1241" y="265"/>
                  <a:pt x="1241" y="279"/>
                </a:cubicBezTo>
                <a:lnTo>
                  <a:pt x="1241" y="704"/>
                </a:lnTo>
                <a:lnTo>
                  <a:pt x="1241" y="704"/>
                </a:lnTo>
                <a:cubicBezTo>
                  <a:pt x="1241" y="720"/>
                  <a:pt x="1234" y="727"/>
                  <a:pt x="1219" y="727"/>
                </a:cubicBezTo>
                <a:lnTo>
                  <a:pt x="1219" y="727"/>
                </a:lnTo>
                <a:cubicBezTo>
                  <a:pt x="1204" y="727"/>
                  <a:pt x="1197" y="720"/>
                  <a:pt x="1197" y="705"/>
                </a:cubicBezTo>
                <a:lnTo>
                  <a:pt x="1197" y="312"/>
                </a:lnTo>
                <a:lnTo>
                  <a:pt x="1197" y="301"/>
                </a:lnTo>
                <a:lnTo>
                  <a:pt x="985" y="301"/>
                </a:lnTo>
                <a:lnTo>
                  <a:pt x="985" y="1196"/>
                </a:lnTo>
                <a:lnTo>
                  <a:pt x="1197" y="1196"/>
                </a:lnTo>
                <a:lnTo>
                  <a:pt x="1197" y="1184"/>
                </a:lnTo>
                <a:lnTo>
                  <a:pt x="1197" y="1184"/>
                </a:lnTo>
                <a:cubicBezTo>
                  <a:pt x="1197" y="1053"/>
                  <a:pt x="1197" y="923"/>
                  <a:pt x="1197" y="792"/>
                </a:cubicBezTo>
                <a:lnTo>
                  <a:pt x="1197" y="792"/>
                </a:lnTo>
                <a:cubicBezTo>
                  <a:pt x="1197" y="787"/>
                  <a:pt x="1199" y="781"/>
                  <a:pt x="1201" y="778"/>
                </a:cubicBezTo>
                <a:lnTo>
                  <a:pt x="1201" y="778"/>
                </a:lnTo>
                <a:cubicBezTo>
                  <a:pt x="1207" y="770"/>
                  <a:pt x="1219" y="767"/>
                  <a:pt x="1228" y="770"/>
                </a:cubicBezTo>
                <a:lnTo>
                  <a:pt x="1228" y="770"/>
                </a:lnTo>
                <a:cubicBezTo>
                  <a:pt x="1236" y="773"/>
                  <a:pt x="1241" y="782"/>
                  <a:pt x="1241" y="792"/>
                </a:cubicBezTo>
                <a:lnTo>
                  <a:pt x="1241" y="1186"/>
                </a:lnTo>
                <a:lnTo>
                  <a:pt x="1241" y="1197"/>
                </a:lnTo>
                <a:lnTo>
                  <a:pt x="1241" y="1197"/>
                </a:lnTo>
                <a:cubicBezTo>
                  <a:pt x="1242" y="1198"/>
                  <a:pt x="1243" y="1198"/>
                  <a:pt x="1244" y="1198"/>
                </a:cubicBezTo>
                <a:lnTo>
                  <a:pt x="1244" y="1198"/>
                </a:lnTo>
                <a:cubicBezTo>
                  <a:pt x="1270" y="1205"/>
                  <a:pt x="1292" y="1219"/>
                  <a:pt x="1307" y="1241"/>
                </a:cubicBezTo>
                <a:lnTo>
                  <a:pt x="1307" y="1241"/>
                </a:lnTo>
                <a:cubicBezTo>
                  <a:pt x="1318" y="1256"/>
                  <a:pt x="1323" y="1273"/>
                  <a:pt x="1326" y="1291"/>
                </a:cubicBezTo>
                <a:lnTo>
                  <a:pt x="1326" y="1291"/>
                </a:lnTo>
                <a:cubicBezTo>
                  <a:pt x="1330" y="1312"/>
                  <a:pt x="1320" y="1327"/>
                  <a:pt x="1296" y="1327"/>
                </a:cubicBezTo>
                <a:lnTo>
                  <a:pt x="1296" y="1327"/>
                </a:lnTo>
                <a:cubicBezTo>
                  <a:pt x="1146" y="1326"/>
                  <a:pt x="995" y="1326"/>
                  <a:pt x="845" y="1326"/>
                </a:cubicBezTo>
                <a:lnTo>
                  <a:pt x="833" y="1326"/>
                </a:lnTo>
                <a:lnTo>
                  <a:pt x="833" y="1326"/>
                </a:lnTo>
                <a:cubicBezTo>
                  <a:pt x="855" y="1360"/>
                  <a:pt x="875" y="1391"/>
                  <a:pt x="895" y="1422"/>
                </a:cubicBezTo>
                <a:lnTo>
                  <a:pt x="895" y="1422"/>
                </a:lnTo>
                <a:cubicBezTo>
                  <a:pt x="900" y="1431"/>
                  <a:pt x="903" y="1440"/>
                  <a:pt x="896" y="1449"/>
                </a:cubicBezTo>
                <a:lnTo>
                  <a:pt x="896" y="1449"/>
                </a:lnTo>
                <a:cubicBezTo>
                  <a:pt x="893" y="1453"/>
                  <a:pt x="887" y="1456"/>
                  <a:pt x="882" y="1460"/>
                </a:cubicBezTo>
                <a:close/>
                <a:moveTo>
                  <a:pt x="940" y="853"/>
                </a:moveTo>
                <a:lnTo>
                  <a:pt x="940" y="45"/>
                </a:lnTo>
                <a:lnTo>
                  <a:pt x="387" y="45"/>
                </a:lnTo>
                <a:lnTo>
                  <a:pt x="387" y="853"/>
                </a:lnTo>
                <a:lnTo>
                  <a:pt x="940" y="853"/>
                </a:lnTo>
                <a:close/>
                <a:moveTo>
                  <a:pt x="513" y="1280"/>
                </a:moveTo>
                <a:lnTo>
                  <a:pt x="513" y="1268"/>
                </a:lnTo>
                <a:lnTo>
                  <a:pt x="513" y="963"/>
                </a:lnTo>
                <a:lnTo>
                  <a:pt x="513" y="963"/>
                </a:lnTo>
                <a:cubicBezTo>
                  <a:pt x="513" y="948"/>
                  <a:pt x="521" y="940"/>
                  <a:pt x="537" y="940"/>
                </a:cubicBezTo>
                <a:lnTo>
                  <a:pt x="537" y="940"/>
                </a:lnTo>
                <a:cubicBezTo>
                  <a:pt x="621" y="940"/>
                  <a:pt x="705" y="940"/>
                  <a:pt x="789" y="939"/>
                </a:cubicBezTo>
                <a:lnTo>
                  <a:pt x="789" y="939"/>
                </a:lnTo>
                <a:cubicBezTo>
                  <a:pt x="804" y="939"/>
                  <a:pt x="814" y="950"/>
                  <a:pt x="814" y="965"/>
                </a:cubicBezTo>
                <a:lnTo>
                  <a:pt x="814" y="965"/>
                </a:lnTo>
                <a:cubicBezTo>
                  <a:pt x="813" y="1066"/>
                  <a:pt x="814" y="1168"/>
                  <a:pt x="814" y="1269"/>
                </a:cubicBezTo>
                <a:lnTo>
                  <a:pt x="814" y="1280"/>
                </a:lnTo>
                <a:lnTo>
                  <a:pt x="940" y="1280"/>
                </a:lnTo>
                <a:lnTo>
                  <a:pt x="940" y="900"/>
                </a:lnTo>
                <a:lnTo>
                  <a:pt x="387" y="900"/>
                </a:lnTo>
                <a:lnTo>
                  <a:pt x="387" y="1280"/>
                </a:lnTo>
                <a:lnTo>
                  <a:pt x="387" y="1280"/>
                </a:lnTo>
                <a:cubicBezTo>
                  <a:pt x="430" y="1280"/>
                  <a:pt x="471" y="1280"/>
                  <a:pt x="513" y="1280"/>
                </a:cubicBezTo>
                <a:close/>
                <a:moveTo>
                  <a:pt x="558" y="1070"/>
                </a:moveTo>
                <a:lnTo>
                  <a:pt x="558" y="1280"/>
                </a:lnTo>
                <a:lnTo>
                  <a:pt x="769" y="1280"/>
                </a:lnTo>
                <a:lnTo>
                  <a:pt x="769" y="1070"/>
                </a:lnTo>
                <a:lnTo>
                  <a:pt x="558" y="1070"/>
                </a:lnTo>
                <a:close/>
                <a:moveTo>
                  <a:pt x="834" y="1414"/>
                </a:moveTo>
                <a:lnTo>
                  <a:pt x="834" y="1414"/>
                </a:lnTo>
                <a:cubicBezTo>
                  <a:pt x="833" y="1411"/>
                  <a:pt x="833" y="1409"/>
                  <a:pt x="832" y="1408"/>
                </a:cubicBezTo>
                <a:lnTo>
                  <a:pt x="832" y="1408"/>
                </a:lnTo>
                <a:cubicBezTo>
                  <a:pt x="816" y="1383"/>
                  <a:pt x="800" y="1359"/>
                  <a:pt x="784" y="1334"/>
                </a:cubicBezTo>
                <a:lnTo>
                  <a:pt x="784" y="1334"/>
                </a:lnTo>
                <a:cubicBezTo>
                  <a:pt x="780" y="1327"/>
                  <a:pt x="776" y="1326"/>
                  <a:pt x="769" y="1326"/>
                </a:cubicBezTo>
                <a:lnTo>
                  <a:pt x="769" y="1326"/>
                </a:lnTo>
                <a:cubicBezTo>
                  <a:pt x="701" y="1326"/>
                  <a:pt x="633" y="1326"/>
                  <a:pt x="566" y="1326"/>
                </a:cubicBezTo>
                <a:lnTo>
                  <a:pt x="566" y="1326"/>
                </a:lnTo>
                <a:cubicBezTo>
                  <a:pt x="553" y="1325"/>
                  <a:pt x="545" y="1329"/>
                  <a:pt x="538" y="1340"/>
                </a:cubicBezTo>
                <a:lnTo>
                  <a:pt x="538" y="1340"/>
                </a:lnTo>
                <a:cubicBezTo>
                  <a:pt x="524" y="1365"/>
                  <a:pt x="507" y="1389"/>
                  <a:pt x="492" y="1414"/>
                </a:cubicBezTo>
                <a:lnTo>
                  <a:pt x="492" y="1414"/>
                </a:lnTo>
                <a:cubicBezTo>
                  <a:pt x="606" y="1414"/>
                  <a:pt x="720" y="1414"/>
                  <a:pt x="834" y="1414"/>
                </a:cubicBezTo>
                <a:close/>
                <a:moveTo>
                  <a:pt x="342" y="1280"/>
                </a:moveTo>
                <a:lnTo>
                  <a:pt x="342" y="1240"/>
                </a:lnTo>
                <a:lnTo>
                  <a:pt x="332" y="1240"/>
                </a:lnTo>
                <a:lnTo>
                  <a:pt x="332" y="1240"/>
                </a:lnTo>
                <a:cubicBezTo>
                  <a:pt x="260" y="1240"/>
                  <a:pt x="187" y="1240"/>
                  <a:pt x="115" y="1240"/>
                </a:cubicBezTo>
                <a:lnTo>
                  <a:pt x="115" y="1240"/>
                </a:lnTo>
                <a:cubicBezTo>
                  <a:pt x="104" y="1240"/>
                  <a:pt x="92" y="1242"/>
                  <a:pt x="83" y="1246"/>
                </a:cubicBezTo>
                <a:lnTo>
                  <a:pt x="83" y="1246"/>
                </a:lnTo>
                <a:cubicBezTo>
                  <a:pt x="67" y="1252"/>
                  <a:pt x="56" y="1264"/>
                  <a:pt x="51" y="1280"/>
                </a:cubicBezTo>
                <a:lnTo>
                  <a:pt x="51" y="1280"/>
                </a:lnTo>
                <a:cubicBezTo>
                  <a:pt x="148" y="1280"/>
                  <a:pt x="245" y="1280"/>
                  <a:pt x="342" y="1280"/>
                </a:cubicBezTo>
                <a:close/>
                <a:moveTo>
                  <a:pt x="1277" y="1280"/>
                </a:moveTo>
                <a:lnTo>
                  <a:pt x="1277" y="1280"/>
                </a:lnTo>
                <a:cubicBezTo>
                  <a:pt x="1267" y="1256"/>
                  <a:pt x="1245" y="1240"/>
                  <a:pt x="1220" y="1240"/>
                </a:cubicBezTo>
                <a:lnTo>
                  <a:pt x="1220" y="1240"/>
                </a:lnTo>
                <a:cubicBezTo>
                  <a:pt x="1144" y="1240"/>
                  <a:pt x="1069" y="1240"/>
                  <a:pt x="993" y="1240"/>
                </a:cubicBezTo>
                <a:lnTo>
                  <a:pt x="993" y="1240"/>
                </a:lnTo>
                <a:cubicBezTo>
                  <a:pt x="990" y="1240"/>
                  <a:pt x="987" y="1240"/>
                  <a:pt x="985" y="1241"/>
                </a:cubicBezTo>
                <a:lnTo>
                  <a:pt x="985" y="1280"/>
                </a:lnTo>
                <a:lnTo>
                  <a:pt x="1277" y="1280"/>
                </a:lnTo>
                <a:close/>
                <a:moveTo>
                  <a:pt x="558" y="984"/>
                </a:moveTo>
                <a:lnTo>
                  <a:pt x="558" y="1025"/>
                </a:lnTo>
                <a:lnTo>
                  <a:pt x="770" y="1025"/>
                </a:lnTo>
                <a:lnTo>
                  <a:pt x="770" y="984"/>
                </a:lnTo>
                <a:lnTo>
                  <a:pt x="558" y="984"/>
                </a:lnTo>
                <a:close/>
                <a:moveTo>
                  <a:pt x="1155" y="962"/>
                </a:moveTo>
                <a:lnTo>
                  <a:pt x="1155" y="962"/>
                </a:lnTo>
                <a:cubicBezTo>
                  <a:pt x="1155" y="990"/>
                  <a:pt x="1154" y="1018"/>
                  <a:pt x="1155" y="1047"/>
                </a:cubicBezTo>
                <a:lnTo>
                  <a:pt x="1155" y="1047"/>
                </a:lnTo>
                <a:cubicBezTo>
                  <a:pt x="1156" y="1061"/>
                  <a:pt x="1146" y="1069"/>
                  <a:pt x="1133" y="1070"/>
                </a:cubicBezTo>
                <a:lnTo>
                  <a:pt x="1133" y="1070"/>
                </a:lnTo>
                <a:cubicBezTo>
                  <a:pt x="1104" y="1070"/>
                  <a:pt x="1076" y="1070"/>
                  <a:pt x="1047" y="1070"/>
                </a:cubicBezTo>
                <a:lnTo>
                  <a:pt x="1047" y="1070"/>
                </a:lnTo>
                <a:cubicBezTo>
                  <a:pt x="1035" y="1070"/>
                  <a:pt x="1027" y="1061"/>
                  <a:pt x="1027" y="1049"/>
                </a:cubicBezTo>
                <a:lnTo>
                  <a:pt x="1027" y="1049"/>
                </a:lnTo>
                <a:cubicBezTo>
                  <a:pt x="1027" y="991"/>
                  <a:pt x="1027" y="934"/>
                  <a:pt x="1026" y="876"/>
                </a:cubicBezTo>
                <a:lnTo>
                  <a:pt x="1026" y="876"/>
                </a:lnTo>
                <a:cubicBezTo>
                  <a:pt x="1026" y="862"/>
                  <a:pt x="1035" y="854"/>
                  <a:pt x="1048" y="854"/>
                </a:cubicBezTo>
                <a:lnTo>
                  <a:pt x="1048" y="854"/>
                </a:lnTo>
                <a:cubicBezTo>
                  <a:pt x="1077" y="853"/>
                  <a:pt x="1105" y="853"/>
                  <a:pt x="1133" y="854"/>
                </a:cubicBezTo>
                <a:lnTo>
                  <a:pt x="1133" y="854"/>
                </a:lnTo>
                <a:cubicBezTo>
                  <a:pt x="1145" y="854"/>
                  <a:pt x="1156" y="861"/>
                  <a:pt x="1155" y="877"/>
                </a:cubicBezTo>
                <a:lnTo>
                  <a:pt x="1155" y="877"/>
                </a:lnTo>
                <a:cubicBezTo>
                  <a:pt x="1154" y="905"/>
                  <a:pt x="1155" y="933"/>
                  <a:pt x="1155" y="962"/>
                </a:cubicBezTo>
                <a:close/>
                <a:moveTo>
                  <a:pt x="1110" y="900"/>
                </a:moveTo>
                <a:lnTo>
                  <a:pt x="1071" y="900"/>
                </a:lnTo>
                <a:lnTo>
                  <a:pt x="1071" y="1025"/>
                </a:lnTo>
                <a:lnTo>
                  <a:pt x="1110" y="1025"/>
                </a:lnTo>
                <a:lnTo>
                  <a:pt x="1110" y="900"/>
                </a:lnTo>
                <a:close/>
                <a:moveTo>
                  <a:pt x="1155" y="705"/>
                </a:moveTo>
                <a:lnTo>
                  <a:pt x="1155" y="792"/>
                </a:lnTo>
                <a:lnTo>
                  <a:pt x="1155" y="792"/>
                </a:lnTo>
                <a:cubicBezTo>
                  <a:pt x="1155" y="804"/>
                  <a:pt x="1147" y="813"/>
                  <a:pt x="1134" y="813"/>
                </a:cubicBezTo>
                <a:lnTo>
                  <a:pt x="1134" y="813"/>
                </a:lnTo>
                <a:cubicBezTo>
                  <a:pt x="1105" y="813"/>
                  <a:pt x="1076" y="813"/>
                  <a:pt x="1047" y="813"/>
                </a:cubicBezTo>
                <a:lnTo>
                  <a:pt x="1047" y="813"/>
                </a:lnTo>
                <a:cubicBezTo>
                  <a:pt x="1035" y="813"/>
                  <a:pt x="1027" y="804"/>
                  <a:pt x="1027" y="792"/>
                </a:cubicBezTo>
                <a:lnTo>
                  <a:pt x="1027" y="792"/>
                </a:lnTo>
                <a:cubicBezTo>
                  <a:pt x="1027" y="735"/>
                  <a:pt x="1027" y="678"/>
                  <a:pt x="1026" y="622"/>
                </a:cubicBezTo>
                <a:lnTo>
                  <a:pt x="1026" y="622"/>
                </a:lnTo>
                <a:cubicBezTo>
                  <a:pt x="1026" y="605"/>
                  <a:pt x="1037" y="598"/>
                  <a:pt x="1050" y="597"/>
                </a:cubicBezTo>
                <a:lnTo>
                  <a:pt x="1050" y="597"/>
                </a:lnTo>
                <a:cubicBezTo>
                  <a:pt x="1078" y="597"/>
                  <a:pt x="1106" y="597"/>
                  <a:pt x="1134" y="597"/>
                </a:cubicBezTo>
                <a:lnTo>
                  <a:pt x="1134" y="597"/>
                </a:lnTo>
                <a:cubicBezTo>
                  <a:pt x="1145" y="598"/>
                  <a:pt x="1155" y="606"/>
                  <a:pt x="1155" y="620"/>
                </a:cubicBezTo>
                <a:lnTo>
                  <a:pt x="1155" y="620"/>
                </a:lnTo>
                <a:cubicBezTo>
                  <a:pt x="1154" y="648"/>
                  <a:pt x="1155" y="677"/>
                  <a:pt x="1155" y="705"/>
                </a:cubicBezTo>
                <a:close/>
                <a:moveTo>
                  <a:pt x="1110" y="644"/>
                </a:moveTo>
                <a:lnTo>
                  <a:pt x="1071" y="644"/>
                </a:lnTo>
                <a:lnTo>
                  <a:pt x="1071" y="769"/>
                </a:lnTo>
                <a:lnTo>
                  <a:pt x="1110" y="769"/>
                </a:lnTo>
                <a:lnTo>
                  <a:pt x="1110" y="644"/>
                </a:lnTo>
                <a:close/>
                <a:moveTo>
                  <a:pt x="1027" y="449"/>
                </a:moveTo>
                <a:lnTo>
                  <a:pt x="1027" y="364"/>
                </a:lnTo>
                <a:lnTo>
                  <a:pt x="1027" y="364"/>
                </a:lnTo>
                <a:cubicBezTo>
                  <a:pt x="1027" y="350"/>
                  <a:pt x="1034" y="343"/>
                  <a:pt x="1048" y="343"/>
                </a:cubicBezTo>
                <a:lnTo>
                  <a:pt x="1134" y="343"/>
                </a:lnTo>
                <a:lnTo>
                  <a:pt x="1134" y="343"/>
                </a:lnTo>
                <a:cubicBezTo>
                  <a:pt x="1148" y="343"/>
                  <a:pt x="1155" y="350"/>
                  <a:pt x="1155" y="364"/>
                </a:cubicBezTo>
                <a:lnTo>
                  <a:pt x="1155" y="536"/>
                </a:lnTo>
                <a:lnTo>
                  <a:pt x="1155" y="536"/>
                </a:lnTo>
                <a:cubicBezTo>
                  <a:pt x="1155" y="549"/>
                  <a:pt x="1147" y="557"/>
                  <a:pt x="1134" y="557"/>
                </a:cubicBezTo>
                <a:lnTo>
                  <a:pt x="1134" y="557"/>
                </a:lnTo>
                <a:cubicBezTo>
                  <a:pt x="1105" y="557"/>
                  <a:pt x="1075" y="557"/>
                  <a:pt x="1046" y="557"/>
                </a:cubicBezTo>
                <a:lnTo>
                  <a:pt x="1046" y="557"/>
                </a:lnTo>
                <a:cubicBezTo>
                  <a:pt x="1035" y="557"/>
                  <a:pt x="1027" y="548"/>
                  <a:pt x="1027" y="537"/>
                </a:cubicBezTo>
                <a:lnTo>
                  <a:pt x="1027" y="537"/>
                </a:lnTo>
                <a:cubicBezTo>
                  <a:pt x="1026" y="507"/>
                  <a:pt x="1027" y="478"/>
                  <a:pt x="1027" y="449"/>
                </a:cubicBezTo>
                <a:close/>
                <a:moveTo>
                  <a:pt x="1071" y="387"/>
                </a:moveTo>
                <a:lnTo>
                  <a:pt x="1071" y="512"/>
                </a:lnTo>
                <a:lnTo>
                  <a:pt x="1110" y="512"/>
                </a:lnTo>
                <a:lnTo>
                  <a:pt x="1110" y="387"/>
                </a:lnTo>
                <a:lnTo>
                  <a:pt x="1071" y="387"/>
                </a:lnTo>
                <a:close/>
                <a:moveTo>
                  <a:pt x="301" y="707"/>
                </a:moveTo>
                <a:lnTo>
                  <a:pt x="301" y="793"/>
                </a:lnTo>
                <a:lnTo>
                  <a:pt x="301" y="793"/>
                </a:lnTo>
                <a:cubicBezTo>
                  <a:pt x="301" y="804"/>
                  <a:pt x="292" y="813"/>
                  <a:pt x="281" y="813"/>
                </a:cubicBezTo>
                <a:lnTo>
                  <a:pt x="281" y="813"/>
                </a:lnTo>
                <a:cubicBezTo>
                  <a:pt x="251" y="814"/>
                  <a:pt x="222" y="814"/>
                  <a:pt x="193" y="813"/>
                </a:cubicBezTo>
                <a:lnTo>
                  <a:pt x="193" y="813"/>
                </a:lnTo>
                <a:cubicBezTo>
                  <a:pt x="180" y="813"/>
                  <a:pt x="171" y="803"/>
                  <a:pt x="171" y="789"/>
                </a:cubicBezTo>
                <a:lnTo>
                  <a:pt x="171" y="789"/>
                </a:lnTo>
                <a:cubicBezTo>
                  <a:pt x="171" y="733"/>
                  <a:pt x="171" y="677"/>
                  <a:pt x="171" y="621"/>
                </a:cubicBezTo>
                <a:lnTo>
                  <a:pt x="171" y="621"/>
                </a:lnTo>
                <a:cubicBezTo>
                  <a:pt x="171" y="607"/>
                  <a:pt x="180" y="598"/>
                  <a:pt x="196" y="598"/>
                </a:cubicBezTo>
                <a:lnTo>
                  <a:pt x="196" y="598"/>
                </a:lnTo>
                <a:cubicBezTo>
                  <a:pt x="223" y="597"/>
                  <a:pt x="250" y="597"/>
                  <a:pt x="277" y="598"/>
                </a:cubicBezTo>
                <a:lnTo>
                  <a:pt x="277" y="598"/>
                </a:lnTo>
                <a:cubicBezTo>
                  <a:pt x="293" y="598"/>
                  <a:pt x="301" y="609"/>
                  <a:pt x="301" y="623"/>
                </a:cubicBezTo>
                <a:lnTo>
                  <a:pt x="301" y="623"/>
                </a:lnTo>
                <a:cubicBezTo>
                  <a:pt x="300" y="651"/>
                  <a:pt x="301" y="679"/>
                  <a:pt x="301" y="707"/>
                </a:cubicBezTo>
                <a:close/>
                <a:moveTo>
                  <a:pt x="256" y="769"/>
                </a:moveTo>
                <a:lnTo>
                  <a:pt x="256" y="644"/>
                </a:lnTo>
                <a:lnTo>
                  <a:pt x="217" y="644"/>
                </a:lnTo>
                <a:lnTo>
                  <a:pt x="217" y="769"/>
                </a:lnTo>
                <a:lnTo>
                  <a:pt x="256" y="769"/>
                </a:lnTo>
                <a:close/>
                <a:moveTo>
                  <a:pt x="301" y="962"/>
                </a:moveTo>
                <a:lnTo>
                  <a:pt x="301" y="1045"/>
                </a:lnTo>
                <a:lnTo>
                  <a:pt x="301" y="1045"/>
                </a:lnTo>
                <a:cubicBezTo>
                  <a:pt x="301" y="1062"/>
                  <a:pt x="293" y="1070"/>
                  <a:pt x="276" y="1070"/>
                </a:cubicBezTo>
                <a:lnTo>
                  <a:pt x="196" y="1070"/>
                </a:lnTo>
                <a:lnTo>
                  <a:pt x="196" y="1070"/>
                </a:lnTo>
                <a:cubicBezTo>
                  <a:pt x="181" y="1070"/>
                  <a:pt x="171" y="1061"/>
                  <a:pt x="171" y="1046"/>
                </a:cubicBezTo>
                <a:lnTo>
                  <a:pt x="171" y="1046"/>
                </a:lnTo>
                <a:cubicBezTo>
                  <a:pt x="171" y="990"/>
                  <a:pt x="171" y="934"/>
                  <a:pt x="171" y="877"/>
                </a:cubicBezTo>
                <a:lnTo>
                  <a:pt x="171" y="877"/>
                </a:lnTo>
                <a:cubicBezTo>
                  <a:pt x="171" y="863"/>
                  <a:pt x="180" y="854"/>
                  <a:pt x="195" y="854"/>
                </a:cubicBezTo>
                <a:lnTo>
                  <a:pt x="195" y="854"/>
                </a:lnTo>
                <a:cubicBezTo>
                  <a:pt x="223" y="853"/>
                  <a:pt x="250" y="853"/>
                  <a:pt x="278" y="854"/>
                </a:cubicBezTo>
                <a:lnTo>
                  <a:pt x="278" y="854"/>
                </a:lnTo>
                <a:cubicBezTo>
                  <a:pt x="292" y="854"/>
                  <a:pt x="301" y="863"/>
                  <a:pt x="301" y="877"/>
                </a:cubicBezTo>
                <a:lnTo>
                  <a:pt x="301" y="877"/>
                </a:lnTo>
                <a:cubicBezTo>
                  <a:pt x="301" y="905"/>
                  <a:pt x="301" y="934"/>
                  <a:pt x="301" y="962"/>
                </a:cubicBezTo>
                <a:close/>
                <a:moveTo>
                  <a:pt x="257" y="900"/>
                </a:moveTo>
                <a:lnTo>
                  <a:pt x="217" y="900"/>
                </a:lnTo>
                <a:lnTo>
                  <a:pt x="217" y="1025"/>
                </a:lnTo>
                <a:lnTo>
                  <a:pt x="257" y="1025"/>
                </a:lnTo>
                <a:lnTo>
                  <a:pt x="257" y="900"/>
                </a:lnTo>
                <a:close/>
                <a:moveTo>
                  <a:pt x="301" y="450"/>
                </a:moveTo>
                <a:lnTo>
                  <a:pt x="301" y="536"/>
                </a:lnTo>
                <a:lnTo>
                  <a:pt x="301" y="536"/>
                </a:lnTo>
                <a:cubicBezTo>
                  <a:pt x="301" y="548"/>
                  <a:pt x="292" y="557"/>
                  <a:pt x="281" y="557"/>
                </a:cubicBezTo>
                <a:lnTo>
                  <a:pt x="281" y="557"/>
                </a:lnTo>
                <a:cubicBezTo>
                  <a:pt x="251" y="557"/>
                  <a:pt x="221" y="557"/>
                  <a:pt x="191" y="557"/>
                </a:cubicBezTo>
                <a:lnTo>
                  <a:pt x="191" y="557"/>
                </a:lnTo>
                <a:cubicBezTo>
                  <a:pt x="179" y="557"/>
                  <a:pt x="171" y="546"/>
                  <a:pt x="171" y="531"/>
                </a:cubicBezTo>
                <a:lnTo>
                  <a:pt x="171" y="366"/>
                </a:lnTo>
                <a:lnTo>
                  <a:pt x="171" y="366"/>
                </a:lnTo>
                <a:cubicBezTo>
                  <a:pt x="171" y="363"/>
                  <a:pt x="171" y="360"/>
                  <a:pt x="172" y="357"/>
                </a:cubicBezTo>
                <a:lnTo>
                  <a:pt x="172" y="357"/>
                </a:lnTo>
                <a:cubicBezTo>
                  <a:pt x="176" y="347"/>
                  <a:pt x="181" y="343"/>
                  <a:pt x="191" y="343"/>
                </a:cubicBezTo>
                <a:lnTo>
                  <a:pt x="281" y="343"/>
                </a:lnTo>
                <a:lnTo>
                  <a:pt x="281" y="343"/>
                </a:lnTo>
                <a:cubicBezTo>
                  <a:pt x="293" y="343"/>
                  <a:pt x="301" y="351"/>
                  <a:pt x="301" y="363"/>
                </a:cubicBezTo>
                <a:lnTo>
                  <a:pt x="301" y="363"/>
                </a:lnTo>
                <a:cubicBezTo>
                  <a:pt x="301" y="392"/>
                  <a:pt x="301" y="421"/>
                  <a:pt x="301" y="450"/>
                </a:cubicBezTo>
                <a:close/>
                <a:moveTo>
                  <a:pt x="217" y="512"/>
                </a:moveTo>
                <a:lnTo>
                  <a:pt x="256" y="512"/>
                </a:lnTo>
                <a:lnTo>
                  <a:pt x="256" y="387"/>
                </a:lnTo>
                <a:lnTo>
                  <a:pt x="217" y="387"/>
                </a:lnTo>
                <a:lnTo>
                  <a:pt x="217" y="512"/>
                </a:lnTo>
                <a:close/>
                <a:moveTo>
                  <a:pt x="770" y="706"/>
                </a:moveTo>
                <a:lnTo>
                  <a:pt x="770" y="706"/>
                </a:lnTo>
                <a:cubicBezTo>
                  <a:pt x="770" y="678"/>
                  <a:pt x="770" y="650"/>
                  <a:pt x="770" y="622"/>
                </a:cubicBezTo>
                <a:lnTo>
                  <a:pt x="770" y="622"/>
                </a:lnTo>
                <a:cubicBezTo>
                  <a:pt x="769" y="606"/>
                  <a:pt x="778" y="598"/>
                  <a:pt x="794" y="598"/>
                </a:cubicBezTo>
                <a:lnTo>
                  <a:pt x="794" y="598"/>
                </a:lnTo>
                <a:cubicBezTo>
                  <a:pt x="821" y="597"/>
                  <a:pt x="849" y="597"/>
                  <a:pt x="876" y="598"/>
                </a:cubicBezTo>
                <a:lnTo>
                  <a:pt x="876" y="598"/>
                </a:lnTo>
                <a:cubicBezTo>
                  <a:pt x="891" y="598"/>
                  <a:pt x="900" y="607"/>
                  <a:pt x="900" y="622"/>
                </a:cubicBezTo>
                <a:lnTo>
                  <a:pt x="900" y="622"/>
                </a:lnTo>
                <a:cubicBezTo>
                  <a:pt x="900" y="678"/>
                  <a:pt x="900" y="734"/>
                  <a:pt x="900" y="790"/>
                </a:cubicBezTo>
                <a:lnTo>
                  <a:pt x="900" y="790"/>
                </a:lnTo>
                <a:cubicBezTo>
                  <a:pt x="900" y="802"/>
                  <a:pt x="892" y="814"/>
                  <a:pt x="875" y="814"/>
                </a:cubicBezTo>
                <a:lnTo>
                  <a:pt x="875" y="814"/>
                </a:lnTo>
                <a:cubicBezTo>
                  <a:pt x="847" y="813"/>
                  <a:pt x="820" y="814"/>
                  <a:pt x="792" y="814"/>
                </a:cubicBezTo>
                <a:lnTo>
                  <a:pt x="792" y="814"/>
                </a:lnTo>
                <a:cubicBezTo>
                  <a:pt x="778" y="814"/>
                  <a:pt x="770" y="806"/>
                  <a:pt x="770" y="791"/>
                </a:cubicBezTo>
                <a:lnTo>
                  <a:pt x="770" y="791"/>
                </a:lnTo>
                <a:cubicBezTo>
                  <a:pt x="770" y="762"/>
                  <a:pt x="770" y="734"/>
                  <a:pt x="770" y="706"/>
                </a:cubicBezTo>
                <a:close/>
                <a:moveTo>
                  <a:pt x="814" y="769"/>
                </a:moveTo>
                <a:lnTo>
                  <a:pt x="854" y="769"/>
                </a:lnTo>
                <a:lnTo>
                  <a:pt x="854" y="643"/>
                </a:lnTo>
                <a:lnTo>
                  <a:pt x="814" y="643"/>
                </a:lnTo>
                <a:lnTo>
                  <a:pt x="814" y="769"/>
                </a:lnTo>
                <a:close/>
                <a:moveTo>
                  <a:pt x="557" y="705"/>
                </a:moveTo>
                <a:lnTo>
                  <a:pt x="557" y="790"/>
                </a:lnTo>
                <a:lnTo>
                  <a:pt x="557" y="790"/>
                </a:lnTo>
                <a:cubicBezTo>
                  <a:pt x="557" y="805"/>
                  <a:pt x="549" y="813"/>
                  <a:pt x="534" y="813"/>
                </a:cubicBezTo>
                <a:lnTo>
                  <a:pt x="452" y="813"/>
                </a:lnTo>
                <a:lnTo>
                  <a:pt x="452" y="813"/>
                </a:lnTo>
                <a:cubicBezTo>
                  <a:pt x="436" y="813"/>
                  <a:pt x="427" y="804"/>
                  <a:pt x="427" y="788"/>
                </a:cubicBezTo>
                <a:lnTo>
                  <a:pt x="427" y="788"/>
                </a:lnTo>
                <a:cubicBezTo>
                  <a:pt x="427" y="733"/>
                  <a:pt x="428" y="678"/>
                  <a:pt x="427" y="623"/>
                </a:cubicBezTo>
                <a:lnTo>
                  <a:pt x="427" y="623"/>
                </a:lnTo>
                <a:cubicBezTo>
                  <a:pt x="427" y="610"/>
                  <a:pt x="436" y="598"/>
                  <a:pt x="452" y="597"/>
                </a:cubicBezTo>
                <a:lnTo>
                  <a:pt x="452" y="597"/>
                </a:lnTo>
                <a:cubicBezTo>
                  <a:pt x="479" y="597"/>
                  <a:pt x="506" y="597"/>
                  <a:pt x="533" y="597"/>
                </a:cubicBezTo>
                <a:lnTo>
                  <a:pt x="533" y="597"/>
                </a:lnTo>
                <a:cubicBezTo>
                  <a:pt x="546" y="597"/>
                  <a:pt x="558" y="607"/>
                  <a:pt x="558" y="622"/>
                </a:cubicBezTo>
                <a:lnTo>
                  <a:pt x="558" y="622"/>
                </a:lnTo>
                <a:cubicBezTo>
                  <a:pt x="557" y="649"/>
                  <a:pt x="557" y="677"/>
                  <a:pt x="557" y="705"/>
                </a:cubicBezTo>
                <a:close/>
                <a:moveTo>
                  <a:pt x="474" y="769"/>
                </a:moveTo>
                <a:lnTo>
                  <a:pt x="513" y="769"/>
                </a:lnTo>
                <a:lnTo>
                  <a:pt x="513" y="643"/>
                </a:lnTo>
                <a:lnTo>
                  <a:pt x="474" y="643"/>
                </a:lnTo>
                <a:lnTo>
                  <a:pt x="474" y="769"/>
                </a:lnTo>
                <a:close/>
                <a:moveTo>
                  <a:pt x="728" y="706"/>
                </a:moveTo>
                <a:lnTo>
                  <a:pt x="728" y="793"/>
                </a:lnTo>
                <a:lnTo>
                  <a:pt x="728" y="793"/>
                </a:lnTo>
                <a:cubicBezTo>
                  <a:pt x="728" y="804"/>
                  <a:pt x="719" y="813"/>
                  <a:pt x="708" y="813"/>
                </a:cubicBezTo>
                <a:lnTo>
                  <a:pt x="708" y="813"/>
                </a:lnTo>
                <a:cubicBezTo>
                  <a:pt x="679" y="814"/>
                  <a:pt x="649" y="814"/>
                  <a:pt x="619" y="813"/>
                </a:cubicBezTo>
                <a:lnTo>
                  <a:pt x="619" y="813"/>
                </a:lnTo>
                <a:cubicBezTo>
                  <a:pt x="605" y="813"/>
                  <a:pt x="598" y="804"/>
                  <a:pt x="598" y="788"/>
                </a:cubicBezTo>
                <a:lnTo>
                  <a:pt x="598" y="788"/>
                </a:lnTo>
                <a:cubicBezTo>
                  <a:pt x="597" y="733"/>
                  <a:pt x="597" y="678"/>
                  <a:pt x="598" y="623"/>
                </a:cubicBezTo>
                <a:lnTo>
                  <a:pt x="598" y="623"/>
                </a:lnTo>
                <a:cubicBezTo>
                  <a:pt x="598" y="605"/>
                  <a:pt x="604" y="598"/>
                  <a:pt x="624" y="598"/>
                </a:cubicBezTo>
                <a:lnTo>
                  <a:pt x="624" y="598"/>
                </a:lnTo>
                <a:cubicBezTo>
                  <a:pt x="650" y="596"/>
                  <a:pt x="677" y="597"/>
                  <a:pt x="704" y="597"/>
                </a:cubicBezTo>
                <a:lnTo>
                  <a:pt x="704" y="597"/>
                </a:lnTo>
                <a:cubicBezTo>
                  <a:pt x="719" y="598"/>
                  <a:pt x="728" y="606"/>
                  <a:pt x="728" y="622"/>
                </a:cubicBezTo>
                <a:lnTo>
                  <a:pt x="728" y="622"/>
                </a:lnTo>
                <a:cubicBezTo>
                  <a:pt x="727" y="650"/>
                  <a:pt x="728" y="678"/>
                  <a:pt x="728" y="706"/>
                </a:cubicBezTo>
                <a:close/>
                <a:moveTo>
                  <a:pt x="683" y="769"/>
                </a:moveTo>
                <a:lnTo>
                  <a:pt x="683" y="644"/>
                </a:lnTo>
                <a:lnTo>
                  <a:pt x="644" y="644"/>
                </a:lnTo>
                <a:lnTo>
                  <a:pt x="644" y="769"/>
                </a:lnTo>
                <a:lnTo>
                  <a:pt x="683" y="769"/>
                </a:lnTo>
                <a:close/>
                <a:moveTo>
                  <a:pt x="557" y="194"/>
                </a:moveTo>
                <a:lnTo>
                  <a:pt x="557" y="194"/>
                </a:lnTo>
                <a:cubicBezTo>
                  <a:pt x="557" y="222"/>
                  <a:pt x="557" y="250"/>
                  <a:pt x="557" y="278"/>
                </a:cubicBezTo>
                <a:lnTo>
                  <a:pt x="557" y="278"/>
                </a:lnTo>
                <a:cubicBezTo>
                  <a:pt x="558" y="291"/>
                  <a:pt x="547" y="301"/>
                  <a:pt x="534" y="301"/>
                </a:cubicBezTo>
                <a:lnTo>
                  <a:pt x="534" y="301"/>
                </a:lnTo>
                <a:cubicBezTo>
                  <a:pt x="506" y="300"/>
                  <a:pt x="478" y="300"/>
                  <a:pt x="450" y="300"/>
                </a:cubicBezTo>
                <a:lnTo>
                  <a:pt x="450" y="300"/>
                </a:lnTo>
                <a:cubicBezTo>
                  <a:pt x="436" y="300"/>
                  <a:pt x="427" y="292"/>
                  <a:pt x="427" y="278"/>
                </a:cubicBezTo>
                <a:lnTo>
                  <a:pt x="427" y="278"/>
                </a:lnTo>
                <a:cubicBezTo>
                  <a:pt x="427" y="222"/>
                  <a:pt x="427" y="165"/>
                  <a:pt x="427" y="108"/>
                </a:cubicBezTo>
                <a:lnTo>
                  <a:pt x="427" y="108"/>
                </a:lnTo>
                <a:cubicBezTo>
                  <a:pt x="427" y="94"/>
                  <a:pt x="436" y="86"/>
                  <a:pt x="450" y="86"/>
                </a:cubicBezTo>
                <a:lnTo>
                  <a:pt x="450" y="86"/>
                </a:lnTo>
                <a:cubicBezTo>
                  <a:pt x="478" y="86"/>
                  <a:pt x="506" y="87"/>
                  <a:pt x="534" y="86"/>
                </a:cubicBezTo>
                <a:lnTo>
                  <a:pt x="534" y="86"/>
                </a:lnTo>
                <a:cubicBezTo>
                  <a:pt x="547" y="85"/>
                  <a:pt x="558" y="96"/>
                  <a:pt x="557" y="110"/>
                </a:cubicBezTo>
                <a:lnTo>
                  <a:pt x="557" y="110"/>
                </a:lnTo>
                <a:cubicBezTo>
                  <a:pt x="557" y="138"/>
                  <a:pt x="557" y="166"/>
                  <a:pt x="557" y="194"/>
                </a:cubicBezTo>
                <a:close/>
                <a:moveTo>
                  <a:pt x="473" y="256"/>
                </a:moveTo>
                <a:lnTo>
                  <a:pt x="513" y="256"/>
                </a:lnTo>
                <a:lnTo>
                  <a:pt x="513" y="131"/>
                </a:lnTo>
                <a:lnTo>
                  <a:pt x="473" y="131"/>
                </a:lnTo>
                <a:lnTo>
                  <a:pt x="473" y="256"/>
                </a:lnTo>
                <a:close/>
                <a:moveTo>
                  <a:pt x="557" y="449"/>
                </a:moveTo>
                <a:lnTo>
                  <a:pt x="557" y="534"/>
                </a:lnTo>
                <a:lnTo>
                  <a:pt x="557" y="534"/>
                </a:lnTo>
                <a:cubicBezTo>
                  <a:pt x="557" y="548"/>
                  <a:pt x="549" y="557"/>
                  <a:pt x="535" y="557"/>
                </a:cubicBezTo>
                <a:lnTo>
                  <a:pt x="450" y="557"/>
                </a:lnTo>
                <a:lnTo>
                  <a:pt x="450" y="557"/>
                </a:lnTo>
                <a:cubicBezTo>
                  <a:pt x="437" y="557"/>
                  <a:pt x="427" y="548"/>
                  <a:pt x="427" y="535"/>
                </a:cubicBezTo>
                <a:lnTo>
                  <a:pt x="427" y="535"/>
                </a:lnTo>
                <a:cubicBezTo>
                  <a:pt x="427" y="478"/>
                  <a:pt x="427" y="420"/>
                  <a:pt x="427" y="363"/>
                </a:cubicBezTo>
                <a:lnTo>
                  <a:pt x="427" y="363"/>
                </a:lnTo>
                <a:cubicBezTo>
                  <a:pt x="427" y="351"/>
                  <a:pt x="437" y="343"/>
                  <a:pt x="449" y="343"/>
                </a:cubicBezTo>
                <a:lnTo>
                  <a:pt x="536" y="343"/>
                </a:lnTo>
                <a:lnTo>
                  <a:pt x="536" y="343"/>
                </a:lnTo>
                <a:cubicBezTo>
                  <a:pt x="550" y="343"/>
                  <a:pt x="557" y="351"/>
                  <a:pt x="557" y="364"/>
                </a:cubicBezTo>
                <a:lnTo>
                  <a:pt x="557" y="364"/>
                </a:lnTo>
                <a:cubicBezTo>
                  <a:pt x="557" y="392"/>
                  <a:pt x="557" y="421"/>
                  <a:pt x="557" y="449"/>
                </a:cubicBezTo>
                <a:close/>
                <a:moveTo>
                  <a:pt x="513" y="513"/>
                </a:moveTo>
                <a:lnTo>
                  <a:pt x="513" y="387"/>
                </a:lnTo>
                <a:lnTo>
                  <a:pt x="474" y="387"/>
                </a:lnTo>
                <a:lnTo>
                  <a:pt x="474" y="513"/>
                </a:lnTo>
                <a:lnTo>
                  <a:pt x="513" y="513"/>
                </a:lnTo>
                <a:close/>
                <a:moveTo>
                  <a:pt x="770" y="192"/>
                </a:moveTo>
                <a:lnTo>
                  <a:pt x="770" y="109"/>
                </a:lnTo>
                <a:lnTo>
                  <a:pt x="770" y="109"/>
                </a:lnTo>
                <a:cubicBezTo>
                  <a:pt x="770" y="93"/>
                  <a:pt x="777" y="86"/>
                  <a:pt x="792" y="86"/>
                </a:cubicBezTo>
                <a:lnTo>
                  <a:pt x="792" y="86"/>
                </a:lnTo>
                <a:cubicBezTo>
                  <a:pt x="820" y="86"/>
                  <a:pt x="847" y="87"/>
                  <a:pt x="875" y="86"/>
                </a:cubicBezTo>
                <a:lnTo>
                  <a:pt x="875" y="86"/>
                </a:lnTo>
                <a:cubicBezTo>
                  <a:pt x="892" y="86"/>
                  <a:pt x="900" y="95"/>
                  <a:pt x="900" y="110"/>
                </a:cubicBezTo>
                <a:lnTo>
                  <a:pt x="900" y="110"/>
                </a:lnTo>
                <a:cubicBezTo>
                  <a:pt x="900" y="165"/>
                  <a:pt x="900" y="221"/>
                  <a:pt x="900" y="277"/>
                </a:cubicBezTo>
                <a:lnTo>
                  <a:pt x="900" y="277"/>
                </a:lnTo>
                <a:cubicBezTo>
                  <a:pt x="900" y="292"/>
                  <a:pt x="890" y="300"/>
                  <a:pt x="876" y="300"/>
                </a:cubicBezTo>
                <a:lnTo>
                  <a:pt x="792" y="300"/>
                </a:lnTo>
                <a:lnTo>
                  <a:pt x="792" y="300"/>
                </a:lnTo>
                <a:cubicBezTo>
                  <a:pt x="777" y="300"/>
                  <a:pt x="770" y="293"/>
                  <a:pt x="770" y="277"/>
                </a:cubicBezTo>
                <a:lnTo>
                  <a:pt x="770" y="277"/>
                </a:lnTo>
                <a:cubicBezTo>
                  <a:pt x="770" y="249"/>
                  <a:pt x="770" y="221"/>
                  <a:pt x="770" y="192"/>
                </a:cubicBezTo>
                <a:close/>
                <a:moveTo>
                  <a:pt x="854" y="256"/>
                </a:moveTo>
                <a:lnTo>
                  <a:pt x="854" y="131"/>
                </a:lnTo>
                <a:lnTo>
                  <a:pt x="815" y="131"/>
                </a:lnTo>
                <a:lnTo>
                  <a:pt x="815" y="256"/>
                </a:lnTo>
                <a:lnTo>
                  <a:pt x="854" y="256"/>
                </a:lnTo>
                <a:close/>
                <a:moveTo>
                  <a:pt x="728" y="450"/>
                </a:moveTo>
                <a:lnTo>
                  <a:pt x="728" y="536"/>
                </a:lnTo>
                <a:lnTo>
                  <a:pt x="728" y="536"/>
                </a:lnTo>
                <a:cubicBezTo>
                  <a:pt x="728" y="548"/>
                  <a:pt x="720" y="557"/>
                  <a:pt x="708" y="557"/>
                </a:cubicBezTo>
                <a:lnTo>
                  <a:pt x="708" y="557"/>
                </a:lnTo>
                <a:cubicBezTo>
                  <a:pt x="678" y="557"/>
                  <a:pt x="648" y="557"/>
                  <a:pt x="618" y="557"/>
                </a:cubicBezTo>
                <a:lnTo>
                  <a:pt x="618" y="557"/>
                </a:lnTo>
                <a:cubicBezTo>
                  <a:pt x="607" y="557"/>
                  <a:pt x="598" y="546"/>
                  <a:pt x="598" y="533"/>
                </a:cubicBezTo>
                <a:lnTo>
                  <a:pt x="598" y="533"/>
                </a:lnTo>
                <a:cubicBezTo>
                  <a:pt x="598" y="478"/>
                  <a:pt x="598" y="422"/>
                  <a:pt x="598" y="367"/>
                </a:cubicBezTo>
                <a:lnTo>
                  <a:pt x="598" y="367"/>
                </a:lnTo>
                <a:cubicBezTo>
                  <a:pt x="598" y="354"/>
                  <a:pt x="605" y="342"/>
                  <a:pt x="622" y="342"/>
                </a:cubicBezTo>
                <a:lnTo>
                  <a:pt x="622" y="342"/>
                </a:lnTo>
                <a:cubicBezTo>
                  <a:pt x="651" y="343"/>
                  <a:pt x="679" y="343"/>
                  <a:pt x="707" y="343"/>
                </a:cubicBezTo>
                <a:lnTo>
                  <a:pt x="707" y="343"/>
                </a:lnTo>
                <a:cubicBezTo>
                  <a:pt x="720" y="343"/>
                  <a:pt x="728" y="351"/>
                  <a:pt x="728" y="363"/>
                </a:cubicBezTo>
                <a:lnTo>
                  <a:pt x="728" y="363"/>
                </a:lnTo>
                <a:cubicBezTo>
                  <a:pt x="728" y="392"/>
                  <a:pt x="728" y="421"/>
                  <a:pt x="728" y="450"/>
                </a:cubicBezTo>
                <a:close/>
                <a:moveTo>
                  <a:pt x="644" y="387"/>
                </a:moveTo>
                <a:lnTo>
                  <a:pt x="644" y="512"/>
                </a:lnTo>
                <a:lnTo>
                  <a:pt x="683" y="512"/>
                </a:lnTo>
                <a:lnTo>
                  <a:pt x="683" y="387"/>
                </a:lnTo>
                <a:lnTo>
                  <a:pt x="644" y="387"/>
                </a:lnTo>
                <a:close/>
                <a:moveTo>
                  <a:pt x="770" y="449"/>
                </a:moveTo>
                <a:lnTo>
                  <a:pt x="770" y="367"/>
                </a:lnTo>
                <a:lnTo>
                  <a:pt x="770" y="367"/>
                </a:lnTo>
                <a:cubicBezTo>
                  <a:pt x="770" y="349"/>
                  <a:pt x="777" y="343"/>
                  <a:pt x="793" y="343"/>
                </a:cubicBezTo>
                <a:lnTo>
                  <a:pt x="793" y="343"/>
                </a:lnTo>
                <a:cubicBezTo>
                  <a:pt x="821" y="343"/>
                  <a:pt x="848" y="343"/>
                  <a:pt x="876" y="342"/>
                </a:cubicBezTo>
                <a:lnTo>
                  <a:pt x="876" y="342"/>
                </a:lnTo>
                <a:cubicBezTo>
                  <a:pt x="892" y="342"/>
                  <a:pt x="900" y="353"/>
                  <a:pt x="900" y="366"/>
                </a:cubicBezTo>
                <a:lnTo>
                  <a:pt x="900" y="366"/>
                </a:lnTo>
                <a:cubicBezTo>
                  <a:pt x="900" y="422"/>
                  <a:pt x="900" y="478"/>
                  <a:pt x="900" y="533"/>
                </a:cubicBezTo>
                <a:lnTo>
                  <a:pt x="900" y="533"/>
                </a:lnTo>
                <a:cubicBezTo>
                  <a:pt x="900" y="546"/>
                  <a:pt x="889" y="558"/>
                  <a:pt x="876" y="557"/>
                </a:cubicBezTo>
                <a:lnTo>
                  <a:pt x="876" y="557"/>
                </a:lnTo>
                <a:cubicBezTo>
                  <a:pt x="849" y="556"/>
                  <a:pt x="821" y="556"/>
                  <a:pt x="794" y="557"/>
                </a:cubicBezTo>
                <a:lnTo>
                  <a:pt x="794" y="557"/>
                </a:lnTo>
                <a:cubicBezTo>
                  <a:pt x="780" y="557"/>
                  <a:pt x="769" y="548"/>
                  <a:pt x="769" y="533"/>
                </a:cubicBezTo>
                <a:lnTo>
                  <a:pt x="769" y="533"/>
                </a:lnTo>
                <a:cubicBezTo>
                  <a:pt x="771" y="505"/>
                  <a:pt x="770" y="477"/>
                  <a:pt x="770" y="449"/>
                </a:cubicBezTo>
                <a:close/>
                <a:moveTo>
                  <a:pt x="814" y="387"/>
                </a:moveTo>
                <a:lnTo>
                  <a:pt x="814" y="512"/>
                </a:lnTo>
                <a:lnTo>
                  <a:pt x="854" y="512"/>
                </a:lnTo>
                <a:lnTo>
                  <a:pt x="854" y="387"/>
                </a:lnTo>
                <a:lnTo>
                  <a:pt x="814" y="387"/>
                </a:lnTo>
                <a:close/>
                <a:moveTo>
                  <a:pt x="728" y="193"/>
                </a:moveTo>
                <a:lnTo>
                  <a:pt x="728" y="279"/>
                </a:lnTo>
                <a:lnTo>
                  <a:pt x="728" y="279"/>
                </a:lnTo>
                <a:cubicBezTo>
                  <a:pt x="728" y="293"/>
                  <a:pt x="720" y="300"/>
                  <a:pt x="707" y="300"/>
                </a:cubicBezTo>
                <a:lnTo>
                  <a:pt x="623" y="300"/>
                </a:lnTo>
                <a:lnTo>
                  <a:pt x="623" y="300"/>
                </a:lnTo>
                <a:cubicBezTo>
                  <a:pt x="607" y="300"/>
                  <a:pt x="598" y="291"/>
                  <a:pt x="598" y="275"/>
                </a:cubicBezTo>
                <a:lnTo>
                  <a:pt x="598" y="118"/>
                </a:lnTo>
                <a:lnTo>
                  <a:pt x="598" y="118"/>
                </a:lnTo>
                <a:cubicBezTo>
                  <a:pt x="598" y="113"/>
                  <a:pt x="598" y="107"/>
                  <a:pt x="599" y="101"/>
                </a:cubicBezTo>
                <a:lnTo>
                  <a:pt x="599" y="101"/>
                </a:lnTo>
                <a:cubicBezTo>
                  <a:pt x="601" y="92"/>
                  <a:pt x="609" y="86"/>
                  <a:pt x="618" y="86"/>
                </a:cubicBezTo>
                <a:lnTo>
                  <a:pt x="618" y="86"/>
                </a:lnTo>
                <a:cubicBezTo>
                  <a:pt x="648" y="86"/>
                  <a:pt x="679" y="86"/>
                  <a:pt x="709" y="86"/>
                </a:cubicBezTo>
                <a:lnTo>
                  <a:pt x="709" y="86"/>
                </a:lnTo>
                <a:cubicBezTo>
                  <a:pt x="719" y="86"/>
                  <a:pt x="728" y="96"/>
                  <a:pt x="728" y="106"/>
                </a:cubicBezTo>
                <a:lnTo>
                  <a:pt x="728" y="106"/>
                </a:lnTo>
                <a:cubicBezTo>
                  <a:pt x="728" y="135"/>
                  <a:pt x="728" y="164"/>
                  <a:pt x="728" y="193"/>
                </a:cubicBezTo>
                <a:close/>
                <a:moveTo>
                  <a:pt x="683" y="256"/>
                </a:moveTo>
                <a:lnTo>
                  <a:pt x="683" y="131"/>
                </a:lnTo>
                <a:lnTo>
                  <a:pt x="644" y="131"/>
                </a:lnTo>
                <a:lnTo>
                  <a:pt x="644" y="256"/>
                </a:lnTo>
                <a:lnTo>
                  <a:pt x="683" y="256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607;p36">
            <a:extLst>
              <a:ext uri="{FF2B5EF4-FFF2-40B4-BE49-F238E27FC236}">
                <a16:creationId xmlns:a16="http://schemas.microsoft.com/office/drawing/2014/main" id="{45DFC86D-E377-1E98-1206-202C3BA2534E}"/>
              </a:ext>
            </a:extLst>
          </p:cNvPr>
          <p:cNvSpPr/>
          <p:nvPr/>
        </p:nvSpPr>
        <p:spPr>
          <a:xfrm>
            <a:off x="3457326" y="2725379"/>
            <a:ext cx="490086" cy="490089"/>
          </a:xfrm>
          <a:custGeom>
            <a:avLst/>
            <a:gdLst/>
            <a:ahLst/>
            <a:cxnLst/>
            <a:rect l="l" t="t" r="r" b="b"/>
            <a:pathLst>
              <a:path w="1460" h="1461" extrusionOk="0">
                <a:moveTo>
                  <a:pt x="1112" y="1460"/>
                </a:moveTo>
                <a:lnTo>
                  <a:pt x="1099" y="1460"/>
                </a:lnTo>
                <a:lnTo>
                  <a:pt x="1099" y="1460"/>
                </a:lnTo>
                <a:cubicBezTo>
                  <a:pt x="1098" y="1459"/>
                  <a:pt x="1097" y="1458"/>
                  <a:pt x="1096" y="1458"/>
                </a:cubicBezTo>
                <a:lnTo>
                  <a:pt x="1096" y="1458"/>
                </a:lnTo>
                <a:cubicBezTo>
                  <a:pt x="1058" y="1456"/>
                  <a:pt x="1029" y="1420"/>
                  <a:pt x="1029" y="1384"/>
                </a:cubicBezTo>
                <a:lnTo>
                  <a:pt x="1029" y="1040"/>
                </a:lnTo>
                <a:lnTo>
                  <a:pt x="1029" y="1029"/>
                </a:lnTo>
                <a:lnTo>
                  <a:pt x="1029" y="1029"/>
                </a:lnTo>
                <a:cubicBezTo>
                  <a:pt x="1006" y="1034"/>
                  <a:pt x="984" y="1033"/>
                  <a:pt x="966" y="1017"/>
                </a:cubicBezTo>
                <a:lnTo>
                  <a:pt x="966" y="1017"/>
                </a:lnTo>
                <a:cubicBezTo>
                  <a:pt x="948" y="1034"/>
                  <a:pt x="926" y="1032"/>
                  <a:pt x="903" y="1030"/>
                </a:cubicBezTo>
                <a:lnTo>
                  <a:pt x="903" y="1041"/>
                </a:lnTo>
                <a:lnTo>
                  <a:pt x="903" y="1041"/>
                </a:lnTo>
                <a:cubicBezTo>
                  <a:pt x="903" y="1156"/>
                  <a:pt x="903" y="1271"/>
                  <a:pt x="903" y="1386"/>
                </a:cubicBezTo>
                <a:lnTo>
                  <a:pt x="903" y="1386"/>
                </a:lnTo>
                <a:cubicBezTo>
                  <a:pt x="902" y="1418"/>
                  <a:pt x="879" y="1449"/>
                  <a:pt x="846" y="1456"/>
                </a:cubicBezTo>
                <a:lnTo>
                  <a:pt x="846" y="1456"/>
                </a:lnTo>
                <a:cubicBezTo>
                  <a:pt x="842" y="1457"/>
                  <a:pt x="837" y="1459"/>
                  <a:pt x="833" y="1460"/>
                </a:cubicBezTo>
                <a:lnTo>
                  <a:pt x="820" y="1460"/>
                </a:lnTo>
                <a:lnTo>
                  <a:pt x="820" y="1460"/>
                </a:lnTo>
                <a:cubicBezTo>
                  <a:pt x="819" y="1459"/>
                  <a:pt x="818" y="1458"/>
                  <a:pt x="818" y="1458"/>
                </a:cubicBezTo>
                <a:lnTo>
                  <a:pt x="818" y="1458"/>
                </a:lnTo>
                <a:cubicBezTo>
                  <a:pt x="780" y="1456"/>
                  <a:pt x="751" y="1420"/>
                  <a:pt x="751" y="1384"/>
                </a:cubicBezTo>
                <a:lnTo>
                  <a:pt x="751" y="1000"/>
                </a:lnTo>
                <a:lnTo>
                  <a:pt x="751" y="990"/>
                </a:lnTo>
                <a:lnTo>
                  <a:pt x="710" y="990"/>
                </a:lnTo>
                <a:lnTo>
                  <a:pt x="710" y="1001"/>
                </a:lnTo>
                <a:lnTo>
                  <a:pt x="710" y="1359"/>
                </a:lnTo>
                <a:lnTo>
                  <a:pt x="710" y="1359"/>
                </a:lnTo>
                <a:cubicBezTo>
                  <a:pt x="710" y="1370"/>
                  <a:pt x="709" y="1380"/>
                  <a:pt x="709" y="1390"/>
                </a:cubicBezTo>
                <a:lnTo>
                  <a:pt x="709" y="1390"/>
                </a:lnTo>
                <a:cubicBezTo>
                  <a:pt x="706" y="1420"/>
                  <a:pt x="691" y="1441"/>
                  <a:pt x="663" y="1453"/>
                </a:cubicBezTo>
                <a:lnTo>
                  <a:pt x="663" y="1453"/>
                </a:lnTo>
                <a:cubicBezTo>
                  <a:pt x="655" y="1456"/>
                  <a:pt x="647" y="1457"/>
                  <a:pt x="639" y="1459"/>
                </a:cubicBezTo>
                <a:lnTo>
                  <a:pt x="628" y="1459"/>
                </a:lnTo>
                <a:lnTo>
                  <a:pt x="628" y="1459"/>
                </a:lnTo>
                <a:cubicBezTo>
                  <a:pt x="623" y="1458"/>
                  <a:pt x="619" y="1458"/>
                  <a:pt x="614" y="1456"/>
                </a:cubicBezTo>
                <a:lnTo>
                  <a:pt x="614" y="1456"/>
                </a:lnTo>
                <a:cubicBezTo>
                  <a:pt x="576" y="1446"/>
                  <a:pt x="557" y="1415"/>
                  <a:pt x="556" y="1377"/>
                </a:cubicBezTo>
                <a:lnTo>
                  <a:pt x="556" y="1377"/>
                </a:lnTo>
                <a:cubicBezTo>
                  <a:pt x="556" y="1265"/>
                  <a:pt x="556" y="1152"/>
                  <a:pt x="556" y="1040"/>
                </a:cubicBezTo>
                <a:lnTo>
                  <a:pt x="556" y="1030"/>
                </a:lnTo>
                <a:lnTo>
                  <a:pt x="556" y="1030"/>
                </a:lnTo>
                <a:cubicBezTo>
                  <a:pt x="533" y="1033"/>
                  <a:pt x="512" y="1032"/>
                  <a:pt x="495" y="1017"/>
                </a:cubicBezTo>
                <a:lnTo>
                  <a:pt x="495" y="1017"/>
                </a:lnTo>
                <a:cubicBezTo>
                  <a:pt x="476" y="1033"/>
                  <a:pt x="454" y="1033"/>
                  <a:pt x="430" y="1029"/>
                </a:cubicBezTo>
                <a:lnTo>
                  <a:pt x="430" y="1029"/>
                </a:lnTo>
                <a:cubicBezTo>
                  <a:pt x="430" y="1031"/>
                  <a:pt x="430" y="1033"/>
                  <a:pt x="430" y="1034"/>
                </a:cubicBezTo>
                <a:lnTo>
                  <a:pt x="430" y="1190"/>
                </a:lnTo>
                <a:lnTo>
                  <a:pt x="430" y="1190"/>
                </a:lnTo>
                <a:cubicBezTo>
                  <a:pt x="430" y="1191"/>
                  <a:pt x="430" y="1193"/>
                  <a:pt x="430" y="1194"/>
                </a:cubicBezTo>
                <a:lnTo>
                  <a:pt x="430" y="1194"/>
                </a:lnTo>
                <a:cubicBezTo>
                  <a:pt x="432" y="1204"/>
                  <a:pt x="427" y="1212"/>
                  <a:pt x="420" y="1215"/>
                </a:cubicBezTo>
                <a:lnTo>
                  <a:pt x="420" y="1215"/>
                </a:lnTo>
                <a:cubicBezTo>
                  <a:pt x="414" y="1218"/>
                  <a:pt x="404" y="1218"/>
                  <a:pt x="398" y="1215"/>
                </a:cubicBezTo>
                <a:lnTo>
                  <a:pt x="398" y="1215"/>
                </a:lnTo>
                <a:cubicBezTo>
                  <a:pt x="388" y="1211"/>
                  <a:pt x="386" y="1201"/>
                  <a:pt x="386" y="1191"/>
                </a:cubicBezTo>
                <a:lnTo>
                  <a:pt x="386" y="627"/>
                </a:lnTo>
                <a:lnTo>
                  <a:pt x="386" y="622"/>
                </a:lnTo>
                <a:lnTo>
                  <a:pt x="386" y="622"/>
                </a:lnTo>
                <a:cubicBezTo>
                  <a:pt x="386" y="612"/>
                  <a:pt x="397" y="599"/>
                  <a:pt x="411" y="600"/>
                </a:cubicBezTo>
                <a:lnTo>
                  <a:pt x="411" y="600"/>
                </a:lnTo>
                <a:cubicBezTo>
                  <a:pt x="422" y="602"/>
                  <a:pt x="430" y="609"/>
                  <a:pt x="430" y="622"/>
                </a:cubicBezTo>
                <a:lnTo>
                  <a:pt x="430" y="835"/>
                </a:lnTo>
                <a:lnTo>
                  <a:pt x="430" y="835"/>
                </a:lnTo>
                <a:cubicBezTo>
                  <a:pt x="430" y="877"/>
                  <a:pt x="430" y="919"/>
                  <a:pt x="430" y="960"/>
                </a:cubicBezTo>
                <a:lnTo>
                  <a:pt x="430" y="960"/>
                </a:lnTo>
                <a:cubicBezTo>
                  <a:pt x="430" y="969"/>
                  <a:pt x="430" y="977"/>
                  <a:pt x="438" y="983"/>
                </a:cubicBezTo>
                <a:lnTo>
                  <a:pt x="438" y="983"/>
                </a:lnTo>
                <a:cubicBezTo>
                  <a:pt x="446" y="988"/>
                  <a:pt x="455" y="989"/>
                  <a:pt x="462" y="984"/>
                </a:cubicBezTo>
                <a:lnTo>
                  <a:pt x="462" y="984"/>
                </a:lnTo>
                <a:cubicBezTo>
                  <a:pt x="469" y="980"/>
                  <a:pt x="472" y="973"/>
                  <a:pt x="472" y="964"/>
                </a:cubicBezTo>
                <a:lnTo>
                  <a:pt x="472" y="964"/>
                </a:lnTo>
                <a:cubicBezTo>
                  <a:pt x="472" y="854"/>
                  <a:pt x="472" y="745"/>
                  <a:pt x="472" y="635"/>
                </a:cubicBezTo>
                <a:lnTo>
                  <a:pt x="472" y="635"/>
                </a:lnTo>
                <a:cubicBezTo>
                  <a:pt x="472" y="627"/>
                  <a:pt x="471" y="618"/>
                  <a:pt x="470" y="610"/>
                </a:cubicBezTo>
                <a:lnTo>
                  <a:pt x="470" y="610"/>
                </a:lnTo>
                <a:cubicBezTo>
                  <a:pt x="465" y="583"/>
                  <a:pt x="440" y="560"/>
                  <a:pt x="413" y="560"/>
                </a:cubicBezTo>
                <a:lnTo>
                  <a:pt x="413" y="560"/>
                </a:lnTo>
                <a:cubicBezTo>
                  <a:pt x="309" y="560"/>
                  <a:pt x="206" y="560"/>
                  <a:pt x="102" y="560"/>
                </a:cubicBezTo>
                <a:lnTo>
                  <a:pt x="102" y="560"/>
                </a:lnTo>
                <a:cubicBezTo>
                  <a:pt x="73" y="560"/>
                  <a:pt x="46" y="588"/>
                  <a:pt x="46" y="617"/>
                </a:cubicBezTo>
                <a:lnTo>
                  <a:pt x="46" y="617"/>
                </a:lnTo>
                <a:cubicBezTo>
                  <a:pt x="45" y="734"/>
                  <a:pt x="45" y="850"/>
                  <a:pt x="45" y="967"/>
                </a:cubicBezTo>
                <a:lnTo>
                  <a:pt x="45" y="967"/>
                </a:lnTo>
                <a:cubicBezTo>
                  <a:pt x="45" y="971"/>
                  <a:pt x="47" y="975"/>
                  <a:pt x="49" y="978"/>
                </a:cubicBezTo>
                <a:lnTo>
                  <a:pt x="49" y="978"/>
                </a:lnTo>
                <a:cubicBezTo>
                  <a:pt x="54" y="986"/>
                  <a:pt x="62" y="989"/>
                  <a:pt x="71" y="986"/>
                </a:cubicBezTo>
                <a:lnTo>
                  <a:pt x="71" y="986"/>
                </a:lnTo>
                <a:cubicBezTo>
                  <a:pt x="80" y="983"/>
                  <a:pt x="85" y="975"/>
                  <a:pt x="85" y="965"/>
                </a:cubicBezTo>
                <a:lnTo>
                  <a:pt x="85" y="874"/>
                </a:lnTo>
                <a:lnTo>
                  <a:pt x="85" y="623"/>
                </a:lnTo>
                <a:lnTo>
                  <a:pt x="85" y="623"/>
                </a:lnTo>
                <a:cubicBezTo>
                  <a:pt x="85" y="615"/>
                  <a:pt x="87" y="608"/>
                  <a:pt x="95" y="604"/>
                </a:cubicBezTo>
                <a:lnTo>
                  <a:pt x="95" y="604"/>
                </a:lnTo>
                <a:cubicBezTo>
                  <a:pt x="102" y="599"/>
                  <a:pt x="111" y="598"/>
                  <a:pt x="119" y="602"/>
                </a:cubicBezTo>
                <a:lnTo>
                  <a:pt x="119" y="602"/>
                </a:lnTo>
                <a:cubicBezTo>
                  <a:pt x="127" y="607"/>
                  <a:pt x="130" y="615"/>
                  <a:pt x="130" y="624"/>
                </a:cubicBezTo>
                <a:lnTo>
                  <a:pt x="130" y="1374"/>
                </a:lnTo>
                <a:lnTo>
                  <a:pt x="130" y="1374"/>
                </a:lnTo>
                <a:cubicBezTo>
                  <a:pt x="130" y="1376"/>
                  <a:pt x="129" y="1379"/>
                  <a:pt x="130" y="1381"/>
                </a:cubicBezTo>
                <a:lnTo>
                  <a:pt x="130" y="1381"/>
                </a:lnTo>
                <a:cubicBezTo>
                  <a:pt x="132" y="1407"/>
                  <a:pt x="152" y="1419"/>
                  <a:pt x="173" y="1412"/>
                </a:cubicBezTo>
                <a:lnTo>
                  <a:pt x="173" y="1412"/>
                </a:lnTo>
                <a:cubicBezTo>
                  <a:pt x="186" y="1407"/>
                  <a:pt x="194" y="1393"/>
                  <a:pt x="194" y="1377"/>
                </a:cubicBezTo>
                <a:lnTo>
                  <a:pt x="194" y="967"/>
                </a:lnTo>
                <a:lnTo>
                  <a:pt x="194" y="967"/>
                </a:lnTo>
                <a:cubicBezTo>
                  <a:pt x="194" y="953"/>
                  <a:pt x="201" y="945"/>
                  <a:pt x="215" y="945"/>
                </a:cubicBezTo>
                <a:lnTo>
                  <a:pt x="215" y="945"/>
                </a:lnTo>
                <a:cubicBezTo>
                  <a:pt x="244" y="944"/>
                  <a:pt x="273" y="944"/>
                  <a:pt x="302" y="945"/>
                </a:cubicBezTo>
                <a:lnTo>
                  <a:pt x="302" y="945"/>
                </a:lnTo>
                <a:cubicBezTo>
                  <a:pt x="306" y="945"/>
                  <a:pt x="311" y="947"/>
                  <a:pt x="315" y="950"/>
                </a:cubicBezTo>
                <a:lnTo>
                  <a:pt x="315" y="950"/>
                </a:lnTo>
                <a:cubicBezTo>
                  <a:pt x="322" y="955"/>
                  <a:pt x="324" y="962"/>
                  <a:pt x="324" y="970"/>
                </a:cubicBezTo>
                <a:lnTo>
                  <a:pt x="324" y="970"/>
                </a:lnTo>
                <a:cubicBezTo>
                  <a:pt x="324" y="1108"/>
                  <a:pt x="324" y="1245"/>
                  <a:pt x="324" y="1382"/>
                </a:cubicBezTo>
                <a:lnTo>
                  <a:pt x="324" y="1382"/>
                </a:lnTo>
                <a:cubicBezTo>
                  <a:pt x="324" y="1393"/>
                  <a:pt x="327" y="1401"/>
                  <a:pt x="335" y="1407"/>
                </a:cubicBezTo>
                <a:lnTo>
                  <a:pt x="335" y="1407"/>
                </a:lnTo>
                <a:cubicBezTo>
                  <a:pt x="344" y="1414"/>
                  <a:pt x="356" y="1417"/>
                  <a:pt x="367" y="1411"/>
                </a:cubicBezTo>
                <a:lnTo>
                  <a:pt x="367" y="1411"/>
                </a:lnTo>
                <a:cubicBezTo>
                  <a:pt x="379" y="1404"/>
                  <a:pt x="386" y="1395"/>
                  <a:pt x="386" y="1380"/>
                </a:cubicBezTo>
                <a:lnTo>
                  <a:pt x="386" y="1380"/>
                </a:lnTo>
                <a:cubicBezTo>
                  <a:pt x="386" y="1347"/>
                  <a:pt x="386" y="1315"/>
                  <a:pt x="386" y="1281"/>
                </a:cubicBezTo>
                <a:lnTo>
                  <a:pt x="386" y="1281"/>
                </a:lnTo>
                <a:cubicBezTo>
                  <a:pt x="386" y="1268"/>
                  <a:pt x="395" y="1259"/>
                  <a:pt x="409" y="1260"/>
                </a:cubicBezTo>
                <a:lnTo>
                  <a:pt x="409" y="1260"/>
                </a:lnTo>
                <a:cubicBezTo>
                  <a:pt x="422" y="1260"/>
                  <a:pt x="430" y="1267"/>
                  <a:pt x="430" y="1281"/>
                </a:cubicBezTo>
                <a:lnTo>
                  <a:pt x="430" y="1281"/>
                </a:lnTo>
                <a:cubicBezTo>
                  <a:pt x="430" y="1316"/>
                  <a:pt x="430" y="1351"/>
                  <a:pt x="430" y="1385"/>
                </a:cubicBezTo>
                <a:lnTo>
                  <a:pt x="430" y="1385"/>
                </a:lnTo>
                <a:cubicBezTo>
                  <a:pt x="430" y="1415"/>
                  <a:pt x="415" y="1436"/>
                  <a:pt x="390" y="1450"/>
                </a:cubicBezTo>
                <a:lnTo>
                  <a:pt x="390" y="1450"/>
                </a:lnTo>
                <a:cubicBezTo>
                  <a:pt x="381" y="1455"/>
                  <a:pt x="370" y="1456"/>
                  <a:pt x="360" y="1459"/>
                </a:cubicBezTo>
                <a:lnTo>
                  <a:pt x="349" y="1459"/>
                </a:lnTo>
                <a:lnTo>
                  <a:pt x="349" y="1459"/>
                </a:lnTo>
                <a:cubicBezTo>
                  <a:pt x="345" y="1458"/>
                  <a:pt x="341" y="1458"/>
                  <a:pt x="337" y="1457"/>
                </a:cubicBezTo>
                <a:lnTo>
                  <a:pt x="337" y="1457"/>
                </a:lnTo>
                <a:cubicBezTo>
                  <a:pt x="299" y="1446"/>
                  <a:pt x="278" y="1418"/>
                  <a:pt x="278" y="1380"/>
                </a:cubicBezTo>
                <a:lnTo>
                  <a:pt x="278" y="1380"/>
                </a:lnTo>
                <a:cubicBezTo>
                  <a:pt x="278" y="1253"/>
                  <a:pt x="278" y="1127"/>
                  <a:pt x="278" y="1000"/>
                </a:cubicBezTo>
                <a:lnTo>
                  <a:pt x="278" y="989"/>
                </a:lnTo>
                <a:lnTo>
                  <a:pt x="238" y="989"/>
                </a:lnTo>
                <a:lnTo>
                  <a:pt x="238" y="1001"/>
                </a:lnTo>
                <a:lnTo>
                  <a:pt x="238" y="1001"/>
                </a:lnTo>
                <a:cubicBezTo>
                  <a:pt x="238" y="1128"/>
                  <a:pt x="237" y="1255"/>
                  <a:pt x="238" y="1383"/>
                </a:cubicBezTo>
                <a:lnTo>
                  <a:pt x="238" y="1383"/>
                </a:lnTo>
                <a:cubicBezTo>
                  <a:pt x="238" y="1415"/>
                  <a:pt x="213" y="1451"/>
                  <a:pt x="181" y="1456"/>
                </a:cubicBezTo>
                <a:lnTo>
                  <a:pt x="181" y="1456"/>
                </a:lnTo>
                <a:cubicBezTo>
                  <a:pt x="176" y="1457"/>
                  <a:pt x="172" y="1458"/>
                  <a:pt x="168" y="1459"/>
                </a:cubicBezTo>
                <a:lnTo>
                  <a:pt x="155" y="1459"/>
                </a:lnTo>
                <a:lnTo>
                  <a:pt x="155" y="1459"/>
                </a:lnTo>
                <a:cubicBezTo>
                  <a:pt x="154" y="1459"/>
                  <a:pt x="153" y="1458"/>
                  <a:pt x="152" y="1458"/>
                </a:cubicBezTo>
                <a:lnTo>
                  <a:pt x="152" y="1458"/>
                </a:lnTo>
                <a:cubicBezTo>
                  <a:pt x="115" y="1455"/>
                  <a:pt x="86" y="1420"/>
                  <a:pt x="86" y="1383"/>
                </a:cubicBezTo>
                <a:lnTo>
                  <a:pt x="86" y="1383"/>
                </a:lnTo>
                <a:cubicBezTo>
                  <a:pt x="85" y="1269"/>
                  <a:pt x="86" y="1154"/>
                  <a:pt x="86" y="1040"/>
                </a:cubicBezTo>
                <a:lnTo>
                  <a:pt x="86" y="1031"/>
                </a:lnTo>
                <a:lnTo>
                  <a:pt x="86" y="1031"/>
                </a:lnTo>
                <a:cubicBezTo>
                  <a:pt x="76" y="1031"/>
                  <a:pt x="68" y="1031"/>
                  <a:pt x="59" y="1031"/>
                </a:cubicBezTo>
                <a:lnTo>
                  <a:pt x="59" y="1031"/>
                </a:lnTo>
                <a:cubicBezTo>
                  <a:pt x="40" y="1030"/>
                  <a:pt x="24" y="1022"/>
                  <a:pt x="14" y="1006"/>
                </a:cubicBezTo>
                <a:lnTo>
                  <a:pt x="14" y="1006"/>
                </a:lnTo>
                <a:cubicBezTo>
                  <a:pt x="8" y="996"/>
                  <a:pt x="4" y="983"/>
                  <a:pt x="0" y="972"/>
                </a:cubicBezTo>
                <a:lnTo>
                  <a:pt x="0" y="613"/>
                </a:lnTo>
                <a:lnTo>
                  <a:pt x="0" y="613"/>
                </a:lnTo>
                <a:cubicBezTo>
                  <a:pt x="0" y="612"/>
                  <a:pt x="1" y="611"/>
                  <a:pt x="1" y="610"/>
                </a:cubicBezTo>
                <a:lnTo>
                  <a:pt x="1" y="610"/>
                </a:lnTo>
                <a:cubicBezTo>
                  <a:pt x="2" y="595"/>
                  <a:pt x="7" y="581"/>
                  <a:pt x="15" y="568"/>
                </a:cubicBezTo>
                <a:lnTo>
                  <a:pt x="15" y="568"/>
                </a:lnTo>
                <a:cubicBezTo>
                  <a:pt x="35" y="533"/>
                  <a:pt x="66" y="515"/>
                  <a:pt x="106" y="515"/>
                </a:cubicBezTo>
                <a:lnTo>
                  <a:pt x="106" y="515"/>
                </a:lnTo>
                <a:cubicBezTo>
                  <a:pt x="208" y="514"/>
                  <a:pt x="309" y="514"/>
                  <a:pt x="410" y="515"/>
                </a:cubicBezTo>
                <a:lnTo>
                  <a:pt x="410" y="515"/>
                </a:lnTo>
                <a:cubicBezTo>
                  <a:pt x="425" y="515"/>
                  <a:pt x="441" y="519"/>
                  <a:pt x="454" y="526"/>
                </a:cubicBezTo>
                <a:lnTo>
                  <a:pt x="454" y="526"/>
                </a:lnTo>
                <a:cubicBezTo>
                  <a:pt x="469" y="532"/>
                  <a:pt x="481" y="544"/>
                  <a:pt x="496" y="554"/>
                </a:cubicBezTo>
                <a:lnTo>
                  <a:pt x="496" y="554"/>
                </a:lnTo>
                <a:cubicBezTo>
                  <a:pt x="495" y="554"/>
                  <a:pt x="495" y="554"/>
                  <a:pt x="496" y="554"/>
                </a:cubicBezTo>
                <a:lnTo>
                  <a:pt x="496" y="554"/>
                </a:lnTo>
                <a:cubicBezTo>
                  <a:pt x="499" y="551"/>
                  <a:pt x="503" y="547"/>
                  <a:pt x="506" y="544"/>
                </a:cubicBezTo>
                <a:lnTo>
                  <a:pt x="506" y="544"/>
                </a:lnTo>
                <a:cubicBezTo>
                  <a:pt x="526" y="525"/>
                  <a:pt x="549" y="515"/>
                  <a:pt x="576" y="515"/>
                </a:cubicBezTo>
                <a:lnTo>
                  <a:pt x="576" y="515"/>
                </a:lnTo>
                <a:cubicBezTo>
                  <a:pt x="678" y="514"/>
                  <a:pt x="781" y="514"/>
                  <a:pt x="884" y="515"/>
                </a:cubicBezTo>
                <a:lnTo>
                  <a:pt x="884" y="515"/>
                </a:lnTo>
                <a:cubicBezTo>
                  <a:pt x="902" y="515"/>
                  <a:pt x="921" y="519"/>
                  <a:pt x="937" y="531"/>
                </a:cubicBezTo>
                <a:lnTo>
                  <a:pt x="937" y="531"/>
                </a:lnTo>
                <a:cubicBezTo>
                  <a:pt x="947" y="538"/>
                  <a:pt x="957" y="547"/>
                  <a:pt x="966" y="554"/>
                </a:cubicBezTo>
                <a:lnTo>
                  <a:pt x="966" y="554"/>
                </a:lnTo>
                <a:cubicBezTo>
                  <a:pt x="974" y="547"/>
                  <a:pt x="983" y="539"/>
                  <a:pt x="992" y="532"/>
                </a:cubicBezTo>
                <a:lnTo>
                  <a:pt x="992" y="532"/>
                </a:lnTo>
                <a:cubicBezTo>
                  <a:pt x="1012" y="518"/>
                  <a:pt x="1035" y="514"/>
                  <a:pt x="1060" y="514"/>
                </a:cubicBezTo>
                <a:lnTo>
                  <a:pt x="1060" y="514"/>
                </a:lnTo>
                <a:cubicBezTo>
                  <a:pt x="1153" y="515"/>
                  <a:pt x="1247" y="514"/>
                  <a:pt x="1341" y="515"/>
                </a:cubicBezTo>
                <a:lnTo>
                  <a:pt x="1341" y="515"/>
                </a:lnTo>
                <a:cubicBezTo>
                  <a:pt x="1350" y="515"/>
                  <a:pt x="1359" y="515"/>
                  <a:pt x="1368" y="516"/>
                </a:cubicBezTo>
                <a:lnTo>
                  <a:pt x="1368" y="516"/>
                </a:lnTo>
                <a:cubicBezTo>
                  <a:pt x="1403" y="521"/>
                  <a:pt x="1430" y="540"/>
                  <a:pt x="1446" y="571"/>
                </a:cubicBezTo>
                <a:lnTo>
                  <a:pt x="1446" y="571"/>
                </a:lnTo>
                <a:cubicBezTo>
                  <a:pt x="1452" y="583"/>
                  <a:pt x="1455" y="596"/>
                  <a:pt x="1459" y="608"/>
                </a:cubicBezTo>
                <a:lnTo>
                  <a:pt x="1459" y="980"/>
                </a:lnTo>
                <a:lnTo>
                  <a:pt x="1459" y="980"/>
                </a:lnTo>
                <a:cubicBezTo>
                  <a:pt x="1459" y="981"/>
                  <a:pt x="1458" y="982"/>
                  <a:pt x="1458" y="983"/>
                </a:cubicBezTo>
                <a:lnTo>
                  <a:pt x="1458" y="983"/>
                </a:lnTo>
                <a:cubicBezTo>
                  <a:pt x="1452" y="1011"/>
                  <a:pt x="1425" y="1033"/>
                  <a:pt x="1399" y="1031"/>
                </a:cubicBezTo>
                <a:lnTo>
                  <a:pt x="1399" y="1031"/>
                </a:lnTo>
                <a:cubicBezTo>
                  <a:pt x="1391" y="1031"/>
                  <a:pt x="1382" y="1031"/>
                  <a:pt x="1373" y="1031"/>
                </a:cubicBezTo>
                <a:lnTo>
                  <a:pt x="1373" y="1031"/>
                </a:lnTo>
                <a:cubicBezTo>
                  <a:pt x="1373" y="1032"/>
                  <a:pt x="1373" y="1034"/>
                  <a:pt x="1373" y="1036"/>
                </a:cubicBezTo>
                <a:lnTo>
                  <a:pt x="1373" y="1036"/>
                </a:lnTo>
                <a:cubicBezTo>
                  <a:pt x="1373" y="1089"/>
                  <a:pt x="1373" y="1144"/>
                  <a:pt x="1373" y="1198"/>
                </a:cubicBezTo>
                <a:lnTo>
                  <a:pt x="1373" y="1198"/>
                </a:lnTo>
                <a:cubicBezTo>
                  <a:pt x="1373" y="1206"/>
                  <a:pt x="1370" y="1213"/>
                  <a:pt x="1362" y="1216"/>
                </a:cubicBezTo>
                <a:lnTo>
                  <a:pt x="1362" y="1216"/>
                </a:lnTo>
                <a:cubicBezTo>
                  <a:pt x="1356" y="1218"/>
                  <a:pt x="1347" y="1217"/>
                  <a:pt x="1340" y="1215"/>
                </a:cubicBezTo>
                <a:lnTo>
                  <a:pt x="1340" y="1215"/>
                </a:lnTo>
                <a:cubicBezTo>
                  <a:pt x="1330" y="1211"/>
                  <a:pt x="1329" y="1201"/>
                  <a:pt x="1329" y="1192"/>
                </a:cubicBezTo>
                <a:lnTo>
                  <a:pt x="1329" y="832"/>
                </a:lnTo>
                <a:lnTo>
                  <a:pt x="1329" y="625"/>
                </a:lnTo>
                <a:lnTo>
                  <a:pt x="1329" y="625"/>
                </a:lnTo>
                <a:cubicBezTo>
                  <a:pt x="1329" y="609"/>
                  <a:pt x="1338" y="601"/>
                  <a:pt x="1353" y="601"/>
                </a:cubicBezTo>
                <a:lnTo>
                  <a:pt x="1353" y="601"/>
                </a:lnTo>
                <a:cubicBezTo>
                  <a:pt x="1366" y="601"/>
                  <a:pt x="1373" y="609"/>
                  <a:pt x="1373" y="624"/>
                </a:cubicBezTo>
                <a:lnTo>
                  <a:pt x="1373" y="959"/>
                </a:lnTo>
                <a:lnTo>
                  <a:pt x="1373" y="959"/>
                </a:lnTo>
                <a:cubicBezTo>
                  <a:pt x="1373" y="962"/>
                  <a:pt x="1373" y="964"/>
                  <a:pt x="1373" y="966"/>
                </a:cubicBezTo>
                <a:lnTo>
                  <a:pt x="1373" y="966"/>
                </a:lnTo>
                <a:cubicBezTo>
                  <a:pt x="1375" y="979"/>
                  <a:pt x="1384" y="988"/>
                  <a:pt x="1397" y="987"/>
                </a:cubicBezTo>
                <a:lnTo>
                  <a:pt x="1397" y="987"/>
                </a:lnTo>
                <a:cubicBezTo>
                  <a:pt x="1409" y="986"/>
                  <a:pt x="1416" y="977"/>
                  <a:pt x="1416" y="962"/>
                </a:cubicBezTo>
                <a:lnTo>
                  <a:pt x="1416" y="646"/>
                </a:lnTo>
                <a:lnTo>
                  <a:pt x="1416" y="646"/>
                </a:lnTo>
                <a:cubicBezTo>
                  <a:pt x="1416" y="635"/>
                  <a:pt x="1415" y="624"/>
                  <a:pt x="1414" y="612"/>
                </a:cubicBezTo>
                <a:lnTo>
                  <a:pt x="1414" y="612"/>
                </a:lnTo>
                <a:cubicBezTo>
                  <a:pt x="1411" y="587"/>
                  <a:pt x="1385" y="560"/>
                  <a:pt x="1356" y="560"/>
                </a:cubicBezTo>
                <a:lnTo>
                  <a:pt x="1356" y="560"/>
                </a:lnTo>
                <a:cubicBezTo>
                  <a:pt x="1256" y="560"/>
                  <a:pt x="1155" y="560"/>
                  <a:pt x="1055" y="560"/>
                </a:cubicBezTo>
                <a:lnTo>
                  <a:pt x="1055" y="560"/>
                </a:lnTo>
                <a:cubicBezTo>
                  <a:pt x="1039" y="560"/>
                  <a:pt x="1025" y="563"/>
                  <a:pt x="1013" y="573"/>
                </a:cubicBezTo>
                <a:lnTo>
                  <a:pt x="1013" y="573"/>
                </a:lnTo>
                <a:cubicBezTo>
                  <a:pt x="999" y="584"/>
                  <a:pt x="989" y="598"/>
                  <a:pt x="989" y="615"/>
                </a:cubicBezTo>
                <a:lnTo>
                  <a:pt x="989" y="615"/>
                </a:lnTo>
                <a:cubicBezTo>
                  <a:pt x="989" y="733"/>
                  <a:pt x="989" y="850"/>
                  <a:pt x="989" y="967"/>
                </a:cubicBezTo>
                <a:lnTo>
                  <a:pt x="989" y="967"/>
                </a:lnTo>
                <a:cubicBezTo>
                  <a:pt x="989" y="982"/>
                  <a:pt x="1003" y="991"/>
                  <a:pt x="1017" y="985"/>
                </a:cubicBezTo>
                <a:lnTo>
                  <a:pt x="1017" y="985"/>
                </a:lnTo>
                <a:cubicBezTo>
                  <a:pt x="1027" y="980"/>
                  <a:pt x="1029" y="972"/>
                  <a:pt x="1029" y="962"/>
                </a:cubicBezTo>
                <a:lnTo>
                  <a:pt x="1029" y="962"/>
                </a:lnTo>
                <a:cubicBezTo>
                  <a:pt x="1029" y="912"/>
                  <a:pt x="1029" y="862"/>
                  <a:pt x="1029" y="812"/>
                </a:cubicBezTo>
                <a:lnTo>
                  <a:pt x="1029" y="623"/>
                </a:lnTo>
                <a:lnTo>
                  <a:pt x="1029" y="623"/>
                </a:lnTo>
                <a:cubicBezTo>
                  <a:pt x="1029" y="615"/>
                  <a:pt x="1031" y="609"/>
                  <a:pt x="1038" y="604"/>
                </a:cubicBezTo>
                <a:lnTo>
                  <a:pt x="1038" y="604"/>
                </a:lnTo>
                <a:cubicBezTo>
                  <a:pt x="1046" y="599"/>
                  <a:pt x="1055" y="599"/>
                  <a:pt x="1063" y="604"/>
                </a:cubicBezTo>
                <a:lnTo>
                  <a:pt x="1063" y="604"/>
                </a:lnTo>
                <a:cubicBezTo>
                  <a:pt x="1071" y="609"/>
                  <a:pt x="1073" y="616"/>
                  <a:pt x="1073" y="624"/>
                </a:cubicBezTo>
                <a:lnTo>
                  <a:pt x="1073" y="1375"/>
                </a:lnTo>
                <a:lnTo>
                  <a:pt x="1073" y="1375"/>
                </a:lnTo>
                <a:cubicBezTo>
                  <a:pt x="1073" y="1378"/>
                  <a:pt x="1073" y="1380"/>
                  <a:pt x="1073" y="1383"/>
                </a:cubicBezTo>
                <a:lnTo>
                  <a:pt x="1073" y="1383"/>
                </a:lnTo>
                <a:cubicBezTo>
                  <a:pt x="1074" y="1405"/>
                  <a:pt x="1097" y="1420"/>
                  <a:pt x="1117" y="1412"/>
                </a:cubicBezTo>
                <a:lnTo>
                  <a:pt x="1117" y="1412"/>
                </a:lnTo>
                <a:cubicBezTo>
                  <a:pt x="1132" y="1405"/>
                  <a:pt x="1137" y="1391"/>
                  <a:pt x="1137" y="1376"/>
                </a:cubicBezTo>
                <a:lnTo>
                  <a:pt x="1137" y="1376"/>
                </a:lnTo>
                <a:cubicBezTo>
                  <a:pt x="1137" y="1239"/>
                  <a:pt x="1137" y="1103"/>
                  <a:pt x="1137" y="966"/>
                </a:cubicBezTo>
                <a:lnTo>
                  <a:pt x="1137" y="966"/>
                </a:lnTo>
                <a:cubicBezTo>
                  <a:pt x="1137" y="953"/>
                  <a:pt x="1145" y="945"/>
                  <a:pt x="1158" y="945"/>
                </a:cubicBezTo>
                <a:lnTo>
                  <a:pt x="1158" y="945"/>
                </a:lnTo>
                <a:cubicBezTo>
                  <a:pt x="1188" y="945"/>
                  <a:pt x="1217" y="945"/>
                  <a:pt x="1246" y="945"/>
                </a:cubicBezTo>
                <a:lnTo>
                  <a:pt x="1246" y="945"/>
                </a:lnTo>
                <a:cubicBezTo>
                  <a:pt x="1250" y="945"/>
                  <a:pt x="1255" y="947"/>
                  <a:pt x="1258" y="950"/>
                </a:cubicBezTo>
                <a:lnTo>
                  <a:pt x="1258" y="950"/>
                </a:lnTo>
                <a:cubicBezTo>
                  <a:pt x="1265" y="955"/>
                  <a:pt x="1267" y="964"/>
                  <a:pt x="1267" y="973"/>
                </a:cubicBezTo>
                <a:lnTo>
                  <a:pt x="1267" y="1382"/>
                </a:lnTo>
                <a:lnTo>
                  <a:pt x="1267" y="1382"/>
                </a:lnTo>
                <a:cubicBezTo>
                  <a:pt x="1267" y="1385"/>
                  <a:pt x="1267" y="1389"/>
                  <a:pt x="1268" y="1392"/>
                </a:cubicBezTo>
                <a:lnTo>
                  <a:pt x="1268" y="1392"/>
                </a:lnTo>
                <a:cubicBezTo>
                  <a:pt x="1272" y="1407"/>
                  <a:pt x="1287" y="1416"/>
                  <a:pt x="1304" y="1414"/>
                </a:cubicBezTo>
                <a:lnTo>
                  <a:pt x="1304" y="1414"/>
                </a:lnTo>
                <a:cubicBezTo>
                  <a:pt x="1315" y="1412"/>
                  <a:pt x="1330" y="1395"/>
                  <a:pt x="1330" y="1383"/>
                </a:cubicBezTo>
                <a:lnTo>
                  <a:pt x="1330" y="1383"/>
                </a:lnTo>
                <a:cubicBezTo>
                  <a:pt x="1329" y="1349"/>
                  <a:pt x="1329" y="1315"/>
                  <a:pt x="1329" y="1281"/>
                </a:cubicBezTo>
                <a:lnTo>
                  <a:pt x="1329" y="1281"/>
                </a:lnTo>
                <a:cubicBezTo>
                  <a:pt x="1329" y="1267"/>
                  <a:pt x="1338" y="1260"/>
                  <a:pt x="1353" y="1260"/>
                </a:cubicBezTo>
                <a:lnTo>
                  <a:pt x="1353" y="1260"/>
                </a:lnTo>
                <a:cubicBezTo>
                  <a:pt x="1366" y="1260"/>
                  <a:pt x="1373" y="1268"/>
                  <a:pt x="1373" y="1281"/>
                </a:cubicBezTo>
                <a:lnTo>
                  <a:pt x="1373" y="1281"/>
                </a:lnTo>
                <a:cubicBezTo>
                  <a:pt x="1373" y="1316"/>
                  <a:pt x="1374" y="1351"/>
                  <a:pt x="1373" y="1385"/>
                </a:cubicBezTo>
                <a:lnTo>
                  <a:pt x="1373" y="1385"/>
                </a:lnTo>
                <a:cubicBezTo>
                  <a:pt x="1373" y="1414"/>
                  <a:pt x="1359" y="1436"/>
                  <a:pt x="1334" y="1450"/>
                </a:cubicBezTo>
                <a:lnTo>
                  <a:pt x="1334" y="1450"/>
                </a:lnTo>
                <a:cubicBezTo>
                  <a:pt x="1325" y="1455"/>
                  <a:pt x="1314" y="1456"/>
                  <a:pt x="1304" y="1459"/>
                </a:cubicBezTo>
                <a:lnTo>
                  <a:pt x="1293" y="1459"/>
                </a:lnTo>
                <a:lnTo>
                  <a:pt x="1293" y="1459"/>
                </a:lnTo>
                <a:cubicBezTo>
                  <a:pt x="1289" y="1459"/>
                  <a:pt x="1285" y="1458"/>
                  <a:pt x="1281" y="1457"/>
                </a:cubicBezTo>
                <a:lnTo>
                  <a:pt x="1281" y="1457"/>
                </a:lnTo>
                <a:cubicBezTo>
                  <a:pt x="1244" y="1447"/>
                  <a:pt x="1222" y="1420"/>
                  <a:pt x="1221" y="1382"/>
                </a:cubicBezTo>
                <a:lnTo>
                  <a:pt x="1221" y="1382"/>
                </a:lnTo>
                <a:cubicBezTo>
                  <a:pt x="1221" y="1254"/>
                  <a:pt x="1221" y="1127"/>
                  <a:pt x="1221" y="1000"/>
                </a:cubicBezTo>
                <a:lnTo>
                  <a:pt x="1221" y="989"/>
                </a:lnTo>
                <a:lnTo>
                  <a:pt x="1181" y="989"/>
                </a:lnTo>
                <a:lnTo>
                  <a:pt x="1181" y="1001"/>
                </a:lnTo>
                <a:lnTo>
                  <a:pt x="1181" y="1384"/>
                </a:lnTo>
                <a:lnTo>
                  <a:pt x="1181" y="1384"/>
                </a:lnTo>
                <a:cubicBezTo>
                  <a:pt x="1181" y="1417"/>
                  <a:pt x="1157" y="1449"/>
                  <a:pt x="1125" y="1456"/>
                </a:cubicBezTo>
                <a:lnTo>
                  <a:pt x="1125" y="1456"/>
                </a:lnTo>
                <a:cubicBezTo>
                  <a:pt x="1120" y="1457"/>
                  <a:pt x="1116" y="1459"/>
                  <a:pt x="1112" y="1460"/>
                </a:cubicBezTo>
                <a:close/>
                <a:moveTo>
                  <a:pt x="602" y="1006"/>
                </a:moveTo>
                <a:lnTo>
                  <a:pt x="602" y="1268"/>
                </a:lnTo>
                <a:lnTo>
                  <a:pt x="602" y="1268"/>
                </a:lnTo>
                <a:cubicBezTo>
                  <a:pt x="602" y="1307"/>
                  <a:pt x="602" y="1346"/>
                  <a:pt x="602" y="1385"/>
                </a:cubicBezTo>
                <a:lnTo>
                  <a:pt x="602" y="1385"/>
                </a:lnTo>
                <a:cubicBezTo>
                  <a:pt x="602" y="1398"/>
                  <a:pt x="618" y="1413"/>
                  <a:pt x="631" y="1415"/>
                </a:cubicBezTo>
                <a:lnTo>
                  <a:pt x="631" y="1415"/>
                </a:lnTo>
                <a:cubicBezTo>
                  <a:pt x="648" y="1416"/>
                  <a:pt x="665" y="1397"/>
                  <a:pt x="665" y="1381"/>
                </a:cubicBezTo>
                <a:lnTo>
                  <a:pt x="665" y="1381"/>
                </a:lnTo>
                <a:cubicBezTo>
                  <a:pt x="664" y="1244"/>
                  <a:pt x="665" y="1108"/>
                  <a:pt x="664" y="971"/>
                </a:cubicBezTo>
                <a:lnTo>
                  <a:pt x="664" y="971"/>
                </a:lnTo>
                <a:cubicBezTo>
                  <a:pt x="664" y="957"/>
                  <a:pt x="673" y="944"/>
                  <a:pt x="690" y="945"/>
                </a:cubicBezTo>
                <a:lnTo>
                  <a:pt x="690" y="945"/>
                </a:lnTo>
                <a:cubicBezTo>
                  <a:pt x="717" y="946"/>
                  <a:pt x="744" y="946"/>
                  <a:pt x="770" y="945"/>
                </a:cubicBezTo>
                <a:lnTo>
                  <a:pt x="770" y="945"/>
                </a:lnTo>
                <a:cubicBezTo>
                  <a:pt x="784" y="944"/>
                  <a:pt x="795" y="955"/>
                  <a:pt x="795" y="970"/>
                </a:cubicBezTo>
                <a:lnTo>
                  <a:pt x="795" y="970"/>
                </a:lnTo>
                <a:cubicBezTo>
                  <a:pt x="794" y="1101"/>
                  <a:pt x="795" y="1233"/>
                  <a:pt x="795" y="1364"/>
                </a:cubicBezTo>
                <a:lnTo>
                  <a:pt x="795" y="1364"/>
                </a:lnTo>
                <a:cubicBezTo>
                  <a:pt x="795" y="1371"/>
                  <a:pt x="794" y="1377"/>
                  <a:pt x="795" y="1383"/>
                </a:cubicBezTo>
                <a:lnTo>
                  <a:pt x="795" y="1383"/>
                </a:lnTo>
                <a:cubicBezTo>
                  <a:pt x="796" y="1405"/>
                  <a:pt x="819" y="1421"/>
                  <a:pt x="838" y="1412"/>
                </a:cubicBezTo>
                <a:lnTo>
                  <a:pt x="838" y="1412"/>
                </a:lnTo>
                <a:cubicBezTo>
                  <a:pt x="854" y="1405"/>
                  <a:pt x="858" y="1391"/>
                  <a:pt x="858" y="1375"/>
                </a:cubicBezTo>
                <a:lnTo>
                  <a:pt x="858" y="627"/>
                </a:lnTo>
                <a:lnTo>
                  <a:pt x="858" y="620"/>
                </a:lnTo>
                <a:lnTo>
                  <a:pt x="858" y="620"/>
                </a:lnTo>
                <a:cubicBezTo>
                  <a:pt x="859" y="610"/>
                  <a:pt x="867" y="602"/>
                  <a:pt x="877" y="601"/>
                </a:cubicBezTo>
                <a:lnTo>
                  <a:pt x="877" y="601"/>
                </a:lnTo>
                <a:cubicBezTo>
                  <a:pt x="892" y="599"/>
                  <a:pt x="903" y="610"/>
                  <a:pt x="903" y="626"/>
                </a:cubicBezTo>
                <a:lnTo>
                  <a:pt x="903" y="626"/>
                </a:lnTo>
                <a:cubicBezTo>
                  <a:pt x="902" y="739"/>
                  <a:pt x="903" y="852"/>
                  <a:pt x="903" y="966"/>
                </a:cubicBezTo>
                <a:lnTo>
                  <a:pt x="903" y="966"/>
                </a:lnTo>
                <a:cubicBezTo>
                  <a:pt x="903" y="970"/>
                  <a:pt x="903" y="975"/>
                  <a:pt x="906" y="978"/>
                </a:cubicBezTo>
                <a:lnTo>
                  <a:pt x="906" y="978"/>
                </a:lnTo>
                <a:cubicBezTo>
                  <a:pt x="911" y="987"/>
                  <a:pt x="921" y="990"/>
                  <a:pt x="929" y="987"/>
                </a:cubicBezTo>
                <a:lnTo>
                  <a:pt x="929" y="987"/>
                </a:lnTo>
                <a:cubicBezTo>
                  <a:pt x="937" y="984"/>
                  <a:pt x="943" y="975"/>
                  <a:pt x="943" y="966"/>
                </a:cubicBezTo>
                <a:lnTo>
                  <a:pt x="943" y="966"/>
                </a:lnTo>
                <a:cubicBezTo>
                  <a:pt x="943" y="852"/>
                  <a:pt x="943" y="738"/>
                  <a:pt x="942" y="623"/>
                </a:cubicBezTo>
                <a:lnTo>
                  <a:pt x="942" y="623"/>
                </a:lnTo>
                <a:cubicBezTo>
                  <a:pt x="942" y="616"/>
                  <a:pt x="941" y="608"/>
                  <a:pt x="939" y="601"/>
                </a:cubicBezTo>
                <a:lnTo>
                  <a:pt x="939" y="601"/>
                </a:lnTo>
                <a:cubicBezTo>
                  <a:pt x="931" y="577"/>
                  <a:pt x="905" y="560"/>
                  <a:pt x="881" y="560"/>
                </a:cubicBezTo>
                <a:lnTo>
                  <a:pt x="881" y="560"/>
                </a:lnTo>
                <a:cubicBezTo>
                  <a:pt x="780" y="561"/>
                  <a:pt x="679" y="561"/>
                  <a:pt x="577" y="560"/>
                </a:cubicBezTo>
                <a:lnTo>
                  <a:pt x="577" y="560"/>
                </a:lnTo>
                <a:cubicBezTo>
                  <a:pt x="545" y="560"/>
                  <a:pt x="517" y="588"/>
                  <a:pt x="516" y="619"/>
                </a:cubicBezTo>
                <a:lnTo>
                  <a:pt x="516" y="619"/>
                </a:lnTo>
                <a:cubicBezTo>
                  <a:pt x="515" y="734"/>
                  <a:pt x="516" y="849"/>
                  <a:pt x="516" y="965"/>
                </a:cubicBezTo>
                <a:lnTo>
                  <a:pt x="516" y="965"/>
                </a:lnTo>
                <a:cubicBezTo>
                  <a:pt x="516" y="978"/>
                  <a:pt x="525" y="987"/>
                  <a:pt x="537" y="987"/>
                </a:cubicBezTo>
                <a:lnTo>
                  <a:pt x="537" y="987"/>
                </a:lnTo>
                <a:cubicBezTo>
                  <a:pt x="549" y="987"/>
                  <a:pt x="556" y="978"/>
                  <a:pt x="556" y="964"/>
                </a:cubicBezTo>
                <a:lnTo>
                  <a:pt x="556" y="630"/>
                </a:lnTo>
                <a:lnTo>
                  <a:pt x="556" y="630"/>
                </a:lnTo>
                <a:cubicBezTo>
                  <a:pt x="556" y="628"/>
                  <a:pt x="556" y="626"/>
                  <a:pt x="556" y="623"/>
                </a:cubicBezTo>
                <a:lnTo>
                  <a:pt x="556" y="623"/>
                </a:lnTo>
                <a:cubicBezTo>
                  <a:pt x="557" y="614"/>
                  <a:pt x="564" y="603"/>
                  <a:pt x="572" y="601"/>
                </a:cubicBezTo>
                <a:lnTo>
                  <a:pt x="572" y="601"/>
                </a:lnTo>
                <a:cubicBezTo>
                  <a:pt x="581" y="598"/>
                  <a:pt x="591" y="601"/>
                  <a:pt x="596" y="609"/>
                </a:cubicBezTo>
                <a:lnTo>
                  <a:pt x="596" y="609"/>
                </a:lnTo>
                <a:cubicBezTo>
                  <a:pt x="599" y="614"/>
                  <a:pt x="602" y="622"/>
                  <a:pt x="602" y="628"/>
                </a:cubicBezTo>
                <a:lnTo>
                  <a:pt x="602" y="628"/>
                </a:lnTo>
                <a:cubicBezTo>
                  <a:pt x="602" y="754"/>
                  <a:pt x="602" y="880"/>
                  <a:pt x="602" y="1006"/>
                </a:cubicBezTo>
                <a:close/>
                <a:moveTo>
                  <a:pt x="80" y="0"/>
                </a:moveTo>
                <a:lnTo>
                  <a:pt x="1381" y="0"/>
                </a:lnTo>
                <a:lnTo>
                  <a:pt x="1381" y="0"/>
                </a:lnTo>
                <a:cubicBezTo>
                  <a:pt x="1392" y="7"/>
                  <a:pt x="1395" y="17"/>
                  <a:pt x="1395" y="30"/>
                </a:cubicBezTo>
                <a:lnTo>
                  <a:pt x="1395" y="30"/>
                </a:lnTo>
                <a:cubicBezTo>
                  <a:pt x="1395" y="169"/>
                  <a:pt x="1395" y="308"/>
                  <a:pt x="1395" y="447"/>
                </a:cubicBezTo>
                <a:lnTo>
                  <a:pt x="1395" y="447"/>
                </a:lnTo>
                <a:cubicBezTo>
                  <a:pt x="1395" y="464"/>
                  <a:pt x="1384" y="475"/>
                  <a:pt x="1368" y="475"/>
                </a:cubicBezTo>
                <a:lnTo>
                  <a:pt x="1368" y="475"/>
                </a:lnTo>
                <a:cubicBezTo>
                  <a:pt x="942" y="475"/>
                  <a:pt x="517" y="475"/>
                  <a:pt x="91" y="475"/>
                </a:cubicBezTo>
                <a:lnTo>
                  <a:pt x="91" y="475"/>
                </a:lnTo>
                <a:cubicBezTo>
                  <a:pt x="76" y="475"/>
                  <a:pt x="65" y="465"/>
                  <a:pt x="65" y="449"/>
                </a:cubicBezTo>
                <a:lnTo>
                  <a:pt x="65" y="449"/>
                </a:lnTo>
                <a:cubicBezTo>
                  <a:pt x="66" y="309"/>
                  <a:pt x="66" y="169"/>
                  <a:pt x="65" y="29"/>
                </a:cubicBezTo>
                <a:lnTo>
                  <a:pt x="65" y="29"/>
                </a:lnTo>
                <a:cubicBezTo>
                  <a:pt x="66" y="16"/>
                  <a:pt x="68" y="6"/>
                  <a:pt x="80" y="0"/>
                </a:cubicBezTo>
                <a:close/>
                <a:moveTo>
                  <a:pt x="281" y="44"/>
                </a:moveTo>
                <a:lnTo>
                  <a:pt x="281" y="430"/>
                </a:lnTo>
                <a:lnTo>
                  <a:pt x="1179" y="430"/>
                </a:lnTo>
                <a:lnTo>
                  <a:pt x="1179" y="44"/>
                </a:lnTo>
                <a:lnTo>
                  <a:pt x="281" y="44"/>
                </a:lnTo>
                <a:close/>
                <a:moveTo>
                  <a:pt x="1265" y="430"/>
                </a:moveTo>
                <a:lnTo>
                  <a:pt x="1265" y="45"/>
                </a:lnTo>
                <a:lnTo>
                  <a:pt x="1224" y="45"/>
                </a:lnTo>
                <a:lnTo>
                  <a:pt x="1224" y="430"/>
                </a:lnTo>
                <a:lnTo>
                  <a:pt x="1265" y="430"/>
                </a:lnTo>
                <a:close/>
                <a:moveTo>
                  <a:pt x="149" y="430"/>
                </a:moveTo>
                <a:lnTo>
                  <a:pt x="149" y="45"/>
                </a:lnTo>
                <a:lnTo>
                  <a:pt x="110" y="45"/>
                </a:lnTo>
                <a:lnTo>
                  <a:pt x="110" y="430"/>
                </a:lnTo>
                <a:lnTo>
                  <a:pt x="149" y="430"/>
                </a:lnTo>
                <a:close/>
                <a:moveTo>
                  <a:pt x="235" y="430"/>
                </a:moveTo>
                <a:lnTo>
                  <a:pt x="235" y="45"/>
                </a:lnTo>
                <a:lnTo>
                  <a:pt x="196" y="45"/>
                </a:lnTo>
                <a:lnTo>
                  <a:pt x="196" y="430"/>
                </a:lnTo>
                <a:lnTo>
                  <a:pt x="235" y="430"/>
                </a:lnTo>
                <a:close/>
                <a:moveTo>
                  <a:pt x="1349" y="430"/>
                </a:moveTo>
                <a:lnTo>
                  <a:pt x="1349" y="45"/>
                </a:lnTo>
                <a:lnTo>
                  <a:pt x="1310" y="45"/>
                </a:lnTo>
                <a:lnTo>
                  <a:pt x="1310" y="430"/>
                </a:lnTo>
                <a:lnTo>
                  <a:pt x="1349" y="430"/>
                </a:lnTo>
                <a:close/>
                <a:moveTo>
                  <a:pt x="730" y="86"/>
                </a:moveTo>
                <a:lnTo>
                  <a:pt x="730" y="86"/>
                </a:lnTo>
                <a:cubicBezTo>
                  <a:pt x="859" y="86"/>
                  <a:pt x="988" y="86"/>
                  <a:pt x="1116" y="86"/>
                </a:cubicBezTo>
                <a:lnTo>
                  <a:pt x="1116" y="86"/>
                </a:lnTo>
                <a:cubicBezTo>
                  <a:pt x="1130" y="86"/>
                  <a:pt x="1139" y="97"/>
                  <a:pt x="1139" y="109"/>
                </a:cubicBezTo>
                <a:lnTo>
                  <a:pt x="1139" y="366"/>
                </a:lnTo>
                <a:lnTo>
                  <a:pt x="1139" y="366"/>
                </a:lnTo>
                <a:cubicBezTo>
                  <a:pt x="1139" y="378"/>
                  <a:pt x="1130" y="389"/>
                  <a:pt x="1115" y="389"/>
                </a:cubicBezTo>
                <a:lnTo>
                  <a:pt x="1115" y="389"/>
                </a:lnTo>
                <a:cubicBezTo>
                  <a:pt x="858" y="388"/>
                  <a:pt x="601" y="389"/>
                  <a:pt x="344" y="389"/>
                </a:cubicBezTo>
                <a:lnTo>
                  <a:pt x="344" y="389"/>
                </a:lnTo>
                <a:cubicBezTo>
                  <a:pt x="329" y="389"/>
                  <a:pt x="322" y="381"/>
                  <a:pt x="322" y="366"/>
                </a:cubicBezTo>
                <a:lnTo>
                  <a:pt x="322" y="109"/>
                </a:lnTo>
                <a:lnTo>
                  <a:pt x="322" y="109"/>
                </a:lnTo>
                <a:cubicBezTo>
                  <a:pt x="322" y="93"/>
                  <a:pt x="329" y="86"/>
                  <a:pt x="345" y="86"/>
                </a:cubicBezTo>
                <a:lnTo>
                  <a:pt x="345" y="86"/>
                </a:lnTo>
                <a:cubicBezTo>
                  <a:pt x="474" y="86"/>
                  <a:pt x="602" y="86"/>
                  <a:pt x="730" y="86"/>
                </a:cubicBezTo>
                <a:close/>
                <a:moveTo>
                  <a:pt x="835" y="131"/>
                </a:moveTo>
                <a:lnTo>
                  <a:pt x="835" y="131"/>
                </a:lnTo>
                <a:cubicBezTo>
                  <a:pt x="889" y="187"/>
                  <a:pt x="899" y="276"/>
                  <a:pt x="838" y="344"/>
                </a:cubicBezTo>
                <a:lnTo>
                  <a:pt x="1093" y="344"/>
                </a:lnTo>
                <a:lnTo>
                  <a:pt x="1093" y="131"/>
                </a:lnTo>
                <a:lnTo>
                  <a:pt x="835" y="131"/>
                </a:lnTo>
                <a:close/>
                <a:moveTo>
                  <a:pt x="367" y="130"/>
                </a:moveTo>
                <a:lnTo>
                  <a:pt x="367" y="344"/>
                </a:lnTo>
                <a:lnTo>
                  <a:pt x="619" y="344"/>
                </a:lnTo>
                <a:lnTo>
                  <a:pt x="619" y="344"/>
                </a:lnTo>
                <a:cubicBezTo>
                  <a:pt x="564" y="272"/>
                  <a:pt x="564" y="201"/>
                  <a:pt x="623" y="130"/>
                </a:cubicBezTo>
                <a:lnTo>
                  <a:pt x="367" y="130"/>
                </a:lnTo>
                <a:close/>
                <a:moveTo>
                  <a:pt x="835" y="238"/>
                </a:moveTo>
                <a:lnTo>
                  <a:pt x="835" y="238"/>
                </a:lnTo>
                <a:cubicBezTo>
                  <a:pt x="833" y="176"/>
                  <a:pt x="786" y="133"/>
                  <a:pt x="729" y="133"/>
                </a:cubicBezTo>
                <a:lnTo>
                  <a:pt x="729" y="133"/>
                </a:lnTo>
                <a:cubicBezTo>
                  <a:pt x="670" y="133"/>
                  <a:pt x="624" y="178"/>
                  <a:pt x="623" y="238"/>
                </a:cubicBezTo>
                <a:lnTo>
                  <a:pt x="623" y="238"/>
                </a:lnTo>
                <a:cubicBezTo>
                  <a:pt x="623" y="295"/>
                  <a:pt x="665" y="342"/>
                  <a:pt x="727" y="344"/>
                </a:cubicBezTo>
                <a:lnTo>
                  <a:pt x="727" y="344"/>
                </a:lnTo>
                <a:cubicBezTo>
                  <a:pt x="787" y="346"/>
                  <a:pt x="834" y="296"/>
                  <a:pt x="835" y="238"/>
                </a:cubicBezTo>
                <a:close/>
                <a:moveTo>
                  <a:pt x="986" y="174"/>
                </a:moveTo>
                <a:lnTo>
                  <a:pt x="986" y="174"/>
                </a:lnTo>
                <a:cubicBezTo>
                  <a:pt x="1021" y="172"/>
                  <a:pt x="1052" y="204"/>
                  <a:pt x="1051" y="240"/>
                </a:cubicBezTo>
                <a:lnTo>
                  <a:pt x="1051" y="240"/>
                </a:lnTo>
                <a:cubicBezTo>
                  <a:pt x="1050" y="277"/>
                  <a:pt x="1023" y="304"/>
                  <a:pt x="986" y="304"/>
                </a:cubicBezTo>
                <a:lnTo>
                  <a:pt x="986" y="304"/>
                </a:lnTo>
                <a:cubicBezTo>
                  <a:pt x="951" y="304"/>
                  <a:pt x="921" y="277"/>
                  <a:pt x="921" y="237"/>
                </a:cubicBezTo>
                <a:lnTo>
                  <a:pt x="921" y="237"/>
                </a:lnTo>
                <a:cubicBezTo>
                  <a:pt x="921" y="207"/>
                  <a:pt x="947" y="172"/>
                  <a:pt x="986" y="174"/>
                </a:cubicBezTo>
                <a:close/>
                <a:moveTo>
                  <a:pt x="986" y="258"/>
                </a:moveTo>
                <a:lnTo>
                  <a:pt x="986" y="258"/>
                </a:lnTo>
                <a:cubicBezTo>
                  <a:pt x="997" y="258"/>
                  <a:pt x="1007" y="249"/>
                  <a:pt x="1007" y="238"/>
                </a:cubicBezTo>
                <a:lnTo>
                  <a:pt x="1007" y="238"/>
                </a:lnTo>
                <a:cubicBezTo>
                  <a:pt x="1007" y="229"/>
                  <a:pt x="996" y="218"/>
                  <a:pt x="986" y="218"/>
                </a:cubicBezTo>
                <a:lnTo>
                  <a:pt x="986" y="218"/>
                </a:lnTo>
                <a:cubicBezTo>
                  <a:pt x="977" y="218"/>
                  <a:pt x="966" y="229"/>
                  <a:pt x="965" y="238"/>
                </a:cubicBezTo>
                <a:lnTo>
                  <a:pt x="965" y="238"/>
                </a:lnTo>
                <a:cubicBezTo>
                  <a:pt x="965" y="248"/>
                  <a:pt x="975" y="258"/>
                  <a:pt x="986" y="258"/>
                </a:cubicBezTo>
                <a:close/>
                <a:moveTo>
                  <a:pt x="472" y="174"/>
                </a:moveTo>
                <a:lnTo>
                  <a:pt x="472" y="174"/>
                </a:lnTo>
                <a:cubicBezTo>
                  <a:pt x="506" y="171"/>
                  <a:pt x="539" y="205"/>
                  <a:pt x="537" y="241"/>
                </a:cubicBezTo>
                <a:lnTo>
                  <a:pt x="537" y="241"/>
                </a:lnTo>
                <a:cubicBezTo>
                  <a:pt x="535" y="277"/>
                  <a:pt x="508" y="304"/>
                  <a:pt x="472" y="304"/>
                </a:cubicBezTo>
                <a:lnTo>
                  <a:pt x="472" y="304"/>
                </a:lnTo>
                <a:cubicBezTo>
                  <a:pt x="434" y="304"/>
                  <a:pt x="407" y="276"/>
                  <a:pt x="407" y="238"/>
                </a:cubicBezTo>
                <a:lnTo>
                  <a:pt x="407" y="238"/>
                </a:lnTo>
                <a:cubicBezTo>
                  <a:pt x="407" y="202"/>
                  <a:pt x="435" y="173"/>
                  <a:pt x="472" y="174"/>
                </a:cubicBezTo>
                <a:close/>
                <a:moveTo>
                  <a:pt x="472" y="258"/>
                </a:moveTo>
                <a:lnTo>
                  <a:pt x="472" y="258"/>
                </a:lnTo>
                <a:cubicBezTo>
                  <a:pt x="483" y="258"/>
                  <a:pt x="492" y="249"/>
                  <a:pt x="492" y="238"/>
                </a:cubicBezTo>
                <a:lnTo>
                  <a:pt x="492" y="238"/>
                </a:lnTo>
                <a:cubicBezTo>
                  <a:pt x="493" y="229"/>
                  <a:pt x="482" y="218"/>
                  <a:pt x="472" y="218"/>
                </a:cubicBezTo>
                <a:lnTo>
                  <a:pt x="472" y="218"/>
                </a:lnTo>
                <a:cubicBezTo>
                  <a:pt x="461" y="218"/>
                  <a:pt x="452" y="227"/>
                  <a:pt x="452" y="238"/>
                </a:cubicBezTo>
                <a:lnTo>
                  <a:pt x="452" y="238"/>
                </a:lnTo>
                <a:cubicBezTo>
                  <a:pt x="452" y="250"/>
                  <a:pt x="460" y="258"/>
                  <a:pt x="472" y="25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243;p27">
            <a:extLst>
              <a:ext uri="{FF2B5EF4-FFF2-40B4-BE49-F238E27FC236}">
                <a16:creationId xmlns:a16="http://schemas.microsoft.com/office/drawing/2014/main" id="{55B508B9-C811-F0A5-45D9-00C8F1D5CB6D}"/>
              </a:ext>
            </a:extLst>
          </p:cNvPr>
          <p:cNvSpPr/>
          <p:nvPr/>
        </p:nvSpPr>
        <p:spPr>
          <a:xfrm>
            <a:off x="6371059" y="2711835"/>
            <a:ext cx="490089" cy="490089"/>
          </a:xfrm>
          <a:custGeom>
            <a:avLst/>
            <a:gdLst/>
            <a:ahLst/>
            <a:cxnLst/>
            <a:rect l="l" t="t" r="r" b="b"/>
            <a:pathLst>
              <a:path w="1461" h="1461" extrusionOk="0">
                <a:moveTo>
                  <a:pt x="701" y="1460"/>
                </a:moveTo>
                <a:lnTo>
                  <a:pt x="701" y="1460"/>
                </a:lnTo>
                <a:cubicBezTo>
                  <a:pt x="693" y="1459"/>
                  <a:pt x="686" y="1457"/>
                  <a:pt x="679" y="1456"/>
                </a:cubicBezTo>
                <a:lnTo>
                  <a:pt x="679" y="1456"/>
                </a:lnTo>
                <a:cubicBezTo>
                  <a:pt x="610" y="1449"/>
                  <a:pt x="548" y="1421"/>
                  <a:pt x="493" y="1380"/>
                </a:cubicBezTo>
                <a:lnTo>
                  <a:pt x="493" y="1380"/>
                </a:lnTo>
                <a:cubicBezTo>
                  <a:pt x="483" y="1372"/>
                  <a:pt x="479" y="1362"/>
                  <a:pt x="483" y="1352"/>
                </a:cubicBezTo>
                <a:lnTo>
                  <a:pt x="483" y="1352"/>
                </a:lnTo>
                <a:cubicBezTo>
                  <a:pt x="487" y="1341"/>
                  <a:pt x="496" y="1335"/>
                  <a:pt x="507" y="1337"/>
                </a:cubicBezTo>
                <a:lnTo>
                  <a:pt x="507" y="1337"/>
                </a:lnTo>
                <a:cubicBezTo>
                  <a:pt x="514" y="1339"/>
                  <a:pt x="521" y="1343"/>
                  <a:pt x="526" y="1347"/>
                </a:cubicBezTo>
                <a:lnTo>
                  <a:pt x="526" y="1347"/>
                </a:lnTo>
                <a:cubicBezTo>
                  <a:pt x="568" y="1378"/>
                  <a:pt x="614" y="1400"/>
                  <a:pt x="665" y="1408"/>
                </a:cubicBezTo>
                <a:lnTo>
                  <a:pt x="665" y="1408"/>
                </a:lnTo>
                <a:cubicBezTo>
                  <a:pt x="688" y="1412"/>
                  <a:pt x="712" y="1416"/>
                  <a:pt x="735" y="1415"/>
                </a:cubicBezTo>
                <a:lnTo>
                  <a:pt x="735" y="1415"/>
                </a:lnTo>
                <a:cubicBezTo>
                  <a:pt x="779" y="1415"/>
                  <a:pt x="822" y="1406"/>
                  <a:pt x="863" y="1388"/>
                </a:cubicBezTo>
                <a:lnTo>
                  <a:pt x="863" y="1388"/>
                </a:lnTo>
                <a:cubicBezTo>
                  <a:pt x="908" y="1369"/>
                  <a:pt x="948" y="1341"/>
                  <a:pt x="982" y="1304"/>
                </a:cubicBezTo>
                <a:lnTo>
                  <a:pt x="982" y="1304"/>
                </a:lnTo>
                <a:cubicBezTo>
                  <a:pt x="1023" y="1259"/>
                  <a:pt x="1052" y="1206"/>
                  <a:pt x="1063" y="1146"/>
                </a:cubicBezTo>
                <a:lnTo>
                  <a:pt x="1063" y="1146"/>
                </a:lnTo>
                <a:cubicBezTo>
                  <a:pt x="1067" y="1126"/>
                  <a:pt x="1070" y="1105"/>
                  <a:pt x="1071" y="1085"/>
                </a:cubicBezTo>
                <a:lnTo>
                  <a:pt x="1071" y="1085"/>
                </a:lnTo>
                <a:cubicBezTo>
                  <a:pt x="1072" y="995"/>
                  <a:pt x="1072" y="905"/>
                  <a:pt x="1072" y="815"/>
                </a:cubicBezTo>
                <a:lnTo>
                  <a:pt x="1072" y="815"/>
                </a:lnTo>
                <a:cubicBezTo>
                  <a:pt x="1072" y="815"/>
                  <a:pt x="1072" y="815"/>
                  <a:pt x="1072" y="814"/>
                </a:cubicBezTo>
                <a:lnTo>
                  <a:pt x="860" y="814"/>
                </a:lnTo>
                <a:lnTo>
                  <a:pt x="860" y="825"/>
                </a:lnTo>
                <a:lnTo>
                  <a:pt x="860" y="825"/>
                </a:lnTo>
                <a:cubicBezTo>
                  <a:pt x="860" y="907"/>
                  <a:pt x="860" y="990"/>
                  <a:pt x="860" y="1073"/>
                </a:cubicBezTo>
                <a:lnTo>
                  <a:pt x="860" y="1073"/>
                </a:lnTo>
                <a:cubicBezTo>
                  <a:pt x="860" y="1136"/>
                  <a:pt x="818" y="1188"/>
                  <a:pt x="758" y="1201"/>
                </a:cubicBezTo>
                <a:lnTo>
                  <a:pt x="758" y="1201"/>
                </a:lnTo>
                <a:cubicBezTo>
                  <a:pt x="687" y="1216"/>
                  <a:pt x="620" y="1174"/>
                  <a:pt x="603" y="1104"/>
                </a:cubicBezTo>
                <a:lnTo>
                  <a:pt x="603" y="1104"/>
                </a:lnTo>
                <a:cubicBezTo>
                  <a:pt x="601" y="1094"/>
                  <a:pt x="600" y="1083"/>
                  <a:pt x="600" y="1072"/>
                </a:cubicBezTo>
                <a:lnTo>
                  <a:pt x="600" y="1072"/>
                </a:lnTo>
                <a:cubicBezTo>
                  <a:pt x="599" y="990"/>
                  <a:pt x="599" y="907"/>
                  <a:pt x="599" y="825"/>
                </a:cubicBezTo>
                <a:lnTo>
                  <a:pt x="599" y="814"/>
                </a:lnTo>
                <a:lnTo>
                  <a:pt x="389" y="814"/>
                </a:lnTo>
                <a:lnTo>
                  <a:pt x="389" y="824"/>
                </a:lnTo>
                <a:lnTo>
                  <a:pt x="389" y="824"/>
                </a:lnTo>
                <a:cubicBezTo>
                  <a:pt x="389" y="913"/>
                  <a:pt x="388" y="1002"/>
                  <a:pt x="389" y="1090"/>
                </a:cubicBezTo>
                <a:lnTo>
                  <a:pt x="389" y="1090"/>
                </a:lnTo>
                <a:cubicBezTo>
                  <a:pt x="389" y="1127"/>
                  <a:pt x="398" y="1161"/>
                  <a:pt x="411" y="1195"/>
                </a:cubicBezTo>
                <a:lnTo>
                  <a:pt x="411" y="1195"/>
                </a:lnTo>
                <a:cubicBezTo>
                  <a:pt x="423" y="1227"/>
                  <a:pt x="440" y="1257"/>
                  <a:pt x="461" y="1284"/>
                </a:cubicBezTo>
                <a:lnTo>
                  <a:pt x="461" y="1284"/>
                </a:lnTo>
                <a:cubicBezTo>
                  <a:pt x="469" y="1294"/>
                  <a:pt x="467" y="1308"/>
                  <a:pt x="458" y="1316"/>
                </a:cubicBezTo>
                <a:lnTo>
                  <a:pt x="458" y="1316"/>
                </a:lnTo>
                <a:cubicBezTo>
                  <a:pt x="449" y="1323"/>
                  <a:pt x="433" y="1323"/>
                  <a:pt x="426" y="1312"/>
                </a:cubicBezTo>
                <a:lnTo>
                  <a:pt x="426" y="1312"/>
                </a:lnTo>
                <a:cubicBezTo>
                  <a:pt x="411" y="1290"/>
                  <a:pt x="395" y="1267"/>
                  <a:pt x="382" y="1243"/>
                </a:cubicBezTo>
                <a:lnTo>
                  <a:pt x="382" y="1243"/>
                </a:lnTo>
                <a:cubicBezTo>
                  <a:pt x="364" y="1209"/>
                  <a:pt x="353" y="1173"/>
                  <a:pt x="348" y="1135"/>
                </a:cubicBezTo>
                <a:lnTo>
                  <a:pt x="348" y="1135"/>
                </a:lnTo>
                <a:cubicBezTo>
                  <a:pt x="345" y="1109"/>
                  <a:pt x="343" y="1084"/>
                  <a:pt x="343" y="1058"/>
                </a:cubicBezTo>
                <a:lnTo>
                  <a:pt x="343" y="1058"/>
                </a:lnTo>
                <a:cubicBezTo>
                  <a:pt x="342" y="914"/>
                  <a:pt x="343" y="770"/>
                  <a:pt x="342" y="626"/>
                </a:cubicBezTo>
                <a:lnTo>
                  <a:pt x="342" y="626"/>
                </a:lnTo>
                <a:cubicBezTo>
                  <a:pt x="342" y="608"/>
                  <a:pt x="351" y="598"/>
                  <a:pt x="369" y="598"/>
                </a:cubicBezTo>
                <a:lnTo>
                  <a:pt x="369" y="598"/>
                </a:lnTo>
                <a:cubicBezTo>
                  <a:pt x="453" y="599"/>
                  <a:pt x="537" y="599"/>
                  <a:pt x="621" y="599"/>
                </a:cubicBezTo>
                <a:lnTo>
                  <a:pt x="621" y="599"/>
                </a:lnTo>
                <a:cubicBezTo>
                  <a:pt x="636" y="599"/>
                  <a:pt x="643" y="605"/>
                  <a:pt x="643" y="621"/>
                </a:cubicBezTo>
                <a:lnTo>
                  <a:pt x="643" y="982"/>
                </a:lnTo>
                <a:lnTo>
                  <a:pt x="643" y="982"/>
                </a:lnTo>
                <a:cubicBezTo>
                  <a:pt x="643" y="1007"/>
                  <a:pt x="650" y="1029"/>
                  <a:pt x="668" y="1047"/>
                </a:cubicBezTo>
                <a:lnTo>
                  <a:pt x="668" y="1047"/>
                </a:lnTo>
                <a:cubicBezTo>
                  <a:pt x="698" y="1078"/>
                  <a:pt x="744" y="1082"/>
                  <a:pt x="780" y="1056"/>
                </a:cubicBezTo>
                <a:lnTo>
                  <a:pt x="780" y="1056"/>
                </a:lnTo>
                <a:cubicBezTo>
                  <a:pt x="805" y="1038"/>
                  <a:pt x="815" y="1012"/>
                  <a:pt x="815" y="982"/>
                </a:cubicBezTo>
                <a:lnTo>
                  <a:pt x="815" y="982"/>
                </a:lnTo>
                <a:cubicBezTo>
                  <a:pt x="816" y="862"/>
                  <a:pt x="816" y="742"/>
                  <a:pt x="816" y="621"/>
                </a:cubicBezTo>
                <a:lnTo>
                  <a:pt x="816" y="621"/>
                </a:lnTo>
                <a:cubicBezTo>
                  <a:pt x="816" y="605"/>
                  <a:pt x="822" y="599"/>
                  <a:pt x="838" y="599"/>
                </a:cubicBezTo>
                <a:lnTo>
                  <a:pt x="838" y="599"/>
                </a:lnTo>
                <a:cubicBezTo>
                  <a:pt x="923" y="599"/>
                  <a:pt x="1007" y="599"/>
                  <a:pt x="1092" y="598"/>
                </a:cubicBezTo>
                <a:lnTo>
                  <a:pt x="1092" y="598"/>
                </a:lnTo>
                <a:cubicBezTo>
                  <a:pt x="1107" y="598"/>
                  <a:pt x="1116" y="607"/>
                  <a:pt x="1116" y="622"/>
                </a:cubicBezTo>
                <a:lnTo>
                  <a:pt x="1116" y="622"/>
                </a:lnTo>
                <a:cubicBezTo>
                  <a:pt x="1116" y="778"/>
                  <a:pt x="1117" y="933"/>
                  <a:pt x="1116" y="1089"/>
                </a:cubicBezTo>
                <a:lnTo>
                  <a:pt x="1116" y="1089"/>
                </a:lnTo>
                <a:cubicBezTo>
                  <a:pt x="1115" y="1132"/>
                  <a:pt x="1106" y="1173"/>
                  <a:pt x="1090" y="1213"/>
                </a:cubicBezTo>
                <a:lnTo>
                  <a:pt x="1090" y="1213"/>
                </a:lnTo>
                <a:cubicBezTo>
                  <a:pt x="1076" y="1249"/>
                  <a:pt x="1057" y="1282"/>
                  <a:pt x="1033" y="1313"/>
                </a:cubicBezTo>
                <a:lnTo>
                  <a:pt x="1033" y="1313"/>
                </a:lnTo>
                <a:cubicBezTo>
                  <a:pt x="994" y="1363"/>
                  <a:pt x="945" y="1400"/>
                  <a:pt x="887" y="1426"/>
                </a:cubicBezTo>
                <a:lnTo>
                  <a:pt x="887" y="1426"/>
                </a:lnTo>
                <a:cubicBezTo>
                  <a:pt x="857" y="1439"/>
                  <a:pt x="826" y="1450"/>
                  <a:pt x="793" y="1454"/>
                </a:cubicBezTo>
                <a:lnTo>
                  <a:pt x="793" y="1454"/>
                </a:lnTo>
                <a:cubicBezTo>
                  <a:pt x="781" y="1455"/>
                  <a:pt x="770" y="1457"/>
                  <a:pt x="759" y="1459"/>
                </a:cubicBezTo>
                <a:lnTo>
                  <a:pt x="759" y="1459"/>
                </a:lnTo>
                <a:cubicBezTo>
                  <a:pt x="740" y="1460"/>
                  <a:pt x="720" y="1460"/>
                  <a:pt x="701" y="1460"/>
                </a:cubicBezTo>
                <a:close/>
                <a:moveTo>
                  <a:pt x="1072" y="769"/>
                </a:moveTo>
                <a:lnTo>
                  <a:pt x="1072" y="644"/>
                </a:lnTo>
                <a:lnTo>
                  <a:pt x="861" y="644"/>
                </a:lnTo>
                <a:lnTo>
                  <a:pt x="861" y="769"/>
                </a:lnTo>
                <a:lnTo>
                  <a:pt x="1072" y="769"/>
                </a:lnTo>
                <a:close/>
                <a:moveTo>
                  <a:pt x="599" y="769"/>
                </a:moveTo>
                <a:lnTo>
                  <a:pt x="599" y="644"/>
                </a:lnTo>
                <a:lnTo>
                  <a:pt x="389" y="644"/>
                </a:lnTo>
                <a:lnTo>
                  <a:pt x="389" y="769"/>
                </a:lnTo>
                <a:lnTo>
                  <a:pt x="599" y="769"/>
                </a:lnTo>
                <a:close/>
                <a:moveTo>
                  <a:pt x="646" y="1089"/>
                </a:moveTo>
                <a:lnTo>
                  <a:pt x="646" y="1089"/>
                </a:lnTo>
                <a:cubicBezTo>
                  <a:pt x="653" y="1132"/>
                  <a:pt x="692" y="1160"/>
                  <a:pt x="731" y="1160"/>
                </a:cubicBezTo>
                <a:lnTo>
                  <a:pt x="731" y="1160"/>
                </a:lnTo>
                <a:cubicBezTo>
                  <a:pt x="769" y="1159"/>
                  <a:pt x="807" y="1130"/>
                  <a:pt x="813" y="1089"/>
                </a:cubicBezTo>
                <a:lnTo>
                  <a:pt x="813" y="1089"/>
                </a:lnTo>
                <a:cubicBezTo>
                  <a:pt x="764" y="1128"/>
                  <a:pt x="697" y="1129"/>
                  <a:pt x="646" y="1089"/>
                </a:cubicBezTo>
                <a:close/>
                <a:moveTo>
                  <a:pt x="0" y="433"/>
                </a:moveTo>
                <a:lnTo>
                  <a:pt x="0" y="433"/>
                </a:lnTo>
                <a:cubicBezTo>
                  <a:pt x="6" y="418"/>
                  <a:pt x="10" y="402"/>
                  <a:pt x="19" y="389"/>
                </a:cubicBezTo>
                <a:lnTo>
                  <a:pt x="19" y="389"/>
                </a:lnTo>
                <a:cubicBezTo>
                  <a:pt x="38" y="359"/>
                  <a:pt x="68" y="343"/>
                  <a:pt x="104" y="343"/>
                </a:cubicBezTo>
                <a:lnTo>
                  <a:pt x="104" y="343"/>
                </a:lnTo>
                <a:cubicBezTo>
                  <a:pt x="207" y="343"/>
                  <a:pt x="311" y="342"/>
                  <a:pt x="415" y="343"/>
                </a:cubicBezTo>
                <a:lnTo>
                  <a:pt x="415" y="343"/>
                </a:lnTo>
                <a:cubicBezTo>
                  <a:pt x="447" y="343"/>
                  <a:pt x="472" y="359"/>
                  <a:pt x="493" y="383"/>
                </a:cubicBezTo>
                <a:lnTo>
                  <a:pt x="493" y="383"/>
                </a:lnTo>
                <a:cubicBezTo>
                  <a:pt x="501" y="376"/>
                  <a:pt x="508" y="369"/>
                  <a:pt x="516" y="363"/>
                </a:cubicBezTo>
                <a:lnTo>
                  <a:pt x="516" y="363"/>
                </a:lnTo>
                <a:cubicBezTo>
                  <a:pt x="533" y="350"/>
                  <a:pt x="552" y="343"/>
                  <a:pt x="574" y="343"/>
                </a:cubicBezTo>
                <a:lnTo>
                  <a:pt x="574" y="343"/>
                </a:lnTo>
                <a:cubicBezTo>
                  <a:pt x="674" y="342"/>
                  <a:pt x="775" y="343"/>
                  <a:pt x="875" y="342"/>
                </a:cubicBezTo>
                <a:lnTo>
                  <a:pt x="875" y="342"/>
                </a:lnTo>
                <a:cubicBezTo>
                  <a:pt x="909" y="342"/>
                  <a:pt x="938" y="352"/>
                  <a:pt x="961" y="378"/>
                </a:cubicBezTo>
                <a:lnTo>
                  <a:pt x="961" y="378"/>
                </a:lnTo>
                <a:cubicBezTo>
                  <a:pt x="962" y="380"/>
                  <a:pt x="964" y="381"/>
                  <a:pt x="966" y="383"/>
                </a:cubicBezTo>
                <a:lnTo>
                  <a:pt x="966" y="383"/>
                </a:lnTo>
                <a:cubicBezTo>
                  <a:pt x="984" y="361"/>
                  <a:pt x="1008" y="348"/>
                  <a:pt x="1035" y="343"/>
                </a:cubicBezTo>
                <a:lnTo>
                  <a:pt x="1035" y="343"/>
                </a:lnTo>
                <a:cubicBezTo>
                  <a:pt x="1038" y="342"/>
                  <a:pt x="1041" y="342"/>
                  <a:pt x="1044" y="342"/>
                </a:cubicBezTo>
                <a:lnTo>
                  <a:pt x="1044" y="342"/>
                </a:lnTo>
                <a:cubicBezTo>
                  <a:pt x="1149" y="342"/>
                  <a:pt x="1253" y="342"/>
                  <a:pt x="1358" y="343"/>
                </a:cubicBezTo>
                <a:lnTo>
                  <a:pt x="1358" y="343"/>
                </a:lnTo>
                <a:cubicBezTo>
                  <a:pt x="1397" y="343"/>
                  <a:pt x="1428" y="363"/>
                  <a:pt x="1447" y="398"/>
                </a:cubicBezTo>
                <a:lnTo>
                  <a:pt x="1447" y="398"/>
                </a:lnTo>
                <a:cubicBezTo>
                  <a:pt x="1452" y="408"/>
                  <a:pt x="1456" y="419"/>
                  <a:pt x="1460" y="430"/>
                </a:cubicBezTo>
                <a:lnTo>
                  <a:pt x="1460" y="544"/>
                </a:lnTo>
                <a:lnTo>
                  <a:pt x="1460" y="544"/>
                </a:lnTo>
                <a:cubicBezTo>
                  <a:pt x="1453" y="553"/>
                  <a:pt x="1445" y="557"/>
                  <a:pt x="1433" y="557"/>
                </a:cubicBezTo>
                <a:lnTo>
                  <a:pt x="1433" y="557"/>
                </a:lnTo>
                <a:cubicBezTo>
                  <a:pt x="964" y="557"/>
                  <a:pt x="495" y="557"/>
                  <a:pt x="27" y="557"/>
                </a:cubicBezTo>
                <a:lnTo>
                  <a:pt x="27" y="557"/>
                </a:lnTo>
                <a:cubicBezTo>
                  <a:pt x="14" y="557"/>
                  <a:pt x="6" y="553"/>
                  <a:pt x="0" y="544"/>
                </a:cubicBezTo>
                <a:lnTo>
                  <a:pt x="0" y="433"/>
                </a:lnTo>
                <a:close/>
                <a:moveTo>
                  <a:pt x="943" y="513"/>
                </a:moveTo>
                <a:lnTo>
                  <a:pt x="943" y="513"/>
                </a:lnTo>
                <a:cubicBezTo>
                  <a:pt x="943" y="489"/>
                  <a:pt x="944" y="465"/>
                  <a:pt x="942" y="442"/>
                </a:cubicBezTo>
                <a:lnTo>
                  <a:pt x="942" y="442"/>
                </a:lnTo>
                <a:cubicBezTo>
                  <a:pt x="941" y="411"/>
                  <a:pt x="910" y="387"/>
                  <a:pt x="879" y="387"/>
                </a:cubicBezTo>
                <a:lnTo>
                  <a:pt x="879" y="387"/>
                </a:lnTo>
                <a:cubicBezTo>
                  <a:pt x="780" y="387"/>
                  <a:pt x="681" y="386"/>
                  <a:pt x="582" y="387"/>
                </a:cubicBezTo>
                <a:lnTo>
                  <a:pt x="582" y="387"/>
                </a:lnTo>
                <a:cubicBezTo>
                  <a:pt x="564" y="387"/>
                  <a:pt x="549" y="393"/>
                  <a:pt x="536" y="405"/>
                </a:cubicBezTo>
                <a:lnTo>
                  <a:pt x="536" y="405"/>
                </a:lnTo>
                <a:cubicBezTo>
                  <a:pt x="524" y="417"/>
                  <a:pt x="517" y="431"/>
                  <a:pt x="517" y="448"/>
                </a:cubicBezTo>
                <a:lnTo>
                  <a:pt x="517" y="448"/>
                </a:lnTo>
                <a:cubicBezTo>
                  <a:pt x="517" y="470"/>
                  <a:pt x="517" y="491"/>
                  <a:pt x="517" y="512"/>
                </a:cubicBezTo>
                <a:lnTo>
                  <a:pt x="558" y="512"/>
                </a:lnTo>
                <a:lnTo>
                  <a:pt x="558" y="479"/>
                </a:lnTo>
                <a:lnTo>
                  <a:pt x="558" y="479"/>
                </a:lnTo>
                <a:cubicBezTo>
                  <a:pt x="558" y="469"/>
                  <a:pt x="557" y="458"/>
                  <a:pt x="558" y="447"/>
                </a:cubicBezTo>
                <a:lnTo>
                  <a:pt x="558" y="447"/>
                </a:lnTo>
                <a:cubicBezTo>
                  <a:pt x="558" y="435"/>
                  <a:pt x="572" y="425"/>
                  <a:pt x="584" y="428"/>
                </a:cubicBezTo>
                <a:lnTo>
                  <a:pt x="584" y="428"/>
                </a:lnTo>
                <a:cubicBezTo>
                  <a:pt x="597" y="432"/>
                  <a:pt x="601" y="439"/>
                  <a:pt x="601" y="451"/>
                </a:cubicBezTo>
                <a:lnTo>
                  <a:pt x="601" y="512"/>
                </a:lnTo>
                <a:lnTo>
                  <a:pt x="858" y="512"/>
                </a:lnTo>
                <a:lnTo>
                  <a:pt x="858" y="512"/>
                </a:lnTo>
                <a:cubicBezTo>
                  <a:pt x="858" y="491"/>
                  <a:pt x="858" y="470"/>
                  <a:pt x="858" y="450"/>
                </a:cubicBezTo>
                <a:lnTo>
                  <a:pt x="858" y="450"/>
                </a:lnTo>
                <a:cubicBezTo>
                  <a:pt x="858" y="437"/>
                  <a:pt x="869" y="426"/>
                  <a:pt x="881" y="427"/>
                </a:cubicBezTo>
                <a:lnTo>
                  <a:pt x="881" y="427"/>
                </a:lnTo>
                <a:cubicBezTo>
                  <a:pt x="894" y="429"/>
                  <a:pt x="903" y="439"/>
                  <a:pt x="902" y="450"/>
                </a:cubicBezTo>
                <a:lnTo>
                  <a:pt x="902" y="450"/>
                </a:lnTo>
                <a:cubicBezTo>
                  <a:pt x="901" y="471"/>
                  <a:pt x="902" y="491"/>
                  <a:pt x="902" y="512"/>
                </a:cubicBezTo>
                <a:lnTo>
                  <a:pt x="902" y="512"/>
                </a:lnTo>
                <a:cubicBezTo>
                  <a:pt x="916" y="513"/>
                  <a:pt x="930" y="513"/>
                  <a:pt x="943" y="513"/>
                </a:cubicBezTo>
                <a:close/>
                <a:moveTo>
                  <a:pt x="130" y="513"/>
                </a:moveTo>
                <a:lnTo>
                  <a:pt x="386" y="513"/>
                </a:lnTo>
                <a:lnTo>
                  <a:pt x="386" y="513"/>
                </a:lnTo>
                <a:cubicBezTo>
                  <a:pt x="386" y="512"/>
                  <a:pt x="387" y="511"/>
                  <a:pt x="387" y="511"/>
                </a:cubicBezTo>
                <a:lnTo>
                  <a:pt x="387" y="511"/>
                </a:lnTo>
                <a:cubicBezTo>
                  <a:pt x="387" y="490"/>
                  <a:pt x="387" y="469"/>
                  <a:pt x="387" y="449"/>
                </a:cubicBezTo>
                <a:lnTo>
                  <a:pt x="387" y="449"/>
                </a:lnTo>
                <a:cubicBezTo>
                  <a:pt x="387" y="446"/>
                  <a:pt x="387" y="442"/>
                  <a:pt x="388" y="440"/>
                </a:cubicBezTo>
                <a:lnTo>
                  <a:pt x="388" y="440"/>
                </a:lnTo>
                <a:cubicBezTo>
                  <a:pt x="393" y="430"/>
                  <a:pt x="403" y="426"/>
                  <a:pt x="415" y="429"/>
                </a:cubicBezTo>
                <a:lnTo>
                  <a:pt x="415" y="429"/>
                </a:lnTo>
                <a:cubicBezTo>
                  <a:pt x="424" y="431"/>
                  <a:pt x="431" y="440"/>
                  <a:pt x="431" y="450"/>
                </a:cubicBezTo>
                <a:lnTo>
                  <a:pt x="431" y="450"/>
                </a:lnTo>
                <a:cubicBezTo>
                  <a:pt x="431" y="465"/>
                  <a:pt x="431" y="480"/>
                  <a:pt x="431" y="495"/>
                </a:cubicBezTo>
                <a:lnTo>
                  <a:pt x="431" y="513"/>
                </a:lnTo>
                <a:lnTo>
                  <a:pt x="471" y="513"/>
                </a:lnTo>
                <a:lnTo>
                  <a:pt x="471" y="513"/>
                </a:lnTo>
                <a:cubicBezTo>
                  <a:pt x="471" y="492"/>
                  <a:pt x="471" y="472"/>
                  <a:pt x="471" y="451"/>
                </a:cubicBezTo>
                <a:lnTo>
                  <a:pt x="471" y="451"/>
                </a:lnTo>
                <a:cubicBezTo>
                  <a:pt x="472" y="418"/>
                  <a:pt x="444" y="387"/>
                  <a:pt x="407" y="387"/>
                </a:cubicBezTo>
                <a:lnTo>
                  <a:pt x="407" y="387"/>
                </a:lnTo>
                <a:cubicBezTo>
                  <a:pt x="307" y="387"/>
                  <a:pt x="207" y="387"/>
                  <a:pt x="107" y="387"/>
                </a:cubicBezTo>
                <a:lnTo>
                  <a:pt x="107" y="387"/>
                </a:lnTo>
                <a:cubicBezTo>
                  <a:pt x="77" y="387"/>
                  <a:pt x="50" y="407"/>
                  <a:pt x="46" y="436"/>
                </a:cubicBezTo>
                <a:lnTo>
                  <a:pt x="46" y="436"/>
                </a:lnTo>
                <a:cubicBezTo>
                  <a:pt x="43" y="461"/>
                  <a:pt x="45" y="487"/>
                  <a:pt x="45" y="513"/>
                </a:cubicBezTo>
                <a:lnTo>
                  <a:pt x="84" y="513"/>
                </a:lnTo>
                <a:lnTo>
                  <a:pt x="84" y="453"/>
                </a:lnTo>
                <a:lnTo>
                  <a:pt x="84" y="453"/>
                </a:lnTo>
                <a:cubicBezTo>
                  <a:pt x="84" y="440"/>
                  <a:pt x="90" y="432"/>
                  <a:pt x="100" y="429"/>
                </a:cubicBezTo>
                <a:lnTo>
                  <a:pt x="100" y="429"/>
                </a:lnTo>
                <a:cubicBezTo>
                  <a:pt x="120" y="424"/>
                  <a:pt x="130" y="438"/>
                  <a:pt x="130" y="453"/>
                </a:cubicBezTo>
                <a:lnTo>
                  <a:pt x="130" y="453"/>
                </a:lnTo>
                <a:cubicBezTo>
                  <a:pt x="130" y="472"/>
                  <a:pt x="130" y="492"/>
                  <a:pt x="130" y="513"/>
                </a:cubicBezTo>
                <a:close/>
                <a:moveTo>
                  <a:pt x="1416" y="513"/>
                </a:moveTo>
                <a:lnTo>
                  <a:pt x="1416" y="513"/>
                </a:lnTo>
                <a:cubicBezTo>
                  <a:pt x="1416" y="491"/>
                  <a:pt x="1416" y="470"/>
                  <a:pt x="1415" y="450"/>
                </a:cubicBezTo>
                <a:lnTo>
                  <a:pt x="1415" y="450"/>
                </a:lnTo>
                <a:cubicBezTo>
                  <a:pt x="1414" y="414"/>
                  <a:pt x="1388" y="387"/>
                  <a:pt x="1353" y="387"/>
                </a:cubicBezTo>
                <a:lnTo>
                  <a:pt x="1353" y="387"/>
                </a:lnTo>
                <a:cubicBezTo>
                  <a:pt x="1252" y="386"/>
                  <a:pt x="1152" y="386"/>
                  <a:pt x="1051" y="387"/>
                </a:cubicBezTo>
                <a:lnTo>
                  <a:pt x="1051" y="387"/>
                </a:lnTo>
                <a:cubicBezTo>
                  <a:pt x="1030" y="387"/>
                  <a:pt x="1013" y="396"/>
                  <a:pt x="1001" y="414"/>
                </a:cubicBezTo>
                <a:lnTo>
                  <a:pt x="1001" y="414"/>
                </a:lnTo>
                <a:cubicBezTo>
                  <a:pt x="992" y="425"/>
                  <a:pt x="988" y="438"/>
                  <a:pt x="988" y="453"/>
                </a:cubicBezTo>
                <a:lnTo>
                  <a:pt x="988" y="453"/>
                </a:lnTo>
                <a:cubicBezTo>
                  <a:pt x="989" y="472"/>
                  <a:pt x="988" y="493"/>
                  <a:pt x="988" y="512"/>
                </a:cubicBezTo>
                <a:lnTo>
                  <a:pt x="1029" y="512"/>
                </a:lnTo>
                <a:lnTo>
                  <a:pt x="1029" y="512"/>
                </a:lnTo>
                <a:cubicBezTo>
                  <a:pt x="1029" y="491"/>
                  <a:pt x="1028" y="471"/>
                  <a:pt x="1029" y="450"/>
                </a:cubicBezTo>
                <a:lnTo>
                  <a:pt x="1029" y="450"/>
                </a:lnTo>
                <a:cubicBezTo>
                  <a:pt x="1029" y="436"/>
                  <a:pt x="1037" y="430"/>
                  <a:pt x="1051" y="427"/>
                </a:cubicBezTo>
                <a:lnTo>
                  <a:pt x="1051" y="427"/>
                </a:lnTo>
                <a:cubicBezTo>
                  <a:pt x="1060" y="425"/>
                  <a:pt x="1072" y="434"/>
                  <a:pt x="1073" y="445"/>
                </a:cubicBezTo>
                <a:lnTo>
                  <a:pt x="1073" y="445"/>
                </a:lnTo>
                <a:cubicBezTo>
                  <a:pt x="1074" y="460"/>
                  <a:pt x="1074" y="476"/>
                  <a:pt x="1075" y="491"/>
                </a:cubicBezTo>
                <a:lnTo>
                  <a:pt x="1075" y="491"/>
                </a:lnTo>
                <a:cubicBezTo>
                  <a:pt x="1075" y="498"/>
                  <a:pt x="1075" y="505"/>
                  <a:pt x="1075" y="512"/>
                </a:cubicBezTo>
                <a:lnTo>
                  <a:pt x="1330" y="512"/>
                </a:lnTo>
                <a:lnTo>
                  <a:pt x="1330" y="503"/>
                </a:lnTo>
                <a:lnTo>
                  <a:pt x="1330" y="503"/>
                </a:lnTo>
                <a:cubicBezTo>
                  <a:pt x="1330" y="487"/>
                  <a:pt x="1329" y="470"/>
                  <a:pt x="1330" y="454"/>
                </a:cubicBezTo>
                <a:lnTo>
                  <a:pt x="1330" y="454"/>
                </a:lnTo>
                <a:cubicBezTo>
                  <a:pt x="1330" y="435"/>
                  <a:pt x="1342" y="425"/>
                  <a:pt x="1360" y="429"/>
                </a:cubicBezTo>
                <a:lnTo>
                  <a:pt x="1360" y="429"/>
                </a:lnTo>
                <a:cubicBezTo>
                  <a:pt x="1369" y="431"/>
                  <a:pt x="1375" y="440"/>
                  <a:pt x="1375" y="452"/>
                </a:cubicBezTo>
                <a:lnTo>
                  <a:pt x="1375" y="452"/>
                </a:lnTo>
                <a:cubicBezTo>
                  <a:pt x="1376" y="472"/>
                  <a:pt x="1375" y="492"/>
                  <a:pt x="1375" y="513"/>
                </a:cubicBezTo>
                <a:lnTo>
                  <a:pt x="1375" y="513"/>
                </a:lnTo>
                <a:cubicBezTo>
                  <a:pt x="1389" y="513"/>
                  <a:pt x="1402" y="513"/>
                  <a:pt x="1416" y="513"/>
                </a:cubicBezTo>
                <a:close/>
                <a:moveTo>
                  <a:pt x="266" y="0"/>
                </a:moveTo>
                <a:lnTo>
                  <a:pt x="266" y="0"/>
                </a:lnTo>
                <a:cubicBezTo>
                  <a:pt x="275" y="2"/>
                  <a:pt x="285" y="4"/>
                  <a:pt x="295" y="6"/>
                </a:cubicBezTo>
                <a:lnTo>
                  <a:pt x="295" y="6"/>
                </a:lnTo>
                <a:cubicBezTo>
                  <a:pt x="335" y="16"/>
                  <a:pt x="365" y="40"/>
                  <a:pt x="387" y="74"/>
                </a:cubicBezTo>
                <a:lnTo>
                  <a:pt x="387" y="74"/>
                </a:lnTo>
                <a:cubicBezTo>
                  <a:pt x="404" y="102"/>
                  <a:pt x="410" y="134"/>
                  <a:pt x="407" y="166"/>
                </a:cubicBezTo>
                <a:lnTo>
                  <a:pt x="407" y="166"/>
                </a:lnTo>
                <a:cubicBezTo>
                  <a:pt x="401" y="232"/>
                  <a:pt x="351" y="287"/>
                  <a:pt x="286" y="299"/>
                </a:cubicBezTo>
                <a:lnTo>
                  <a:pt x="286" y="299"/>
                </a:lnTo>
                <a:cubicBezTo>
                  <a:pt x="240" y="307"/>
                  <a:pt x="198" y="298"/>
                  <a:pt x="162" y="268"/>
                </a:cubicBezTo>
                <a:lnTo>
                  <a:pt x="162" y="268"/>
                </a:lnTo>
                <a:cubicBezTo>
                  <a:pt x="132" y="244"/>
                  <a:pt x="113" y="212"/>
                  <a:pt x="108" y="172"/>
                </a:cubicBezTo>
                <a:lnTo>
                  <a:pt x="108" y="172"/>
                </a:lnTo>
                <a:cubicBezTo>
                  <a:pt x="102" y="128"/>
                  <a:pt x="113" y="89"/>
                  <a:pt x="140" y="55"/>
                </a:cubicBezTo>
                <a:lnTo>
                  <a:pt x="140" y="55"/>
                </a:lnTo>
                <a:cubicBezTo>
                  <a:pt x="163" y="28"/>
                  <a:pt x="192" y="10"/>
                  <a:pt x="227" y="4"/>
                </a:cubicBezTo>
                <a:lnTo>
                  <a:pt x="227" y="4"/>
                </a:lnTo>
                <a:cubicBezTo>
                  <a:pt x="234" y="3"/>
                  <a:pt x="241" y="1"/>
                  <a:pt x="248" y="0"/>
                </a:cubicBezTo>
                <a:lnTo>
                  <a:pt x="266" y="0"/>
                </a:lnTo>
                <a:close/>
                <a:moveTo>
                  <a:pt x="256" y="257"/>
                </a:moveTo>
                <a:lnTo>
                  <a:pt x="256" y="257"/>
                </a:lnTo>
                <a:cubicBezTo>
                  <a:pt x="315" y="258"/>
                  <a:pt x="362" y="208"/>
                  <a:pt x="363" y="152"/>
                </a:cubicBezTo>
                <a:lnTo>
                  <a:pt x="363" y="152"/>
                </a:lnTo>
                <a:cubicBezTo>
                  <a:pt x="363" y="94"/>
                  <a:pt x="315" y="48"/>
                  <a:pt x="262" y="46"/>
                </a:cubicBezTo>
                <a:lnTo>
                  <a:pt x="262" y="46"/>
                </a:lnTo>
                <a:cubicBezTo>
                  <a:pt x="197" y="43"/>
                  <a:pt x="151" y="96"/>
                  <a:pt x="151" y="151"/>
                </a:cubicBezTo>
                <a:lnTo>
                  <a:pt x="151" y="151"/>
                </a:lnTo>
                <a:cubicBezTo>
                  <a:pt x="151" y="209"/>
                  <a:pt x="199" y="257"/>
                  <a:pt x="256" y="257"/>
                </a:cubicBezTo>
                <a:close/>
                <a:moveTo>
                  <a:pt x="739" y="0"/>
                </a:moveTo>
                <a:lnTo>
                  <a:pt x="739" y="0"/>
                </a:lnTo>
                <a:cubicBezTo>
                  <a:pt x="750" y="3"/>
                  <a:pt x="761" y="5"/>
                  <a:pt x="772" y="8"/>
                </a:cubicBezTo>
                <a:lnTo>
                  <a:pt x="772" y="8"/>
                </a:lnTo>
                <a:cubicBezTo>
                  <a:pt x="802" y="15"/>
                  <a:pt x="825" y="32"/>
                  <a:pt x="845" y="55"/>
                </a:cubicBezTo>
                <a:lnTo>
                  <a:pt x="845" y="55"/>
                </a:lnTo>
                <a:cubicBezTo>
                  <a:pt x="861" y="75"/>
                  <a:pt x="872" y="98"/>
                  <a:pt x="877" y="124"/>
                </a:cubicBezTo>
                <a:lnTo>
                  <a:pt x="877" y="124"/>
                </a:lnTo>
                <a:cubicBezTo>
                  <a:pt x="883" y="154"/>
                  <a:pt x="879" y="183"/>
                  <a:pt x="867" y="211"/>
                </a:cubicBezTo>
                <a:lnTo>
                  <a:pt x="867" y="211"/>
                </a:lnTo>
                <a:cubicBezTo>
                  <a:pt x="847" y="258"/>
                  <a:pt x="811" y="287"/>
                  <a:pt x="763" y="298"/>
                </a:cubicBezTo>
                <a:lnTo>
                  <a:pt x="763" y="298"/>
                </a:lnTo>
                <a:cubicBezTo>
                  <a:pt x="715" y="308"/>
                  <a:pt x="671" y="298"/>
                  <a:pt x="633" y="267"/>
                </a:cubicBezTo>
                <a:lnTo>
                  <a:pt x="633" y="267"/>
                </a:lnTo>
                <a:cubicBezTo>
                  <a:pt x="603" y="243"/>
                  <a:pt x="586" y="211"/>
                  <a:pt x="580" y="174"/>
                </a:cubicBezTo>
                <a:lnTo>
                  <a:pt x="580" y="174"/>
                </a:lnTo>
                <a:cubicBezTo>
                  <a:pt x="573" y="131"/>
                  <a:pt x="584" y="92"/>
                  <a:pt x="612" y="57"/>
                </a:cubicBezTo>
                <a:lnTo>
                  <a:pt x="612" y="57"/>
                </a:lnTo>
                <a:cubicBezTo>
                  <a:pt x="635" y="27"/>
                  <a:pt x="667" y="11"/>
                  <a:pt x="703" y="3"/>
                </a:cubicBezTo>
                <a:lnTo>
                  <a:pt x="703" y="3"/>
                </a:lnTo>
                <a:cubicBezTo>
                  <a:pt x="708" y="2"/>
                  <a:pt x="714" y="1"/>
                  <a:pt x="719" y="0"/>
                </a:cubicBezTo>
                <a:lnTo>
                  <a:pt x="739" y="0"/>
                </a:lnTo>
                <a:close/>
                <a:moveTo>
                  <a:pt x="834" y="152"/>
                </a:moveTo>
                <a:lnTo>
                  <a:pt x="834" y="152"/>
                </a:lnTo>
                <a:cubicBezTo>
                  <a:pt x="836" y="93"/>
                  <a:pt x="785" y="49"/>
                  <a:pt x="736" y="46"/>
                </a:cubicBezTo>
                <a:lnTo>
                  <a:pt x="736" y="46"/>
                </a:lnTo>
                <a:cubicBezTo>
                  <a:pt x="670" y="42"/>
                  <a:pt x="625" y="96"/>
                  <a:pt x="623" y="147"/>
                </a:cubicBezTo>
                <a:lnTo>
                  <a:pt x="623" y="147"/>
                </a:lnTo>
                <a:cubicBezTo>
                  <a:pt x="621" y="210"/>
                  <a:pt x="672" y="255"/>
                  <a:pt x="725" y="257"/>
                </a:cubicBezTo>
                <a:lnTo>
                  <a:pt x="725" y="257"/>
                </a:lnTo>
                <a:cubicBezTo>
                  <a:pt x="787" y="259"/>
                  <a:pt x="836" y="207"/>
                  <a:pt x="834" y="152"/>
                </a:cubicBezTo>
                <a:close/>
                <a:moveTo>
                  <a:pt x="1192" y="0"/>
                </a:moveTo>
                <a:lnTo>
                  <a:pt x="1192" y="0"/>
                </a:lnTo>
                <a:cubicBezTo>
                  <a:pt x="1183" y="2"/>
                  <a:pt x="1175" y="3"/>
                  <a:pt x="1166" y="5"/>
                </a:cubicBezTo>
                <a:lnTo>
                  <a:pt x="1166" y="5"/>
                </a:lnTo>
                <a:cubicBezTo>
                  <a:pt x="1118" y="17"/>
                  <a:pt x="1084" y="45"/>
                  <a:pt x="1064" y="91"/>
                </a:cubicBezTo>
                <a:lnTo>
                  <a:pt x="1064" y="91"/>
                </a:lnTo>
                <a:cubicBezTo>
                  <a:pt x="1045" y="133"/>
                  <a:pt x="1046" y="176"/>
                  <a:pt x="1067" y="218"/>
                </a:cubicBezTo>
                <a:lnTo>
                  <a:pt x="1067" y="218"/>
                </a:lnTo>
                <a:cubicBezTo>
                  <a:pt x="1070" y="226"/>
                  <a:pt x="1082" y="231"/>
                  <a:pt x="1090" y="229"/>
                </a:cubicBezTo>
                <a:lnTo>
                  <a:pt x="1090" y="229"/>
                </a:lnTo>
                <a:cubicBezTo>
                  <a:pt x="1104" y="224"/>
                  <a:pt x="1112" y="213"/>
                  <a:pt x="1105" y="194"/>
                </a:cubicBezTo>
                <a:lnTo>
                  <a:pt x="1105" y="194"/>
                </a:lnTo>
                <a:cubicBezTo>
                  <a:pt x="1100" y="181"/>
                  <a:pt x="1096" y="167"/>
                  <a:pt x="1095" y="154"/>
                </a:cubicBezTo>
                <a:lnTo>
                  <a:pt x="1095" y="154"/>
                </a:lnTo>
                <a:cubicBezTo>
                  <a:pt x="1094" y="118"/>
                  <a:pt x="1109" y="89"/>
                  <a:pt x="1137" y="67"/>
                </a:cubicBezTo>
                <a:lnTo>
                  <a:pt x="1137" y="67"/>
                </a:lnTo>
                <a:cubicBezTo>
                  <a:pt x="1159" y="50"/>
                  <a:pt x="1186" y="43"/>
                  <a:pt x="1214" y="46"/>
                </a:cubicBezTo>
                <a:lnTo>
                  <a:pt x="1214" y="46"/>
                </a:lnTo>
                <a:cubicBezTo>
                  <a:pt x="1240" y="49"/>
                  <a:pt x="1263" y="62"/>
                  <a:pt x="1280" y="82"/>
                </a:cubicBezTo>
                <a:lnTo>
                  <a:pt x="1280" y="82"/>
                </a:lnTo>
                <a:cubicBezTo>
                  <a:pt x="1303" y="108"/>
                  <a:pt x="1312" y="138"/>
                  <a:pt x="1305" y="173"/>
                </a:cubicBezTo>
                <a:lnTo>
                  <a:pt x="1305" y="173"/>
                </a:lnTo>
                <a:cubicBezTo>
                  <a:pt x="1300" y="196"/>
                  <a:pt x="1288" y="215"/>
                  <a:pt x="1269" y="231"/>
                </a:cubicBezTo>
                <a:lnTo>
                  <a:pt x="1269" y="231"/>
                </a:lnTo>
                <a:cubicBezTo>
                  <a:pt x="1251" y="247"/>
                  <a:pt x="1230" y="256"/>
                  <a:pt x="1206" y="257"/>
                </a:cubicBezTo>
                <a:lnTo>
                  <a:pt x="1206" y="257"/>
                </a:lnTo>
                <a:cubicBezTo>
                  <a:pt x="1187" y="258"/>
                  <a:pt x="1170" y="253"/>
                  <a:pt x="1152" y="246"/>
                </a:cubicBezTo>
                <a:lnTo>
                  <a:pt x="1152" y="246"/>
                </a:lnTo>
                <a:cubicBezTo>
                  <a:pt x="1141" y="241"/>
                  <a:pt x="1130" y="247"/>
                  <a:pt x="1125" y="258"/>
                </a:cubicBezTo>
                <a:lnTo>
                  <a:pt x="1125" y="258"/>
                </a:lnTo>
                <a:cubicBezTo>
                  <a:pt x="1121" y="269"/>
                  <a:pt x="1125" y="282"/>
                  <a:pt x="1135" y="287"/>
                </a:cubicBezTo>
                <a:lnTo>
                  <a:pt x="1135" y="287"/>
                </a:lnTo>
                <a:cubicBezTo>
                  <a:pt x="1168" y="303"/>
                  <a:pt x="1201" y="305"/>
                  <a:pt x="1236" y="298"/>
                </a:cubicBezTo>
                <a:lnTo>
                  <a:pt x="1236" y="298"/>
                </a:lnTo>
                <a:cubicBezTo>
                  <a:pt x="1266" y="291"/>
                  <a:pt x="1291" y="275"/>
                  <a:pt x="1312" y="253"/>
                </a:cubicBezTo>
                <a:lnTo>
                  <a:pt x="1312" y="253"/>
                </a:lnTo>
                <a:cubicBezTo>
                  <a:pt x="1335" y="228"/>
                  <a:pt x="1348" y="199"/>
                  <a:pt x="1351" y="165"/>
                </a:cubicBezTo>
                <a:lnTo>
                  <a:pt x="1351" y="165"/>
                </a:lnTo>
                <a:cubicBezTo>
                  <a:pt x="1354" y="135"/>
                  <a:pt x="1348" y="107"/>
                  <a:pt x="1333" y="80"/>
                </a:cubicBezTo>
                <a:lnTo>
                  <a:pt x="1333" y="80"/>
                </a:lnTo>
                <a:cubicBezTo>
                  <a:pt x="1312" y="42"/>
                  <a:pt x="1281" y="17"/>
                  <a:pt x="1239" y="6"/>
                </a:cubicBezTo>
                <a:lnTo>
                  <a:pt x="1239" y="6"/>
                </a:lnTo>
                <a:cubicBezTo>
                  <a:pt x="1229" y="3"/>
                  <a:pt x="1219" y="2"/>
                  <a:pt x="1210" y="0"/>
                </a:cubicBezTo>
                <a:lnTo>
                  <a:pt x="1210" y="0"/>
                </a:lnTo>
                <a:cubicBezTo>
                  <a:pt x="1204" y="0"/>
                  <a:pt x="1198" y="0"/>
                  <a:pt x="119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" name="Picture 6" descr="Building a Vue 3 Chat App with vue-advanced-chat | ChatKitty">
            <a:extLst>
              <a:ext uri="{FF2B5EF4-FFF2-40B4-BE49-F238E27FC236}">
                <a16:creationId xmlns:a16="http://schemas.microsoft.com/office/drawing/2014/main" id="{F0F9DBE1-78D0-D988-3090-31355D598A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79" t="22426" r="4032" b="17447"/>
          <a:stretch/>
        </p:blipFill>
        <p:spPr bwMode="auto">
          <a:xfrm>
            <a:off x="5021606" y="3838194"/>
            <a:ext cx="1741366" cy="697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upo 3">
            <a:extLst>
              <a:ext uri="{FF2B5EF4-FFF2-40B4-BE49-F238E27FC236}">
                <a16:creationId xmlns:a16="http://schemas.microsoft.com/office/drawing/2014/main" id="{DC0E6B66-881B-D7D3-A6E3-DA78CE4709A1}"/>
              </a:ext>
            </a:extLst>
          </p:cNvPr>
          <p:cNvGrpSpPr/>
          <p:nvPr/>
        </p:nvGrpSpPr>
        <p:grpSpPr>
          <a:xfrm>
            <a:off x="1577471" y="3525035"/>
            <a:ext cx="1358633" cy="1394584"/>
            <a:chOff x="6757536" y="1525313"/>
            <a:chExt cx="2059068" cy="2059069"/>
          </a:xfrm>
        </p:grpSpPr>
        <p:pic>
          <p:nvPicPr>
            <p:cNvPr id="10" name="Picture 10" descr="Index of /images/flaticon-png/big">
              <a:extLst>
                <a:ext uri="{FF2B5EF4-FFF2-40B4-BE49-F238E27FC236}">
                  <a16:creationId xmlns:a16="http://schemas.microsoft.com/office/drawing/2014/main" id="{08E71F6F-DC04-1CA9-02F8-53038069AD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57536" y="1525313"/>
              <a:ext cx="2059068" cy="20590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Imagen 10">
              <a:extLst>
                <a:ext uri="{FF2B5EF4-FFF2-40B4-BE49-F238E27FC236}">
                  <a16:creationId xmlns:a16="http://schemas.microsoft.com/office/drawing/2014/main" id="{01BFFC2C-BEA3-D990-1723-E50397E4A2F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12732" y="1835608"/>
              <a:ext cx="1962462" cy="1194917"/>
            </a:xfrm>
            <a:prstGeom prst="roundRect">
              <a:avLst>
                <a:gd name="adj" fmla="val 3202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520151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6"/>
          <p:cNvSpPr/>
          <p:nvPr/>
        </p:nvSpPr>
        <p:spPr>
          <a:xfrm>
            <a:off x="1696156" y="2445417"/>
            <a:ext cx="5432048" cy="1022956"/>
          </a:xfrm>
          <a:custGeom>
            <a:avLst/>
            <a:gdLst/>
            <a:ahLst/>
            <a:cxnLst/>
            <a:rect l="l" t="t" r="r" b="b"/>
            <a:pathLst>
              <a:path w="42616" h="7980" extrusionOk="0">
                <a:moveTo>
                  <a:pt x="4324" y="1"/>
                </a:moveTo>
                <a:cubicBezTo>
                  <a:pt x="3159" y="1"/>
                  <a:pt x="1997" y="512"/>
                  <a:pt x="1246" y="1424"/>
                </a:cubicBezTo>
                <a:cubicBezTo>
                  <a:pt x="180" y="2720"/>
                  <a:pt x="1" y="4577"/>
                  <a:pt x="867" y="6031"/>
                </a:cubicBezTo>
                <a:cubicBezTo>
                  <a:pt x="1600" y="7262"/>
                  <a:pt x="2935" y="7980"/>
                  <a:pt x="4331" y="7980"/>
                </a:cubicBezTo>
                <a:cubicBezTo>
                  <a:pt x="4576" y="7980"/>
                  <a:pt x="4822" y="7958"/>
                  <a:pt x="5067" y="7913"/>
                </a:cubicBezTo>
                <a:cubicBezTo>
                  <a:pt x="6219" y="7700"/>
                  <a:pt x="7170" y="6971"/>
                  <a:pt x="7733" y="6006"/>
                </a:cubicBezTo>
                <a:cubicBezTo>
                  <a:pt x="8105" y="5370"/>
                  <a:pt x="8773" y="4970"/>
                  <a:pt x="9508" y="4970"/>
                </a:cubicBezTo>
                <a:lnTo>
                  <a:pt x="10488" y="4970"/>
                </a:lnTo>
                <a:cubicBezTo>
                  <a:pt x="11237" y="4970"/>
                  <a:pt x="11919" y="5376"/>
                  <a:pt x="12300" y="6020"/>
                </a:cubicBezTo>
                <a:lnTo>
                  <a:pt x="12307" y="6031"/>
                </a:lnTo>
                <a:cubicBezTo>
                  <a:pt x="13039" y="7262"/>
                  <a:pt x="14375" y="7980"/>
                  <a:pt x="15771" y="7980"/>
                </a:cubicBezTo>
                <a:cubicBezTo>
                  <a:pt x="16016" y="7980"/>
                  <a:pt x="16262" y="7958"/>
                  <a:pt x="16507" y="7913"/>
                </a:cubicBezTo>
                <a:cubicBezTo>
                  <a:pt x="17658" y="7700"/>
                  <a:pt x="18610" y="6971"/>
                  <a:pt x="19173" y="6006"/>
                </a:cubicBezTo>
                <a:cubicBezTo>
                  <a:pt x="19545" y="5370"/>
                  <a:pt x="20213" y="4970"/>
                  <a:pt x="20946" y="4970"/>
                </a:cubicBezTo>
                <a:lnTo>
                  <a:pt x="21928" y="4970"/>
                </a:lnTo>
                <a:cubicBezTo>
                  <a:pt x="22677" y="4970"/>
                  <a:pt x="23359" y="5376"/>
                  <a:pt x="23740" y="6020"/>
                </a:cubicBezTo>
                <a:lnTo>
                  <a:pt x="23747" y="6031"/>
                </a:lnTo>
                <a:cubicBezTo>
                  <a:pt x="24479" y="7262"/>
                  <a:pt x="25815" y="7980"/>
                  <a:pt x="27210" y="7980"/>
                </a:cubicBezTo>
                <a:cubicBezTo>
                  <a:pt x="27454" y="7980"/>
                  <a:pt x="27700" y="7958"/>
                  <a:pt x="27945" y="7913"/>
                </a:cubicBezTo>
                <a:cubicBezTo>
                  <a:pt x="29098" y="7700"/>
                  <a:pt x="30048" y="6971"/>
                  <a:pt x="30613" y="6006"/>
                </a:cubicBezTo>
                <a:cubicBezTo>
                  <a:pt x="30985" y="5370"/>
                  <a:pt x="31652" y="4970"/>
                  <a:pt x="32388" y="4970"/>
                </a:cubicBezTo>
                <a:lnTo>
                  <a:pt x="33368" y="4970"/>
                </a:lnTo>
                <a:cubicBezTo>
                  <a:pt x="34117" y="4970"/>
                  <a:pt x="34799" y="5376"/>
                  <a:pt x="35180" y="6020"/>
                </a:cubicBezTo>
                <a:lnTo>
                  <a:pt x="35187" y="6031"/>
                </a:lnTo>
                <a:cubicBezTo>
                  <a:pt x="35920" y="7262"/>
                  <a:pt x="37255" y="7980"/>
                  <a:pt x="38651" y="7980"/>
                </a:cubicBezTo>
                <a:cubicBezTo>
                  <a:pt x="38896" y="7980"/>
                  <a:pt x="39142" y="7958"/>
                  <a:pt x="39387" y="7913"/>
                </a:cubicBezTo>
                <a:cubicBezTo>
                  <a:pt x="41256" y="7567"/>
                  <a:pt x="42594" y="5866"/>
                  <a:pt x="42615" y="3993"/>
                </a:cubicBezTo>
                <a:cubicBezTo>
                  <a:pt x="42599" y="2323"/>
                  <a:pt x="41557" y="833"/>
                  <a:pt x="39994" y="246"/>
                </a:cubicBezTo>
                <a:cubicBezTo>
                  <a:pt x="39559" y="81"/>
                  <a:pt x="39100" y="2"/>
                  <a:pt x="38642" y="2"/>
                </a:cubicBezTo>
                <a:cubicBezTo>
                  <a:pt x="37477" y="2"/>
                  <a:pt x="36315" y="513"/>
                  <a:pt x="35565" y="1426"/>
                </a:cubicBezTo>
                <a:cubicBezTo>
                  <a:pt x="35428" y="1592"/>
                  <a:pt x="35304" y="1770"/>
                  <a:pt x="35195" y="1957"/>
                </a:cubicBezTo>
                <a:cubicBezTo>
                  <a:pt x="34817" y="2606"/>
                  <a:pt x="34133" y="3018"/>
                  <a:pt x="33382" y="3018"/>
                </a:cubicBezTo>
                <a:lnTo>
                  <a:pt x="32420" y="3018"/>
                </a:lnTo>
                <a:cubicBezTo>
                  <a:pt x="31683" y="3018"/>
                  <a:pt x="30996" y="2632"/>
                  <a:pt x="30624" y="1994"/>
                </a:cubicBezTo>
                <a:cubicBezTo>
                  <a:pt x="30157" y="1190"/>
                  <a:pt x="29425" y="572"/>
                  <a:pt x="28556" y="244"/>
                </a:cubicBezTo>
                <a:cubicBezTo>
                  <a:pt x="28121" y="80"/>
                  <a:pt x="27663" y="1"/>
                  <a:pt x="27205" y="1"/>
                </a:cubicBezTo>
                <a:cubicBezTo>
                  <a:pt x="26039" y="1"/>
                  <a:pt x="24877" y="513"/>
                  <a:pt x="24125" y="1426"/>
                </a:cubicBezTo>
                <a:cubicBezTo>
                  <a:pt x="23989" y="1592"/>
                  <a:pt x="23865" y="1770"/>
                  <a:pt x="23755" y="1957"/>
                </a:cubicBezTo>
                <a:cubicBezTo>
                  <a:pt x="23377" y="2606"/>
                  <a:pt x="22695" y="3018"/>
                  <a:pt x="21944" y="3018"/>
                </a:cubicBezTo>
                <a:lnTo>
                  <a:pt x="20981" y="3018"/>
                </a:lnTo>
                <a:cubicBezTo>
                  <a:pt x="20243" y="3018"/>
                  <a:pt x="19556" y="2632"/>
                  <a:pt x="19185" y="1994"/>
                </a:cubicBezTo>
                <a:cubicBezTo>
                  <a:pt x="18717" y="1190"/>
                  <a:pt x="17987" y="572"/>
                  <a:pt x="17116" y="244"/>
                </a:cubicBezTo>
                <a:cubicBezTo>
                  <a:pt x="16681" y="80"/>
                  <a:pt x="16223" y="1"/>
                  <a:pt x="15766" y="1"/>
                </a:cubicBezTo>
                <a:cubicBezTo>
                  <a:pt x="14600" y="1"/>
                  <a:pt x="13437" y="513"/>
                  <a:pt x="12686" y="1426"/>
                </a:cubicBezTo>
                <a:cubicBezTo>
                  <a:pt x="12549" y="1592"/>
                  <a:pt x="12425" y="1770"/>
                  <a:pt x="12316" y="1957"/>
                </a:cubicBezTo>
                <a:cubicBezTo>
                  <a:pt x="11937" y="2606"/>
                  <a:pt x="11255" y="3016"/>
                  <a:pt x="10504" y="3016"/>
                </a:cubicBezTo>
                <a:lnTo>
                  <a:pt x="9541" y="3016"/>
                </a:lnTo>
                <a:cubicBezTo>
                  <a:pt x="8805" y="3016"/>
                  <a:pt x="8116" y="2632"/>
                  <a:pt x="7745" y="1994"/>
                </a:cubicBezTo>
                <a:cubicBezTo>
                  <a:pt x="7277" y="1190"/>
                  <a:pt x="6547" y="572"/>
                  <a:pt x="5676" y="244"/>
                </a:cubicBezTo>
                <a:cubicBezTo>
                  <a:pt x="5241" y="80"/>
                  <a:pt x="4782" y="1"/>
                  <a:pt x="4324" y="1"/>
                </a:cubicBezTo>
                <a:close/>
              </a:path>
            </a:pathLst>
          </a:custGeom>
          <a:noFill/>
          <a:ln w="9525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8" name="Google Shape;208;p26"/>
          <p:cNvSpPr/>
          <p:nvPr/>
        </p:nvSpPr>
        <p:spPr>
          <a:xfrm>
            <a:off x="1776312" y="2502079"/>
            <a:ext cx="910021" cy="910149"/>
          </a:xfrm>
          <a:custGeom>
            <a:avLst/>
            <a:gdLst/>
            <a:ahLst/>
            <a:cxnLst/>
            <a:rect l="l" t="t" r="r" b="b"/>
            <a:pathLst>
              <a:path w="7099" h="7100" extrusionOk="0">
                <a:moveTo>
                  <a:pt x="3550" y="1"/>
                </a:moveTo>
                <a:cubicBezTo>
                  <a:pt x="1589" y="1"/>
                  <a:pt x="0" y="1589"/>
                  <a:pt x="0" y="3551"/>
                </a:cubicBezTo>
                <a:cubicBezTo>
                  <a:pt x="0" y="5511"/>
                  <a:pt x="1589" y="7099"/>
                  <a:pt x="3550" y="7099"/>
                </a:cubicBezTo>
                <a:cubicBezTo>
                  <a:pt x="5510" y="7099"/>
                  <a:pt x="7099" y="5511"/>
                  <a:pt x="7099" y="3551"/>
                </a:cubicBezTo>
                <a:cubicBezTo>
                  <a:pt x="7099" y="1589"/>
                  <a:pt x="5510" y="1"/>
                  <a:pt x="355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6"/>
          <p:cNvSpPr txBox="1"/>
          <p:nvPr/>
        </p:nvSpPr>
        <p:spPr>
          <a:xfrm>
            <a:off x="-23944" y="3235569"/>
            <a:ext cx="2154150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Gabarito"/>
                <a:ea typeface="Gabarito"/>
                <a:cs typeface="Gabarito"/>
                <a:sym typeface="Gabarito"/>
              </a:rPr>
              <a:t>Unidades</a:t>
            </a:r>
            <a:endParaRPr sz="2200" dirty="0">
              <a:solidFill>
                <a:schemeClr val="dk1"/>
              </a:solidFill>
              <a:latin typeface="Gabarito"/>
              <a:ea typeface="Gabarito"/>
              <a:cs typeface="Gabarito"/>
              <a:sym typeface="Gabarito"/>
            </a:endParaRPr>
          </a:p>
        </p:txBody>
      </p:sp>
      <p:sp>
        <p:nvSpPr>
          <p:cNvPr id="212" name="Google Shape;212;p26"/>
          <p:cNvSpPr/>
          <p:nvPr/>
        </p:nvSpPr>
        <p:spPr>
          <a:xfrm>
            <a:off x="1405255" y="1578340"/>
            <a:ext cx="728400" cy="728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chemeClr val="dk1"/>
                </a:solidFill>
                <a:latin typeface="Gabarito"/>
                <a:ea typeface="Gabarito"/>
                <a:cs typeface="Gabarito"/>
                <a:sym typeface="Gabarito"/>
              </a:rPr>
              <a:t>01</a:t>
            </a:r>
            <a:endParaRPr sz="2800" b="1" dirty="0">
              <a:solidFill>
                <a:schemeClr val="dk1"/>
              </a:solidFill>
              <a:latin typeface="Gabarito"/>
              <a:ea typeface="Gabarito"/>
              <a:cs typeface="Gabarito"/>
              <a:sym typeface="Gabarito"/>
            </a:endParaRPr>
          </a:p>
        </p:txBody>
      </p:sp>
      <p:sp>
        <p:nvSpPr>
          <p:cNvPr id="213" name="Google Shape;213;p26"/>
          <p:cNvSpPr/>
          <p:nvPr/>
        </p:nvSpPr>
        <p:spPr>
          <a:xfrm>
            <a:off x="3247359" y="2502079"/>
            <a:ext cx="910021" cy="910149"/>
          </a:xfrm>
          <a:custGeom>
            <a:avLst/>
            <a:gdLst/>
            <a:ahLst/>
            <a:cxnLst/>
            <a:rect l="l" t="t" r="r" b="b"/>
            <a:pathLst>
              <a:path w="7099" h="7100" extrusionOk="0">
                <a:moveTo>
                  <a:pt x="3550" y="1"/>
                </a:moveTo>
                <a:cubicBezTo>
                  <a:pt x="1589" y="1"/>
                  <a:pt x="0" y="1589"/>
                  <a:pt x="0" y="3551"/>
                </a:cubicBezTo>
                <a:cubicBezTo>
                  <a:pt x="0" y="5511"/>
                  <a:pt x="1589" y="7099"/>
                  <a:pt x="3550" y="7099"/>
                </a:cubicBezTo>
                <a:cubicBezTo>
                  <a:pt x="5510" y="7099"/>
                  <a:pt x="7099" y="5511"/>
                  <a:pt x="7099" y="3551"/>
                </a:cubicBezTo>
                <a:cubicBezTo>
                  <a:pt x="7099" y="1589"/>
                  <a:pt x="5510" y="1"/>
                  <a:pt x="355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6"/>
          <p:cNvSpPr txBox="1"/>
          <p:nvPr/>
        </p:nvSpPr>
        <p:spPr>
          <a:xfrm>
            <a:off x="2256788" y="1835308"/>
            <a:ext cx="1948500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Gabarito"/>
                <a:ea typeface="Gabarito"/>
                <a:cs typeface="Gabarito"/>
                <a:sym typeface="Gabarito"/>
              </a:rPr>
              <a:t>Categorias</a:t>
            </a:r>
            <a:endParaRPr sz="2200" dirty="0">
              <a:solidFill>
                <a:schemeClr val="dk1"/>
              </a:solidFill>
              <a:latin typeface="Gabarito"/>
              <a:ea typeface="Gabarito"/>
              <a:cs typeface="Gabarito"/>
              <a:sym typeface="Gabarito"/>
            </a:endParaRPr>
          </a:p>
        </p:txBody>
      </p:sp>
      <p:sp>
        <p:nvSpPr>
          <p:cNvPr id="217" name="Google Shape;217;p26"/>
          <p:cNvSpPr/>
          <p:nvPr/>
        </p:nvSpPr>
        <p:spPr>
          <a:xfrm>
            <a:off x="2764895" y="3705813"/>
            <a:ext cx="728400" cy="728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chemeClr val="dk1"/>
                </a:solidFill>
                <a:latin typeface="Gabarito"/>
                <a:ea typeface="Gabarito"/>
                <a:cs typeface="Gabarito"/>
                <a:sym typeface="Gabarito"/>
              </a:rPr>
              <a:t>02</a:t>
            </a:r>
            <a:endParaRPr sz="2800" b="1">
              <a:solidFill>
                <a:schemeClr val="dk1"/>
              </a:solidFill>
              <a:latin typeface="Gabarito"/>
              <a:ea typeface="Gabarito"/>
              <a:cs typeface="Gabarito"/>
              <a:sym typeface="Gabarito"/>
            </a:endParaRPr>
          </a:p>
        </p:txBody>
      </p:sp>
      <p:sp>
        <p:nvSpPr>
          <p:cNvPr id="218" name="Google Shape;218;p26"/>
          <p:cNvSpPr/>
          <p:nvPr/>
        </p:nvSpPr>
        <p:spPr>
          <a:xfrm>
            <a:off x="4699490" y="2502079"/>
            <a:ext cx="910021" cy="910149"/>
          </a:xfrm>
          <a:custGeom>
            <a:avLst/>
            <a:gdLst/>
            <a:ahLst/>
            <a:cxnLst/>
            <a:rect l="l" t="t" r="r" b="b"/>
            <a:pathLst>
              <a:path w="7099" h="7100" extrusionOk="0">
                <a:moveTo>
                  <a:pt x="3549" y="1"/>
                </a:moveTo>
                <a:cubicBezTo>
                  <a:pt x="1589" y="1"/>
                  <a:pt x="0" y="1589"/>
                  <a:pt x="0" y="3551"/>
                </a:cubicBezTo>
                <a:cubicBezTo>
                  <a:pt x="0" y="5511"/>
                  <a:pt x="1589" y="7099"/>
                  <a:pt x="3549" y="7099"/>
                </a:cubicBezTo>
                <a:cubicBezTo>
                  <a:pt x="5510" y="7099"/>
                  <a:pt x="7099" y="5511"/>
                  <a:pt x="7099" y="3551"/>
                </a:cubicBezTo>
                <a:cubicBezTo>
                  <a:pt x="7099" y="1589"/>
                  <a:pt x="5510" y="1"/>
                  <a:pt x="354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2" name="Google Shape;222;p26"/>
          <p:cNvSpPr/>
          <p:nvPr/>
        </p:nvSpPr>
        <p:spPr>
          <a:xfrm>
            <a:off x="4341833" y="1578328"/>
            <a:ext cx="728400" cy="72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chemeClr val="dk1"/>
                </a:solidFill>
                <a:latin typeface="Gabarito"/>
                <a:ea typeface="Gabarito"/>
                <a:cs typeface="Gabarito"/>
                <a:sym typeface="Gabarito"/>
              </a:rPr>
              <a:t>03</a:t>
            </a:r>
            <a:endParaRPr sz="2800" b="1">
              <a:solidFill>
                <a:schemeClr val="dk1"/>
              </a:solidFill>
              <a:latin typeface="Gabarito"/>
              <a:ea typeface="Gabarito"/>
              <a:cs typeface="Gabarito"/>
              <a:sym typeface="Gabarito"/>
            </a:endParaRPr>
          </a:p>
        </p:txBody>
      </p:sp>
      <p:sp>
        <p:nvSpPr>
          <p:cNvPr id="223" name="Google Shape;223;p26"/>
          <p:cNvSpPr/>
          <p:nvPr/>
        </p:nvSpPr>
        <p:spPr>
          <a:xfrm>
            <a:off x="6160966" y="2502079"/>
            <a:ext cx="910277" cy="910149"/>
          </a:xfrm>
          <a:custGeom>
            <a:avLst/>
            <a:gdLst/>
            <a:ahLst/>
            <a:cxnLst/>
            <a:rect l="l" t="t" r="r" b="b"/>
            <a:pathLst>
              <a:path w="7101" h="7100" extrusionOk="0">
                <a:moveTo>
                  <a:pt x="3551" y="1"/>
                </a:moveTo>
                <a:cubicBezTo>
                  <a:pt x="1590" y="1"/>
                  <a:pt x="0" y="1589"/>
                  <a:pt x="0" y="3551"/>
                </a:cubicBezTo>
                <a:cubicBezTo>
                  <a:pt x="0" y="5511"/>
                  <a:pt x="1590" y="7099"/>
                  <a:pt x="3551" y="7099"/>
                </a:cubicBezTo>
                <a:cubicBezTo>
                  <a:pt x="5511" y="7099"/>
                  <a:pt x="7101" y="5511"/>
                  <a:pt x="7101" y="3551"/>
                </a:cubicBezTo>
                <a:cubicBezTo>
                  <a:pt x="7101" y="1589"/>
                  <a:pt x="5511" y="1"/>
                  <a:pt x="355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26"/>
          <p:cNvSpPr txBox="1"/>
          <p:nvPr/>
        </p:nvSpPr>
        <p:spPr>
          <a:xfrm>
            <a:off x="5180415" y="1835308"/>
            <a:ext cx="1947600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Gabarito"/>
                <a:ea typeface="Gabarito"/>
                <a:cs typeface="Gabarito"/>
                <a:sym typeface="Gabarito"/>
              </a:rPr>
              <a:t>Proveedores</a:t>
            </a:r>
            <a:endParaRPr sz="2200" dirty="0">
              <a:solidFill>
                <a:schemeClr val="dk1"/>
              </a:solidFill>
              <a:latin typeface="Gabarito"/>
              <a:ea typeface="Gabarito"/>
              <a:cs typeface="Gabarito"/>
              <a:sym typeface="Gabarito"/>
            </a:endParaRPr>
          </a:p>
        </p:txBody>
      </p:sp>
      <p:sp>
        <p:nvSpPr>
          <p:cNvPr id="228" name="Google Shape;228;p26"/>
          <p:cNvSpPr/>
          <p:nvPr/>
        </p:nvSpPr>
        <p:spPr>
          <a:xfrm rot="10800000">
            <a:off x="7649742" y="2859830"/>
            <a:ext cx="194100" cy="194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antari"/>
              <a:ea typeface="Gantari"/>
              <a:cs typeface="Gantari"/>
              <a:sym typeface="Gantari"/>
            </a:endParaRPr>
          </a:p>
        </p:txBody>
      </p:sp>
      <p:sp>
        <p:nvSpPr>
          <p:cNvPr id="229" name="Google Shape;229;p26"/>
          <p:cNvSpPr/>
          <p:nvPr/>
        </p:nvSpPr>
        <p:spPr>
          <a:xfrm rot="10800000">
            <a:off x="1003567" y="2860080"/>
            <a:ext cx="194100" cy="194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antari"/>
              <a:ea typeface="Gantari"/>
              <a:cs typeface="Gantari"/>
              <a:sym typeface="Gantari"/>
            </a:endParaRPr>
          </a:p>
        </p:txBody>
      </p:sp>
      <p:graphicFrame>
        <p:nvGraphicFramePr>
          <p:cNvPr id="2" name="Tabla 2">
            <a:extLst>
              <a:ext uri="{FF2B5EF4-FFF2-40B4-BE49-F238E27FC236}">
                <a16:creationId xmlns:a16="http://schemas.microsoft.com/office/drawing/2014/main" id="{8F9F743A-1622-1C9A-E9A1-22BB8CD827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3691668"/>
              </p:ext>
            </p:extLst>
          </p:nvPr>
        </p:nvGraphicFramePr>
        <p:xfrm>
          <a:off x="2339821" y="178447"/>
          <a:ext cx="1865467" cy="126915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65467">
                  <a:extLst>
                    <a:ext uri="{9D8B030D-6E8A-4147-A177-3AD203B41FA5}">
                      <a16:colId xmlns:a16="http://schemas.microsoft.com/office/drawing/2014/main" val="2008723658"/>
                    </a:ext>
                  </a:extLst>
                </a:gridCol>
              </a:tblGrid>
              <a:tr h="264208">
                <a:tc>
                  <a:txBody>
                    <a:bodyPr/>
                    <a:lstStyle/>
                    <a:p>
                      <a:r>
                        <a:rPr lang="es-ES" dirty="0" err="1"/>
                        <a:t>product_categories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598335"/>
                  </a:ext>
                </a:extLst>
              </a:tr>
              <a:tr h="321453">
                <a:tc>
                  <a:txBody>
                    <a:bodyPr/>
                    <a:lstStyle/>
                    <a:p>
                      <a:r>
                        <a:rPr lang="es-ES" sz="1200" dirty="0" err="1"/>
                        <a:t>title</a:t>
                      </a:r>
                      <a:endParaRPr lang="es-P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0832723"/>
                  </a:ext>
                </a:extLst>
              </a:tr>
              <a:tr h="321453">
                <a:tc>
                  <a:txBody>
                    <a:bodyPr/>
                    <a:lstStyle/>
                    <a:p>
                      <a:r>
                        <a:rPr lang="es-ES" sz="1200" dirty="0"/>
                        <a:t>imagen</a:t>
                      </a:r>
                      <a:endParaRPr lang="es-P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509913"/>
                  </a:ext>
                </a:extLst>
              </a:tr>
              <a:tr h="321453">
                <a:tc>
                  <a:txBody>
                    <a:bodyPr/>
                    <a:lstStyle/>
                    <a:p>
                      <a:r>
                        <a:rPr lang="es-ES" sz="1200" dirty="0" err="1"/>
                        <a:t>state</a:t>
                      </a:r>
                      <a:endParaRPr lang="es-P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943859"/>
                  </a:ext>
                </a:extLst>
              </a:tr>
            </a:tbl>
          </a:graphicData>
        </a:graphic>
      </p:graphicFrame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E6D99C31-9757-4993-7939-09EF095ABB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00606"/>
              </p:ext>
            </p:extLst>
          </p:nvPr>
        </p:nvGraphicFramePr>
        <p:xfrm>
          <a:off x="5946710" y="58163"/>
          <a:ext cx="1498762" cy="191206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98762">
                  <a:extLst>
                    <a:ext uri="{9D8B030D-6E8A-4147-A177-3AD203B41FA5}">
                      <a16:colId xmlns:a16="http://schemas.microsoft.com/office/drawing/2014/main" val="2008723658"/>
                    </a:ext>
                  </a:extLst>
                </a:gridCol>
              </a:tblGrid>
              <a:tr h="264208">
                <a:tc>
                  <a:txBody>
                    <a:bodyPr/>
                    <a:lstStyle/>
                    <a:p>
                      <a:r>
                        <a:rPr lang="es-PE" dirty="0" err="1"/>
                        <a:t>providers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598335"/>
                  </a:ext>
                </a:extLst>
              </a:tr>
              <a:tr h="321453">
                <a:tc>
                  <a:txBody>
                    <a:bodyPr/>
                    <a:lstStyle/>
                    <a:p>
                      <a:r>
                        <a:rPr lang="es-ES" sz="1200" dirty="0" err="1"/>
                        <a:t>full_name</a:t>
                      </a:r>
                      <a:endParaRPr lang="es-P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0832723"/>
                  </a:ext>
                </a:extLst>
              </a:tr>
              <a:tr h="321453">
                <a:tc>
                  <a:txBody>
                    <a:bodyPr/>
                    <a:lstStyle/>
                    <a:p>
                      <a:r>
                        <a:rPr lang="es-ES" sz="1200" dirty="0"/>
                        <a:t>ruc</a:t>
                      </a:r>
                      <a:endParaRPr lang="es-P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509913"/>
                  </a:ext>
                </a:extLst>
              </a:tr>
              <a:tr h="321453">
                <a:tc>
                  <a:txBody>
                    <a:bodyPr/>
                    <a:lstStyle/>
                    <a:p>
                      <a:r>
                        <a:rPr lang="es-ES" sz="1200" dirty="0"/>
                        <a:t>email</a:t>
                      </a:r>
                      <a:endParaRPr lang="es-P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943859"/>
                  </a:ext>
                </a:extLst>
              </a:tr>
              <a:tr h="321453">
                <a:tc>
                  <a:txBody>
                    <a:bodyPr/>
                    <a:lstStyle/>
                    <a:p>
                      <a:r>
                        <a:rPr lang="es-ES" sz="1200" dirty="0" err="1"/>
                        <a:t>phone</a:t>
                      </a:r>
                      <a:endParaRPr lang="es-P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7615013"/>
                  </a:ext>
                </a:extLst>
              </a:tr>
              <a:tr h="321453">
                <a:tc>
                  <a:txBody>
                    <a:bodyPr/>
                    <a:lstStyle/>
                    <a:p>
                      <a:r>
                        <a:rPr lang="es-ES" sz="1200" dirty="0" err="1"/>
                        <a:t>address</a:t>
                      </a:r>
                      <a:endParaRPr lang="es-P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9212952"/>
                  </a:ext>
                </a:extLst>
              </a:tr>
            </a:tbl>
          </a:graphicData>
        </a:graphic>
      </p:graphicFrame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370D0BAB-8E4D-E767-B837-DE5C537D89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8936925"/>
              </p:ext>
            </p:extLst>
          </p:nvPr>
        </p:nvGraphicFramePr>
        <p:xfrm>
          <a:off x="599629" y="3762622"/>
          <a:ext cx="1847922" cy="126915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847922">
                  <a:extLst>
                    <a:ext uri="{9D8B030D-6E8A-4147-A177-3AD203B41FA5}">
                      <a16:colId xmlns:a16="http://schemas.microsoft.com/office/drawing/2014/main" val="2008723658"/>
                    </a:ext>
                  </a:extLst>
                </a:gridCol>
              </a:tblGrid>
              <a:tr h="264208">
                <a:tc>
                  <a:txBody>
                    <a:bodyPr/>
                    <a:lstStyle/>
                    <a:p>
                      <a:r>
                        <a:rPr lang="es-ES" dirty="0" err="1"/>
                        <a:t>units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598335"/>
                  </a:ext>
                </a:extLst>
              </a:tr>
              <a:tr h="321453">
                <a:tc>
                  <a:txBody>
                    <a:bodyPr/>
                    <a:lstStyle/>
                    <a:p>
                      <a:r>
                        <a:rPr lang="es-ES" sz="1200" dirty="0" err="1"/>
                        <a:t>name</a:t>
                      </a:r>
                      <a:endParaRPr lang="es-P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0832723"/>
                  </a:ext>
                </a:extLst>
              </a:tr>
              <a:tr h="321453">
                <a:tc>
                  <a:txBody>
                    <a:bodyPr/>
                    <a:lstStyle/>
                    <a:p>
                      <a:r>
                        <a:rPr lang="es-ES" sz="1200" dirty="0" err="1"/>
                        <a:t>description</a:t>
                      </a:r>
                      <a:endParaRPr lang="es-P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782964"/>
                  </a:ext>
                </a:extLst>
              </a:tr>
              <a:tr h="321453">
                <a:tc>
                  <a:txBody>
                    <a:bodyPr/>
                    <a:lstStyle/>
                    <a:p>
                      <a:r>
                        <a:rPr lang="es-ES" sz="1200" dirty="0" err="1"/>
                        <a:t>state</a:t>
                      </a:r>
                      <a:endParaRPr lang="es-P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943859"/>
                  </a:ext>
                </a:extLst>
              </a:tr>
            </a:tbl>
          </a:graphicData>
        </a:graphic>
      </p:graphicFrame>
      <p:sp>
        <p:nvSpPr>
          <p:cNvPr id="8" name="Google Shape;206;p26">
            <a:extLst>
              <a:ext uri="{FF2B5EF4-FFF2-40B4-BE49-F238E27FC236}">
                <a16:creationId xmlns:a16="http://schemas.microsoft.com/office/drawing/2014/main" id="{4CCBC592-5941-91BC-C3C2-767E0468C11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9480" y="5816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Desarrollo</a:t>
            </a:r>
            <a:endParaRPr dirty="0"/>
          </a:p>
        </p:txBody>
      </p:sp>
      <p:sp>
        <p:nvSpPr>
          <p:cNvPr id="7" name="Google Shape;623;p36">
            <a:extLst>
              <a:ext uri="{FF2B5EF4-FFF2-40B4-BE49-F238E27FC236}">
                <a16:creationId xmlns:a16="http://schemas.microsoft.com/office/drawing/2014/main" id="{0D27B7EE-6E8A-2B99-23E5-C7BA2552E33E}"/>
              </a:ext>
            </a:extLst>
          </p:cNvPr>
          <p:cNvSpPr/>
          <p:nvPr/>
        </p:nvSpPr>
        <p:spPr>
          <a:xfrm>
            <a:off x="1979686" y="2684484"/>
            <a:ext cx="490085" cy="490089"/>
          </a:xfrm>
          <a:custGeom>
            <a:avLst/>
            <a:gdLst/>
            <a:ahLst/>
            <a:cxnLst/>
            <a:rect l="l" t="t" r="r" b="b"/>
            <a:pathLst>
              <a:path w="1460" h="1461" extrusionOk="0">
                <a:moveTo>
                  <a:pt x="1029" y="0"/>
                </a:moveTo>
                <a:lnTo>
                  <a:pt x="1029" y="0"/>
                </a:lnTo>
                <a:cubicBezTo>
                  <a:pt x="1043" y="7"/>
                  <a:pt x="1059" y="11"/>
                  <a:pt x="1071" y="20"/>
                </a:cubicBezTo>
                <a:lnTo>
                  <a:pt x="1071" y="20"/>
                </a:lnTo>
                <a:cubicBezTo>
                  <a:pt x="1097" y="37"/>
                  <a:pt x="1112" y="62"/>
                  <a:pt x="1115" y="93"/>
                </a:cubicBezTo>
                <a:lnTo>
                  <a:pt x="1115" y="93"/>
                </a:lnTo>
                <a:cubicBezTo>
                  <a:pt x="1116" y="105"/>
                  <a:pt x="1117" y="117"/>
                  <a:pt x="1117" y="129"/>
                </a:cubicBezTo>
                <a:lnTo>
                  <a:pt x="1117" y="129"/>
                </a:lnTo>
                <a:cubicBezTo>
                  <a:pt x="1117" y="235"/>
                  <a:pt x="1117" y="342"/>
                  <a:pt x="1117" y="448"/>
                </a:cubicBezTo>
                <a:lnTo>
                  <a:pt x="1117" y="448"/>
                </a:lnTo>
                <a:cubicBezTo>
                  <a:pt x="1117" y="462"/>
                  <a:pt x="1111" y="471"/>
                  <a:pt x="1101" y="473"/>
                </a:cubicBezTo>
                <a:lnTo>
                  <a:pt x="1101" y="473"/>
                </a:lnTo>
                <a:cubicBezTo>
                  <a:pt x="1082" y="478"/>
                  <a:pt x="1072" y="467"/>
                  <a:pt x="1071" y="450"/>
                </a:cubicBezTo>
                <a:lnTo>
                  <a:pt x="1071" y="450"/>
                </a:lnTo>
                <a:cubicBezTo>
                  <a:pt x="1071" y="448"/>
                  <a:pt x="1071" y="445"/>
                  <a:pt x="1071" y="443"/>
                </a:cubicBezTo>
                <a:lnTo>
                  <a:pt x="1071" y="443"/>
                </a:lnTo>
                <a:cubicBezTo>
                  <a:pt x="1071" y="331"/>
                  <a:pt x="1070" y="219"/>
                  <a:pt x="1071" y="107"/>
                </a:cubicBezTo>
                <a:lnTo>
                  <a:pt x="1071" y="107"/>
                </a:lnTo>
                <a:cubicBezTo>
                  <a:pt x="1072" y="77"/>
                  <a:pt x="1046" y="47"/>
                  <a:pt x="1017" y="45"/>
                </a:cubicBezTo>
                <a:lnTo>
                  <a:pt x="1017" y="45"/>
                </a:lnTo>
                <a:cubicBezTo>
                  <a:pt x="993" y="43"/>
                  <a:pt x="969" y="44"/>
                  <a:pt x="945" y="44"/>
                </a:cubicBezTo>
                <a:lnTo>
                  <a:pt x="945" y="85"/>
                </a:lnTo>
                <a:lnTo>
                  <a:pt x="988" y="85"/>
                </a:lnTo>
                <a:lnTo>
                  <a:pt x="988" y="85"/>
                </a:lnTo>
                <a:cubicBezTo>
                  <a:pt x="995" y="85"/>
                  <a:pt x="1001" y="84"/>
                  <a:pt x="1008" y="85"/>
                </a:cubicBezTo>
                <a:lnTo>
                  <a:pt x="1008" y="85"/>
                </a:lnTo>
                <a:cubicBezTo>
                  <a:pt x="1022" y="85"/>
                  <a:pt x="1031" y="94"/>
                  <a:pt x="1031" y="108"/>
                </a:cubicBezTo>
                <a:lnTo>
                  <a:pt x="1031" y="510"/>
                </a:lnTo>
                <a:lnTo>
                  <a:pt x="1031" y="879"/>
                </a:lnTo>
                <a:lnTo>
                  <a:pt x="1031" y="879"/>
                </a:lnTo>
                <a:cubicBezTo>
                  <a:pt x="1031" y="898"/>
                  <a:pt x="1024" y="904"/>
                  <a:pt x="1005" y="904"/>
                </a:cubicBezTo>
                <a:lnTo>
                  <a:pt x="453" y="904"/>
                </a:lnTo>
                <a:lnTo>
                  <a:pt x="453" y="904"/>
                </a:lnTo>
                <a:cubicBezTo>
                  <a:pt x="436" y="904"/>
                  <a:pt x="429" y="898"/>
                  <a:pt x="429" y="881"/>
                </a:cubicBezTo>
                <a:lnTo>
                  <a:pt x="429" y="881"/>
                </a:lnTo>
                <a:cubicBezTo>
                  <a:pt x="429" y="624"/>
                  <a:pt x="429" y="367"/>
                  <a:pt x="429" y="110"/>
                </a:cubicBezTo>
                <a:lnTo>
                  <a:pt x="429" y="110"/>
                </a:lnTo>
                <a:cubicBezTo>
                  <a:pt x="429" y="94"/>
                  <a:pt x="438" y="85"/>
                  <a:pt x="455" y="85"/>
                </a:cubicBezTo>
                <a:lnTo>
                  <a:pt x="455" y="85"/>
                </a:lnTo>
                <a:cubicBezTo>
                  <a:pt x="474" y="85"/>
                  <a:pt x="493" y="85"/>
                  <a:pt x="513" y="85"/>
                </a:cubicBezTo>
                <a:lnTo>
                  <a:pt x="513" y="46"/>
                </a:lnTo>
                <a:lnTo>
                  <a:pt x="513" y="46"/>
                </a:lnTo>
                <a:cubicBezTo>
                  <a:pt x="487" y="46"/>
                  <a:pt x="462" y="44"/>
                  <a:pt x="437" y="47"/>
                </a:cubicBezTo>
                <a:lnTo>
                  <a:pt x="437" y="47"/>
                </a:lnTo>
                <a:cubicBezTo>
                  <a:pt x="411" y="50"/>
                  <a:pt x="392" y="73"/>
                  <a:pt x="389" y="99"/>
                </a:cubicBezTo>
                <a:lnTo>
                  <a:pt x="389" y="99"/>
                </a:lnTo>
                <a:cubicBezTo>
                  <a:pt x="388" y="109"/>
                  <a:pt x="387" y="118"/>
                  <a:pt x="387" y="127"/>
                </a:cubicBezTo>
                <a:lnTo>
                  <a:pt x="387" y="127"/>
                </a:lnTo>
                <a:cubicBezTo>
                  <a:pt x="387" y="377"/>
                  <a:pt x="387" y="627"/>
                  <a:pt x="387" y="876"/>
                </a:cubicBezTo>
                <a:lnTo>
                  <a:pt x="387" y="876"/>
                </a:lnTo>
                <a:cubicBezTo>
                  <a:pt x="387" y="909"/>
                  <a:pt x="404" y="935"/>
                  <a:pt x="436" y="943"/>
                </a:cubicBezTo>
                <a:lnTo>
                  <a:pt x="436" y="943"/>
                </a:lnTo>
                <a:cubicBezTo>
                  <a:pt x="443" y="945"/>
                  <a:pt x="450" y="946"/>
                  <a:pt x="457" y="946"/>
                </a:cubicBezTo>
                <a:lnTo>
                  <a:pt x="457" y="946"/>
                </a:lnTo>
                <a:cubicBezTo>
                  <a:pt x="638" y="946"/>
                  <a:pt x="820" y="946"/>
                  <a:pt x="1001" y="946"/>
                </a:cubicBezTo>
                <a:lnTo>
                  <a:pt x="1001" y="946"/>
                </a:lnTo>
                <a:cubicBezTo>
                  <a:pt x="1034" y="946"/>
                  <a:pt x="1060" y="932"/>
                  <a:pt x="1070" y="898"/>
                </a:cubicBezTo>
                <a:lnTo>
                  <a:pt x="1070" y="898"/>
                </a:lnTo>
                <a:cubicBezTo>
                  <a:pt x="1071" y="894"/>
                  <a:pt x="1071" y="891"/>
                  <a:pt x="1071" y="887"/>
                </a:cubicBezTo>
                <a:lnTo>
                  <a:pt x="1071" y="887"/>
                </a:lnTo>
                <a:cubicBezTo>
                  <a:pt x="1071" y="772"/>
                  <a:pt x="1071" y="658"/>
                  <a:pt x="1071" y="543"/>
                </a:cubicBezTo>
                <a:lnTo>
                  <a:pt x="1071" y="543"/>
                </a:lnTo>
                <a:cubicBezTo>
                  <a:pt x="1071" y="536"/>
                  <a:pt x="1074" y="529"/>
                  <a:pt x="1078" y="523"/>
                </a:cubicBezTo>
                <a:lnTo>
                  <a:pt x="1078" y="523"/>
                </a:lnTo>
                <a:cubicBezTo>
                  <a:pt x="1083" y="515"/>
                  <a:pt x="1094" y="512"/>
                  <a:pt x="1102" y="516"/>
                </a:cubicBezTo>
                <a:lnTo>
                  <a:pt x="1102" y="516"/>
                </a:lnTo>
                <a:cubicBezTo>
                  <a:pt x="1110" y="520"/>
                  <a:pt x="1117" y="527"/>
                  <a:pt x="1117" y="537"/>
                </a:cubicBezTo>
                <a:lnTo>
                  <a:pt x="1117" y="542"/>
                </a:lnTo>
                <a:lnTo>
                  <a:pt x="1117" y="542"/>
                </a:lnTo>
                <a:cubicBezTo>
                  <a:pt x="1117" y="656"/>
                  <a:pt x="1118" y="769"/>
                  <a:pt x="1117" y="883"/>
                </a:cubicBezTo>
                <a:lnTo>
                  <a:pt x="1117" y="883"/>
                </a:lnTo>
                <a:cubicBezTo>
                  <a:pt x="1116" y="935"/>
                  <a:pt x="1083" y="976"/>
                  <a:pt x="1031" y="988"/>
                </a:cubicBezTo>
                <a:lnTo>
                  <a:pt x="1031" y="988"/>
                </a:lnTo>
                <a:cubicBezTo>
                  <a:pt x="1023" y="990"/>
                  <a:pt x="1015" y="990"/>
                  <a:pt x="1007" y="990"/>
                </a:cubicBezTo>
                <a:lnTo>
                  <a:pt x="1007" y="990"/>
                </a:lnTo>
                <a:cubicBezTo>
                  <a:pt x="821" y="990"/>
                  <a:pt x="635" y="991"/>
                  <a:pt x="449" y="990"/>
                </a:cubicBezTo>
                <a:lnTo>
                  <a:pt x="449" y="990"/>
                </a:lnTo>
                <a:cubicBezTo>
                  <a:pt x="397" y="990"/>
                  <a:pt x="351" y="951"/>
                  <a:pt x="345" y="898"/>
                </a:cubicBezTo>
                <a:lnTo>
                  <a:pt x="345" y="898"/>
                </a:lnTo>
                <a:cubicBezTo>
                  <a:pt x="344" y="890"/>
                  <a:pt x="343" y="881"/>
                  <a:pt x="343" y="873"/>
                </a:cubicBezTo>
                <a:lnTo>
                  <a:pt x="343" y="873"/>
                </a:lnTo>
                <a:cubicBezTo>
                  <a:pt x="343" y="618"/>
                  <a:pt x="343" y="362"/>
                  <a:pt x="343" y="106"/>
                </a:cubicBezTo>
                <a:lnTo>
                  <a:pt x="343" y="106"/>
                </a:lnTo>
                <a:cubicBezTo>
                  <a:pt x="343" y="56"/>
                  <a:pt x="379" y="11"/>
                  <a:pt x="428" y="2"/>
                </a:cubicBezTo>
                <a:lnTo>
                  <a:pt x="428" y="2"/>
                </a:lnTo>
                <a:cubicBezTo>
                  <a:pt x="429" y="1"/>
                  <a:pt x="430" y="0"/>
                  <a:pt x="431" y="0"/>
                </a:cubicBezTo>
                <a:lnTo>
                  <a:pt x="431" y="0"/>
                </a:lnTo>
                <a:cubicBezTo>
                  <a:pt x="630" y="0"/>
                  <a:pt x="830" y="0"/>
                  <a:pt x="1029" y="0"/>
                </a:cubicBezTo>
                <a:close/>
                <a:moveTo>
                  <a:pt x="986" y="860"/>
                </a:moveTo>
                <a:lnTo>
                  <a:pt x="986" y="131"/>
                </a:lnTo>
                <a:lnTo>
                  <a:pt x="945" y="131"/>
                </a:lnTo>
                <a:lnTo>
                  <a:pt x="945" y="131"/>
                </a:lnTo>
                <a:cubicBezTo>
                  <a:pt x="945" y="143"/>
                  <a:pt x="945" y="154"/>
                  <a:pt x="945" y="166"/>
                </a:cubicBezTo>
                <a:lnTo>
                  <a:pt x="945" y="166"/>
                </a:lnTo>
                <a:cubicBezTo>
                  <a:pt x="944" y="182"/>
                  <a:pt x="945" y="199"/>
                  <a:pt x="943" y="215"/>
                </a:cubicBezTo>
                <a:lnTo>
                  <a:pt x="943" y="215"/>
                </a:lnTo>
                <a:cubicBezTo>
                  <a:pt x="934" y="266"/>
                  <a:pt x="889" y="300"/>
                  <a:pt x="839" y="301"/>
                </a:cubicBezTo>
                <a:lnTo>
                  <a:pt x="839" y="301"/>
                </a:lnTo>
                <a:cubicBezTo>
                  <a:pt x="772" y="301"/>
                  <a:pt x="705" y="301"/>
                  <a:pt x="638" y="301"/>
                </a:cubicBezTo>
                <a:lnTo>
                  <a:pt x="638" y="301"/>
                </a:lnTo>
                <a:cubicBezTo>
                  <a:pt x="628" y="301"/>
                  <a:pt x="618" y="299"/>
                  <a:pt x="607" y="299"/>
                </a:cubicBezTo>
                <a:lnTo>
                  <a:pt x="607" y="299"/>
                </a:lnTo>
                <a:cubicBezTo>
                  <a:pt x="584" y="297"/>
                  <a:pt x="564" y="286"/>
                  <a:pt x="547" y="271"/>
                </a:cubicBezTo>
                <a:lnTo>
                  <a:pt x="547" y="271"/>
                </a:lnTo>
                <a:cubicBezTo>
                  <a:pt x="525" y="249"/>
                  <a:pt x="515" y="222"/>
                  <a:pt x="514" y="192"/>
                </a:cubicBezTo>
                <a:lnTo>
                  <a:pt x="514" y="192"/>
                </a:lnTo>
                <a:cubicBezTo>
                  <a:pt x="513" y="171"/>
                  <a:pt x="514" y="151"/>
                  <a:pt x="514" y="131"/>
                </a:cubicBezTo>
                <a:lnTo>
                  <a:pt x="473" y="131"/>
                </a:lnTo>
                <a:lnTo>
                  <a:pt x="473" y="143"/>
                </a:lnTo>
                <a:lnTo>
                  <a:pt x="473" y="475"/>
                </a:lnTo>
                <a:lnTo>
                  <a:pt x="473" y="475"/>
                </a:lnTo>
                <a:cubicBezTo>
                  <a:pt x="473" y="483"/>
                  <a:pt x="473" y="490"/>
                  <a:pt x="475" y="497"/>
                </a:cubicBezTo>
                <a:lnTo>
                  <a:pt x="475" y="497"/>
                </a:lnTo>
                <a:cubicBezTo>
                  <a:pt x="489" y="547"/>
                  <a:pt x="527" y="580"/>
                  <a:pt x="579" y="581"/>
                </a:cubicBezTo>
                <a:lnTo>
                  <a:pt x="579" y="581"/>
                </a:lnTo>
                <a:cubicBezTo>
                  <a:pt x="629" y="582"/>
                  <a:pt x="679" y="581"/>
                  <a:pt x="729" y="581"/>
                </a:cubicBezTo>
                <a:lnTo>
                  <a:pt x="729" y="581"/>
                </a:lnTo>
                <a:cubicBezTo>
                  <a:pt x="744" y="581"/>
                  <a:pt x="752" y="589"/>
                  <a:pt x="752" y="605"/>
                </a:cubicBezTo>
                <a:lnTo>
                  <a:pt x="752" y="605"/>
                </a:lnTo>
                <a:cubicBezTo>
                  <a:pt x="752" y="654"/>
                  <a:pt x="752" y="704"/>
                  <a:pt x="752" y="754"/>
                </a:cubicBezTo>
                <a:lnTo>
                  <a:pt x="752" y="754"/>
                </a:lnTo>
                <a:cubicBezTo>
                  <a:pt x="752" y="761"/>
                  <a:pt x="752" y="769"/>
                  <a:pt x="754" y="776"/>
                </a:cubicBezTo>
                <a:lnTo>
                  <a:pt x="754" y="776"/>
                </a:lnTo>
                <a:cubicBezTo>
                  <a:pt x="768" y="825"/>
                  <a:pt x="802" y="856"/>
                  <a:pt x="850" y="859"/>
                </a:cubicBezTo>
                <a:lnTo>
                  <a:pt x="850" y="859"/>
                </a:lnTo>
                <a:cubicBezTo>
                  <a:pt x="895" y="863"/>
                  <a:pt x="940" y="860"/>
                  <a:pt x="986" y="860"/>
                </a:cubicBezTo>
                <a:close/>
                <a:moveTo>
                  <a:pt x="474" y="585"/>
                </a:moveTo>
                <a:lnTo>
                  <a:pt x="474" y="860"/>
                </a:lnTo>
                <a:lnTo>
                  <a:pt x="748" y="860"/>
                </a:lnTo>
                <a:lnTo>
                  <a:pt x="474" y="585"/>
                </a:lnTo>
                <a:close/>
                <a:moveTo>
                  <a:pt x="860" y="45"/>
                </a:moveTo>
                <a:lnTo>
                  <a:pt x="860" y="55"/>
                </a:lnTo>
                <a:lnTo>
                  <a:pt x="860" y="191"/>
                </a:lnTo>
                <a:lnTo>
                  <a:pt x="860" y="191"/>
                </a:lnTo>
                <a:cubicBezTo>
                  <a:pt x="860" y="207"/>
                  <a:pt x="852" y="215"/>
                  <a:pt x="837" y="215"/>
                </a:cubicBezTo>
                <a:lnTo>
                  <a:pt x="623" y="215"/>
                </a:lnTo>
                <a:lnTo>
                  <a:pt x="623" y="215"/>
                </a:lnTo>
                <a:cubicBezTo>
                  <a:pt x="608" y="215"/>
                  <a:pt x="600" y="206"/>
                  <a:pt x="600" y="191"/>
                </a:cubicBezTo>
                <a:lnTo>
                  <a:pt x="600" y="55"/>
                </a:lnTo>
                <a:lnTo>
                  <a:pt x="600" y="45"/>
                </a:lnTo>
                <a:lnTo>
                  <a:pt x="560" y="45"/>
                </a:lnTo>
                <a:lnTo>
                  <a:pt x="560" y="45"/>
                </a:lnTo>
                <a:cubicBezTo>
                  <a:pt x="560" y="97"/>
                  <a:pt x="558" y="149"/>
                  <a:pt x="560" y="201"/>
                </a:cubicBezTo>
                <a:lnTo>
                  <a:pt x="560" y="201"/>
                </a:lnTo>
                <a:cubicBezTo>
                  <a:pt x="561" y="229"/>
                  <a:pt x="588" y="255"/>
                  <a:pt x="618" y="255"/>
                </a:cubicBezTo>
                <a:lnTo>
                  <a:pt x="618" y="255"/>
                </a:lnTo>
                <a:cubicBezTo>
                  <a:pt x="691" y="255"/>
                  <a:pt x="764" y="254"/>
                  <a:pt x="838" y="255"/>
                </a:cubicBezTo>
                <a:lnTo>
                  <a:pt x="838" y="255"/>
                </a:lnTo>
                <a:cubicBezTo>
                  <a:pt x="872" y="256"/>
                  <a:pt x="901" y="226"/>
                  <a:pt x="901" y="191"/>
                </a:cubicBezTo>
                <a:lnTo>
                  <a:pt x="901" y="191"/>
                </a:lnTo>
                <a:cubicBezTo>
                  <a:pt x="900" y="146"/>
                  <a:pt x="900" y="100"/>
                  <a:pt x="900" y="54"/>
                </a:cubicBezTo>
                <a:lnTo>
                  <a:pt x="900" y="45"/>
                </a:lnTo>
                <a:lnTo>
                  <a:pt x="860" y="45"/>
                </a:lnTo>
                <a:close/>
                <a:moveTo>
                  <a:pt x="708" y="626"/>
                </a:moveTo>
                <a:lnTo>
                  <a:pt x="584" y="626"/>
                </a:lnTo>
                <a:lnTo>
                  <a:pt x="584" y="626"/>
                </a:lnTo>
                <a:cubicBezTo>
                  <a:pt x="625" y="667"/>
                  <a:pt x="666" y="709"/>
                  <a:pt x="708" y="750"/>
                </a:cubicBezTo>
                <a:lnTo>
                  <a:pt x="708" y="626"/>
                </a:lnTo>
                <a:close/>
                <a:moveTo>
                  <a:pt x="815" y="84"/>
                </a:moveTo>
                <a:lnTo>
                  <a:pt x="815" y="44"/>
                </a:lnTo>
                <a:lnTo>
                  <a:pt x="644" y="44"/>
                </a:lnTo>
                <a:lnTo>
                  <a:pt x="644" y="84"/>
                </a:lnTo>
                <a:lnTo>
                  <a:pt x="815" y="84"/>
                </a:lnTo>
                <a:close/>
                <a:moveTo>
                  <a:pt x="644" y="131"/>
                </a:moveTo>
                <a:lnTo>
                  <a:pt x="644" y="170"/>
                </a:lnTo>
                <a:lnTo>
                  <a:pt x="815" y="170"/>
                </a:lnTo>
                <a:lnTo>
                  <a:pt x="815" y="131"/>
                </a:lnTo>
                <a:lnTo>
                  <a:pt x="644" y="131"/>
                </a:lnTo>
                <a:close/>
                <a:moveTo>
                  <a:pt x="0" y="1300"/>
                </a:moveTo>
                <a:lnTo>
                  <a:pt x="0" y="1300"/>
                </a:lnTo>
                <a:cubicBezTo>
                  <a:pt x="6" y="1291"/>
                  <a:pt x="15" y="1287"/>
                  <a:pt x="26" y="1287"/>
                </a:cubicBezTo>
                <a:lnTo>
                  <a:pt x="26" y="1287"/>
                </a:lnTo>
                <a:cubicBezTo>
                  <a:pt x="89" y="1288"/>
                  <a:pt x="151" y="1288"/>
                  <a:pt x="214" y="1288"/>
                </a:cubicBezTo>
                <a:lnTo>
                  <a:pt x="214" y="1288"/>
                </a:lnTo>
                <a:cubicBezTo>
                  <a:pt x="224" y="1288"/>
                  <a:pt x="233" y="1293"/>
                  <a:pt x="236" y="1301"/>
                </a:cubicBezTo>
                <a:lnTo>
                  <a:pt x="236" y="1301"/>
                </a:lnTo>
                <a:cubicBezTo>
                  <a:pt x="239" y="1310"/>
                  <a:pt x="237" y="1322"/>
                  <a:pt x="228" y="1327"/>
                </a:cubicBezTo>
                <a:lnTo>
                  <a:pt x="228" y="1327"/>
                </a:lnTo>
                <a:cubicBezTo>
                  <a:pt x="225" y="1330"/>
                  <a:pt x="220" y="1331"/>
                  <a:pt x="215" y="1331"/>
                </a:cubicBezTo>
                <a:lnTo>
                  <a:pt x="215" y="1331"/>
                </a:lnTo>
                <a:cubicBezTo>
                  <a:pt x="162" y="1332"/>
                  <a:pt x="108" y="1332"/>
                  <a:pt x="55" y="1332"/>
                </a:cubicBezTo>
                <a:lnTo>
                  <a:pt x="45" y="1332"/>
                </a:lnTo>
                <a:lnTo>
                  <a:pt x="45" y="1415"/>
                </a:lnTo>
                <a:lnTo>
                  <a:pt x="471" y="1415"/>
                </a:lnTo>
                <a:lnTo>
                  <a:pt x="471" y="1332"/>
                </a:lnTo>
                <a:lnTo>
                  <a:pt x="461" y="1332"/>
                </a:lnTo>
                <a:lnTo>
                  <a:pt x="300" y="1332"/>
                </a:lnTo>
                <a:lnTo>
                  <a:pt x="300" y="1332"/>
                </a:lnTo>
                <a:cubicBezTo>
                  <a:pt x="286" y="1332"/>
                  <a:pt x="278" y="1324"/>
                  <a:pt x="278" y="1310"/>
                </a:cubicBezTo>
                <a:lnTo>
                  <a:pt x="278" y="1310"/>
                </a:lnTo>
                <a:cubicBezTo>
                  <a:pt x="278" y="1296"/>
                  <a:pt x="286" y="1288"/>
                  <a:pt x="300" y="1288"/>
                </a:cubicBezTo>
                <a:lnTo>
                  <a:pt x="460" y="1288"/>
                </a:lnTo>
                <a:lnTo>
                  <a:pt x="471" y="1288"/>
                </a:lnTo>
                <a:lnTo>
                  <a:pt x="471" y="1277"/>
                </a:lnTo>
                <a:lnTo>
                  <a:pt x="471" y="1055"/>
                </a:lnTo>
                <a:lnTo>
                  <a:pt x="471" y="1055"/>
                </a:lnTo>
                <a:cubicBezTo>
                  <a:pt x="471" y="1040"/>
                  <a:pt x="480" y="1031"/>
                  <a:pt x="495" y="1031"/>
                </a:cubicBezTo>
                <a:lnTo>
                  <a:pt x="963" y="1031"/>
                </a:lnTo>
                <a:lnTo>
                  <a:pt x="963" y="1031"/>
                </a:lnTo>
                <a:cubicBezTo>
                  <a:pt x="979" y="1031"/>
                  <a:pt x="988" y="1040"/>
                  <a:pt x="988" y="1056"/>
                </a:cubicBezTo>
                <a:lnTo>
                  <a:pt x="988" y="1148"/>
                </a:lnTo>
                <a:lnTo>
                  <a:pt x="988" y="1159"/>
                </a:lnTo>
                <a:lnTo>
                  <a:pt x="1000" y="1159"/>
                </a:lnTo>
                <a:lnTo>
                  <a:pt x="1000" y="1159"/>
                </a:lnTo>
                <a:cubicBezTo>
                  <a:pt x="1143" y="1159"/>
                  <a:pt x="1287" y="1159"/>
                  <a:pt x="1431" y="1159"/>
                </a:cubicBezTo>
                <a:lnTo>
                  <a:pt x="1431" y="1159"/>
                </a:lnTo>
                <a:cubicBezTo>
                  <a:pt x="1444" y="1159"/>
                  <a:pt x="1453" y="1162"/>
                  <a:pt x="1459" y="1174"/>
                </a:cubicBezTo>
                <a:lnTo>
                  <a:pt x="1459" y="1460"/>
                </a:lnTo>
                <a:lnTo>
                  <a:pt x="0" y="1460"/>
                </a:lnTo>
                <a:lnTo>
                  <a:pt x="0" y="1460"/>
                </a:lnTo>
                <a:cubicBezTo>
                  <a:pt x="0" y="1407"/>
                  <a:pt x="0" y="1353"/>
                  <a:pt x="0" y="1300"/>
                </a:cubicBezTo>
                <a:close/>
                <a:moveTo>
                  <a:pt x="1415" y="1204"/>
                </a:moveTo>
                <a:lnTo>
                  <a:pt x="989" y="1204"/>
                </a:lnTo>
                <a:lnTo>
                  <a:pt x="989" y="1415"/>
                </a:lnTo>
                <a:lnTo>
                  <a:pt x="1415" y="1415"/>
                </a:lnTo>
                <a:lnTo>
                  <a:pt x="1415" y="1204"/>
                </a:lnTo>
                <a:close/>
                <a:moveTo>
                  <a:pt x="602" y="1075"/>
                </a:moveTo>
                <a:lnTo>
                  <a:pt x="602" y="1075"/>
                </a:lnTo>
                <a:cubicBezTo>
                  <a:pt x="602" y="1077"/>
                  <a:pt x="602" y="1078"/>
                  <a:pt x="602" y="1079"/>
                </a:cubicBezTo>
                <a:lnTo>
                  <a:pt x="602" y="1309"/>
                </a:lnTo>
                <a:lnTo>
                  <a:pt x="602" y="1309"/>
                </a:lnTo>
                <a:cubicBezTo>
                  <a:pt x="602" y="1317"/>
                  <a:pt x="605" y="1324"/>
                  <a:pt x="613" y="1328"/>
                </a:cubicBezTo>
                <a:lnTo>
                  <a:pt x="613" y="1328"/>
                </a:lnTo>
                <a:cubicBezTo>
                  <a:pt x="622" y="1331"/>
                  <a:pt x="630" y="1331"/>
                  <a:pt x="637" y="1323"/>
                </a:cubicBezTo>
                <a:lnTo>
                  <a:pt x="637" y="1323"/>
                </a:lnTo>
                <a:cubicBezTo>
                  <a:pt x="661" y="1299"/>
                  <a:pt x="685" y="1275"/>
                  <a:pt x="709" y="1251"/>
                </a:cubicBezTo>
                <a:lnTo>
                  <a:pt x="709" y="1251"/>
                </a:lnTo>
                <a:cubicBezTo>
                  <a:pt x="723" y="1236"/>
                  <a:pt x="738" y="1237"/>
                  <a:pt x="751" y="1251"/>
                </a:cubicBezTo>
                <a:lnTo>
                  <a:pt x="751" y="1251"/>
                </a:lnTo>
                <a:cubicBezTo>
                  <a:pt x="775" y="1275"/>
                  <a:pt x="799" y="1298"/>
                  <a:pt x="822" y="1322"/>
                </a:cubicBezTo>
                <a:lnTo>
                  <a:pt x="822" y="1322"/>
                </a:lnTo>
                <a:cubicBezTo>
                  <a:pt x="828" y="1328"/>
                  <a:pt x="835" y="1332"/>
                  <a:pt x="844" y="1329"/>
                </a:cubicBezTo>
                <a:lnTo>
                  <a:pt x="844" y="1329"/>
                </a:lnTo>
                <a:cubicBezTo>
                  <a:pt x="855" y="1324"/>
                  <a:pt x="858" y="1319"/>
                  <a:pt x="858" y="1306"/>
                </a:cubicBezTo>
                <a:lnTo>
                  <a:pt x="858" y="1085"/>
                </a:lnTo>
                <a:lnTo>
                  <a:pt x="858" y="1075"/>
                </a:lnTo>
                <a:lnTo>
                  <a:pt x="858" y="1075"/>
                </a:lnTo>
                <a:cubicBezTo>
                  <a:pt x="772" y="1075"/>
                  <a:pt x="687" y="1075"/>
                  <a:pt x="602" y="1075"/>
                </a:cubicBezTo>
                <a:close/>
                <a:moveTo>
                  <a:pt x="942" y="1415"/>
                </a:moveTo>
                <a:lnTo>
                  <a:pt x="942" y="1075"/>
                </a:lnTo>
                <a:lnTo>
                  <a:pt x="903" y="1075"/>
                </a:lnTo>
                <a:lnTo>
                  <a:pt x="903" y="1087"/>
                </a:lnTo>
                <a:lnTo>
                  <a:pt x="903" y="1314"/>
                </a:lnTo>
                <a:lnTo>
                  <a:pt x="903" y="1314"/>
                </a:lnTo>
                <a:cubicBezTo>
                  <a:pt x="903" y="1317"/>
                  <a:pt x="903" y="1320"/>
                  <a:pt x="902" y="1323"/>
                </a:cubicBezTo>
                <a:lnTo>
                  <a:pt x="902" y="1323"/>
                </a:lnTo>
                <a:cubicBezTo>
                  <a:pt x="896" y="1349"/>
                  <a:pt x="880" y="1366"/>
                  <a:pt x="854" y="1373"/>
                </a:cubicBezTo>
                <a:lnTo>
                  <a:pt x="854" y="1373"/>
                </a:lnTo>
                <a:cubicBezTo>
                  <a:pt x="830" y="1379"/>
                  <a:pt x="809" y="1373"/>
                  <a:pt x="791" y="1355"/>
                </a:cubicBezTo>
                <a:lnTo>
                  <a:pt x="791" y="1355"/>
                </a:lnTo>
                <a:cubicBezTo>
                  <a:pt x="773" y="1336"/>
                  <a:pt x="754" y="1318"/>
                  <a:pt x="736" y="1300"/>
                </a:cubicBezTo>
                <a:lnTo>
                  <a:pt x="736" y="1300"/>
                </a:lnTo>
                <a:cubicBezTo>
                  <a:pt x="734" y="1298"/>
                  <a:pt x="732" y="1296"/>
                  <a:pt x="730" y="1294"/>
                </a:cubicBezTo>
                <a:lnTo>
                  <a:pt x="730" y="1294"/>
                </a:lnTo>
                <a:cubicBezTo>
                  <a:pt x="710" y="1314"/>
                  <a:pt x="690" y="1334"/>
                  <a:pt x="670" y="1354"/>
                </a:cubicBezTo>
                <a:lnTo>
                  <a:pt x="670" y="1354"/>
                </a:lnTo>
                <a:cubicBezTo>
                  <a:pt x="653" y="1371"/>
                  <a:pt x="634" y="1379"/>
                  <a:pt x="609" y="1374"/>
                </a:cubicBezTo>
                <a:lnTo>
                  <a:pt x="609" y="1374"/>
                </a:lnTo>
                <a:cubicBezTo>
                  <a:pt x="580" y="1368"/>
                  <a:pt x="558" y="1342"/>
                  <a:pt x="558" y="1314"/>
                </a:cubicBezTo>
                <a:lnTo>
                  <a:pt x="558" y="1314"/>
                </a:lnTo>
                <a:cubicBezTo>
                  <a:pt x="558" y="1238"/>
                  <a:pt x="558" y="1162"/>
                  <a:pt x="558" y="1086"/>
                </a:cubicBezTo>
                <a:lnTo>
                  <a:pt x="558" y="1075"/>
                </a:lnTo>
                <a:lnTo>
                  <a:pt x="516" y="1075"/>
                </a:lnTo>
                <a:lnTo>
                  <a:pt x="516" y="1415"/>
                </a:lnTo>
                <a:lnTo>
                  <a:pt x="516" y="1415"/>
                </a:lnTo>
                <a:cubicBezTo>
                  <a:pt x="658" y="1415"/>
                  <a:pt x="800" y="1415"/>
                  <a:pt x="942" y="141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601;p36">
            <a:extLst>
              <a:ext uri="{FF2B5EF4-FFF2-40B4-BE49-F238E27FC236}">
                <a16:creationId xmlns:a16="http://schemas.microsoft.com/office/drawing/2014/main" id="{4CE77491-463C-32CF-B855-6461DA806A4E}"/>
              </a:ext>
            </a:extLst>
          </p:cNvPr>
          <p:cNvSpPr/>
          <p:nvPr/>
        </p:nvSpPr>
        <p:spPr>
          <a:xfrm>
            <a:off x="3450733" y="2684484"/>
            <a:ext cx="490085" cy="491572"/>
          </a:xfrm>
          <a:custGeom>
            <a:avLst/>
            <a:gdLst/>
            <a:ahLst/>
            <a:cxnLst/>
            <a:rect l="l" t="t" r="r" b="b"/>
            <a:pathLst>
              <a:path w="1460" h="1462" extrusionOk="0">
                <a:moveTo>
                  <a:pt x="1459" y="1019"/>
                </a:moveTo>
                <a:lnTo>
                  <a:pt x="1459" y="1019"/>
                </a:lnTo>
                <a:cubicBezTo>
                  <a:pt x="1456" y="1032"/>
                  <a:pt x="1453" y="1044"/>
                  <a:pt x="1448" y="1055"/>
                </a:cubicBezTo>
                <a:lnTo>
                  <a:pt x="1448" y="1055"/>
                </a:lnTo>
                <a:cubicBezTo>
                  <a:pt x="1432" y="1088"/>
                  <a:pt x="1405" y="1107"/>
                  <a:pt x="1369" y="1113"/>
                </a:cubicBezTo>
                <a:lnTo>
                  <a:pt x="1369" y="1113"/>
                </a:lnTo>
                <a:cubicBezTo>
                  <a:pt x="1362" y="1114"/>
                  <a:pt x="1356" y="1115"/>
                  <a:pt x="1349" y="1115"/>
                </a:cubicBezTo>
                <a:lnTo>
                  <a:pt x="1349" y="1115"/>
                </a:lnTo>
                <a:cubicBezTo>
                  <a:pt x="1207" y="1115"/>
                  <a:pt x="1065" y="1115"/>
                  <a:pt x="922" y="1115"/>
                </a:cubicBezTo>
                <a:lnTo>
                  <a:pt x="922" y="1115"/>
                </a:lnTo>
                <a:cubicBezTo>
                  <a:pt x="870" y="1115"/>
                  <a:pt x="823" y="1073"/>
                  <a:pt x="818" y="1021"/>
                </a:cubicBezTo>
                <a:lnTo>
                  <a:pt x="818" y="1021"/>
                </a:lnTo>
                <a:cubicBezTo>
                  <a:pt x="817" y="1011"/>
                  <a:pt x="816" y="1002"/>
                  <a:pt x="816" y="991"/>
                </a:cubicBezTo>
                <a:lnTo>
                  <a:pt x="816" y="991"/>
                </a:lnTo>
                <a:cubicBezTo>
                  <a:pt x="816" y="879"/>
                  <a:pt x="816" y="766"/>
                  <a:pt x="816" y="654"/>
                </a:cubicBezTo>
                <a:lnTo>
                  <a:pt x="816" y="654"/>
                </a:lnTo>
                <a:cubicBezTo>
                  <a:pt x="816" y="644"/>
                  <a:pt x="821" y="636"/>
                  <a:pt x="828" y="632"/>
                </a:cubicBezTo>
                <a:lnTo>
                  <a:pt x="828" y="632"/>
                </a:lnTo>
                <a:cubicBezTo>
                  <a:pt x="836" y="627"/>
                  <a:pt x="845" y="628"/>
                  <a:pt x="852" y="633"/>
                </a:cubicBezTo>
                <a:lnTo>
                  <a:pt x="852" y="633"/>
                </a:lnTo>
                <a:cubicBezTo>
                  <a:pt x="861" y="639"/>
                  <a:pt x="862" y="649"/>
                  <a:pt x="862" y="658"/>
                </a:cubicBezTo>
                <a:lnTo>
                  <a:pt x="862" y="658"/>
                </a:lnTo>
                <a:cubicBezTo>
                  <a:pt x="862" y="719"/>
                  <a:pt x="863" y="779"/>
                  <a:pt x="862" y="840"/>
                </a:cubicBezTo>
                <a:lnTo>
                  <a:pt x="862" y="840"/>
                </a:lnTo>
                <a:cubicBezTo>
                  <a:pt x="862" y="869"/>
                  <a:pt x="892" y="899"/>
                  <a:pt x="921" y="898"/>
                </a:cubicBezTo>
                <a:lnTo>
                  <a:pt x="921" y="898"/>
                </a:lnTo>
                <a:cubicBezTo>
                  <a:pt x="1066" y="898"/>
                  <a:pt x="1211" y="898"/>
                  <a:pt x="1356" y="898"/>
                </a:cubicBezTo>
                <a:lnTo>
                  <a:pt x="1356" y="898"/>
                </a:lnTo>
                <a:cubicBezTo>
                  <a:pt x="1381" y="898"/>
                  <a:pt x="1409" y="876"/>
                  <a:pt x="1413" y="847"/>
                </a:cubicBezTo>
                <a:lnTo>
                  <a:pt x="1413" y="847"/>
                </a:lnTo>
                <a:cubicBezTo>
                  <a:pt x="1415" y="836"/>
                  <a:pt x="1415" y="825"/>
                  <a:pt x="1415" y="814"/>
                </a:cubicBezTo>
                <a:lnTo>
                  <a:pt x="1415" y="814"/>
                </a:lnTo>
                <a:cubicBezTo>
                  <a:pt x="1415" y="600"/>
                  <a:pt x="1415" y="385"/>
                  <a:pt x="1415" y="170"/>
                </a:cubicBezTo>
                <a:lnTo>
                  <a:pt x="1415" y="157"/>
                </a:lnTo>
                <a:lnTo>
                  <a:pt x="1373" y="157"/>
                </a:lnTo>
                <a:lnTo>
                  <a:pt x="1373" y="167"/>
                </a:lnTo>
                <a:lnTo>
                  <a:pt x="1373" y="167"/>
                </a:lnTo>
                <a:cubicBezTo>
                  <a:pt x="1373" y="207"/>
                  <a:pt x="1373" y="247"/>
                  <a:pt x="1373" y="287"/>
                </a:cubicBezTo>
                <a:lnTo>
                  <a:pt x="1373" y="287"/>
                </a:lnTo>
                <a:cubicBezTo>
                  <a:pt x="1373" y="313"/>
                  <a:pt x="1361" y="332"/>
                  <a:pt x="1339" y="343"/>
                </a:cubicBezTo>
                <a:lnTo>
                  <a:pt x="1339" y="343"/>
                </a:lnTo>
                <a:cubicBezTo>
                  <a:pt x="1315" y="356"/>
                  <a:pt x="1292" y="354"/>
                  <a:pt x="1269" y="338"/>
                </a:cubicBezTo>
                <a:lnTo>
                  <a:pt x="1269" y="338"/>
                </a:lnTo>
                <a:cubicBezTo>
                  <a:pt x="1251" y="324"/>
                  <a:pt x="1244" y="306"/>
                  <a:pt x="1243" y="285"/>
                </a:cubicBezTo>
                <a:lnTo>
                  <a:pt x="1243" y="285"/>
                </a:lnTo>
                <a:cubicBezTo>
                  <a:pt x="1243" y="246"/>
                  <a:pt x="1243" y="207"/>
                  <a:pt x="1243" y="168"/>
                </a:cubicBezTo>
                <a:lnTo>
                  <a:pt x="1243" y="157"/>
                </a:lnTo>
                <a:lnTo>
                  <a:pt x="1203" y="157"/>
                </a:lnTo>
                <a:lnTo>
                  <a:pt x="1203" y="167"/>
                </a:lnTo>
                <a:lnTo>
                  <a:pt x="1203" y="167"/>
                </a:lnTo>
                <a:cubicBezTo>
                  <a:pt x="1203" y="207"/>
                  <a:pt x="1203" y="246"/>
                  <a:pt x="1203" y="286"/>
                </a:cubicBezTo>
                <a:lnTo>
                  <a:pt x="1203" y="286"/>
                </a:lnTo>
                <a:cubicBezTo>
                  <a:pt x="1202" y="321"/>
                  <a:pt x="1178" y="346"/>
                  <a:pt x="1146" y="350"/>
                </a:cubicBezTo>
                <a:lnTo>
                  <a:pt x="1146" y="350"/>
                </a:lnTo>
                <a:cubicBezTo>
                  <a:pt x="1111" y="355"/>
                  <a:pt x="1082" y="333"/>
                  <a:pt x="1075" y="300"/>
                </a:cubicBezTo>
                <a:lnTo>
                  <a:pt x="1075" y="300"/>
                </a:lnTo>
                <a:cubicBezTo>
                  <a:pt x="1073" y="295"/>
                  <a:pt x="1073" y="290"/>
                  <a:pt x="1073" y="285"/>
                </a:cubicBezTo>
                <a:lnTo>
                  <a:pt x="1073" y="285"/>
                </a:lnTo>
                <a:cubicBezTo>
                  <a:pt x="1073" y="243"/>
                  <a:pt x="1073" y="201"/>
                  <a:pt x="1073" y="157"/>
                </a:cubicBezTo>
                <a:lnTo>
                  <a:pt x="1032" y="157"/>
                </a:lnTo>
                <a:lnTo>
                  <a:pt x="1032" y="167"/>
                </a:lnTo>
                <a:lnTo>
                  <a:pt x="1032" y="167"/>
                </a:lnTo>
                <a:cubicBezTo>
                  <a:pt x="1032" y="205"/>
                  <a:pt x="1032" y="243"/>
                  <a:pt x="1032" y="281"/>
                </a:cubicBezTo>
                <a:lnTo>
                  <a:pt x="1032" y="281"/>
                </a:lnTo>
                <a:cubicBezTo>
                  <a:pt x="1033" y="316"/>
                  <a:pt x="1013" y="342"/>
                  <a:pt x="980" y="350"/>
                </a:cubicBezTo>
                <a:lnTo>
                  <a:pt x="980" y="350"/>
                </a:lnTo>
                <a:cubicBezTo>
                  <a:pt x="948" y="357"/>
                  <a:pt x="911" y="335"/>
                  <a:pt x="904" y="303"/>
                </a:cubicBezTo>
                <a:lnTo>
                  <a:pt x="904" y="303"/>
                </a:lnTo>
                <a:cubicBezTo>
                  <a:pt x="903" y="298"/>
                  <a:pt x="902" y="292"/>
                  <a:pt x="902" y="287"/>
                </a:cubicBezTo>
                <a:lnTo>
                  <a:pt x="902" y="287"/>
                </a:lnTo>
                <a:cubicBezTo>
                  <a:pt x="902" y="244"/>
                  <a:pt x="902" y="201"/>
                  <a:pt x="902" y="157"/>
                </a:cubicBezTo>
                <a:lnTo>
                  <a:pt x="862" y="157"/>
                </a:lnTo>
                <a:lnTo>
                  <a:pt x="862" y="168"/>
                </a:lnTo>
                <a:lnTo>
                  <a:pt x="862" y="562"/>
                </a:lnTo>
                <a:lnTo>
                  <a:pt x="862" y="562"/>
                </a:lnTo>
                <a:cubicBezTo>
                  <a:pt x="862" y="578"/>
                  <a:pt x="853" y="589"/>
                  <a:pt x="838" y="589"/>
                </a:cubicBezTo>
                <a:lnTo>
                  <a:pt x="838" y="589"/>
                </a:lnTo>
                <a:cubicBezTo>
                  <a:pt x="827" y="589"/>
                  <a:pt x="817" y="579"/>
                  <a:pt x="816" y="567"/>
                </a:cubicBezTo>
                <a:lnTo>
                  <a:pt x="816" y="567"/>
                </a:lnTo>
                <a:cubicBezTo>
                  <a:pt x="816" y="565"/>
                  <a:pt x="816" y="563"/>
                  <a:pt x="816" y="562"/>
                </a:cubicBezTo>
                <a:lnTo>
                  <a:pt x="816" y="562"/>
                </a:lnTo>
                <a:cubicBezTo>
                  <a:pt x="816" y="420"/>
                  <a:pt x="816" y="279"/>
                  <a:pt x="816" y="138"/>
                </a:cubicBezTo>
                <a:lnTo>
                  <a:pt x="816" y="138"/>
                </a:lnTo>
                <a:cubicBezTo>
                  <a:pt x="816" y="122"/>
                  <a:pt x="826" y="110"/>
                  <a:pt x="844" y="111"/>
                </a:cubicBezTo>
                <a:lnTo>
                  <a:pt x="844" y="111"/>
                </a:lnTo>
                <a:cubicBezTo>
                  <a:pt x="863" y="111"/>
                  <a:pt x="882" y="111"/>
                  <a:pt x="902" y="111"/>
                </a:cubicBezTo>
                <a:lnTo>
                  <a:pt x="902" y="111"/>
                </a:lnTo>
                <a:cubicBezTo>
                  <a:pt x="902" y="95"/>
                  <a:pt x="902" y="80"/>
                  <a:pt x="902" y="65"/>
                </a:cubicBezTo>
                <a:lnTo>
                  <a:pt x="902" y="65"/>
                </a:lnTo>
                <a:cubicBezTo>
                  <a:pt x="902" y="34"/>
                  <a:pt x="927" y="4"/>
                  <a:pt x="961" y="2"/>
                </a:cubicBezTo>
                <a:lnTo>
                  <a:pt x="961" y="2"/>
                </a:lnTo>
                <a:cubicBezTo>
                  <a:pt x="962" y="2"/>
                  <a:pt x="963" y="1"/>
                  <a:pt x="965" y="1"/>
                </a:cubicBezTo>
                <a:lnTo>
                  <a:pt x="968" y="1"/>
                </a:lnTo>
                <a:lnTo>
                  <a:pt x="968" y="1"/>
                </a:lnTo>
                <a:cubicBezTo>
                  <a:pt x="973" y="2"/>
                  <a:pt x="978" y="3"/>
                  <a:pt x="984" y="4"/>
                </a:cubicBezTo>
                <a:lnTo>
                  <a:pt x="984" y="4"/>
                </a:lnTo>
                <a:cubicBezTo>
                  <a:pt x="1012" y="10"/>
                  <a:pt x="1034" y="39"/>
                  <a:pt x="1033" y="70"/>
                </a:cubicBezTo>
                <a:lnTo>
                  <a:pt x="1033" y="70"/>
                </a:lnTo>
                <a:cubicBezTo>
                  <a:pt x="1032" y="84"/>
                  <a:pt x="1033" y="97"/>
                  <a:pt x="1033" y="110"/>
                </a:cubicBezTo>
                <a:lnTo>
                  <a:pt x="1073" y="110"/>
                </a:lnTo>
                <a:lnTo>
                  <a:pt x="1073" y="110"/>
                </a:lnTo>
                <a:cubicBezTo>
                  <a:pt x="1073" y="94"/>
                  <a:pt x="1072" y="78"/>
                  <a:pt x="1073" y="63"/>
                </a:cubicBezTo>
                <a:lnTo>
                  <a:pt x="1073" y="63"/>
                </a:lnTo>
                <a:cubicBezTo>
                  <a:pt x="1074" y="40"/>
                  <a:pt x="1085" y="21"/>
                  <a:pt x="1106" y="10"/>
                </a:cubicBezTo>
                <a:lnTo>
                  <a:pt x="1106" y="10"/>
                </a:lnTo>
                <a:cubicBezTo>
                  <a:pt x="1116" y="5"/>
                  <a:pt x="1127" y="4"/>
                  <a:pt x="1137" y="0"/>
                </a:cubicBezTo>
                <a:lnTo>
                  <a:pt x="1141" y="0"/>
                </a:lnTo>
                <a:lnTo>
                  <a:pt x="1141" y="0"/>
                </a:lnTo>
                <a:cubicBezTo>
                  <a:pt x="1142" y="1"/>
                  <a:pt x="1143" y="2"/>
                  <a:pt x="1144" y="2"/>
                </a:cubicBezTo>
                <a:lnTo>
                  <a:pt x="1144" y="2"/>
                </a:lnTo>
                <a:cubicBezTo>
                  <a:pt x="1176" y="2"/>
                  <a:pt x="1205" y="34"/>
                  <a:pt x="1203" y="65"/>
                </a:cubicBezTo>
                <a:lnTo>
                  <a:pt x="1203" y="65"/>
                </a:lnTo>
                <a:cubicBezTo>
                  <a:pt x="1203" y="80"/>
                  <a:pt x="1203" y="95"/>
                  <a:pt x="1203" y="109"/>
                </a:cubicBezTo>
                <a:lnTo>
                  <a:pt x="1243" y="109"/>
                </a:lnTo>
                <a:lnTo>
                  <a:pt x="1243" y="109"/>
                </a:lnTo>
                <a:cubicBezTo>
                  <a:pt x="1243" y="91"/>
                  <a:pt x="1243" y="73"/>
                  <a:pt x="1245" y="55"/>
                </a:cubicBezTo>
                <a:lnTo>
                  <a:pt x="1245" y="55"/>
                </a:lnTo>
                <a:cubicBezTo>
                  <a:pt x="1248" y="31"/>
                  <a:pt x="1263" y="15"/>
                  <a:pt x="1286" y="6"/>
                </a:cubicBezTo>
                <a:lnTo>
                  <a:pt x="1286" y="6"/>
                </a:lnTo>
                <a:cubicBezTo>
                  <a:pt x="1293" y="3"/>
                  <a:pt x="1300" y="2"/>
                  <a:pt x="1308" y="0"/>
                </a:cubicBezTo>
                <a:lnTo>
                  <a:pt x="1311" y="0"/>
                </a:lnTo>
                <a:lnTo>
                  <a:pt x="1311" y="0"/>
                </a:lnTo>
                <a:cubicBezTo>
                  <a:pt x="1316" y="1"/>
                  <a:pt x="1321" y="2"/>
                  <a:pt x="1326" y="4"/>
                </a:cubicBezTo>
                <a:lnTo>
                  <a:pt x="1326" y="4"/>
                </a:lnTo>
                <a:cubicBezTo>
                  <a:pt x="1356" y="11"/>
                  <a:pt x="1375" y="40"/>
                  <a:pt x="1374" y="67"/>
                </a:cubicBezTo>
                <a:lnTo>
                  <a:pt x="1374" y="67"/>
                </a:lnTo>
                <a:cubicBezTo>
                  <a:pt x="1373" y="81"/>
                  <a:pt x="1373" y="96"/>
                  <a:pt x="1373" y="110"/>
                </a:cubicBezTo>
                <a:lnTo>
                  <a:pt x="1373" y="110"/>
                </a:lnTo>
                <a:cubicBezTo>
                  <a:pt x="1392" y="110"/>
                  <a:pt x="1410" y="111"/>
                  <a:pt x="1427" y="110"/>
                </a:cubicBezTo>
                <a:lnTo>
                  <a:pt x="1427" y="110"/>
                </a:lnTo>
                <a:cubicBezTo>
                  <a:pt x="1441" y="109"/>
                  <a:pt x="1453" y="113"/>
                  <a:pt x="1459" y="127"/>
                </a:cubicBezTo>
                <a:lnTo>
                  <a:pt x="1459" y="1019"/>
                </a:lnTo>
                <a:close/>
                <a:moveTo>
                  <a:pt x="1414" y="1010"/>
                </a:moveTo>
                <a:lnTo>
                  <a:pt x="1414" y="1010"/>
                </a:lnTo>
                <a:cubicBezTo>
                  <a:pt x="1411" y="1012"/>
                  <a:pt x="1409" y="1013"/>
                  <a:pt x="1407" y="1014"/>
                </a:cubicBezTo>
                <a:lnTo>
                  <a:pt x="1407" y="1014"/>
                </a:lnTo>
                <a:cubicBezTo>
                  <a:pt x="1393" y="1022"/>
                  <a:pt x="1379" y="1029"/>
                  <a:pt x="1362" y="1029"/>
                </a:cubicBezTo>
                <a:lnTo>
                  <a:pt x="1362" y="1029"/>
                </a:lnTo>
                <a:cubicBezTo>
                  <a:pt x="1213" y="1029"/>
                  <a:pt x="1063" y="1029"/>
                  <a:pt x="914" y="1029"/>
                </a:cubicBezTo>
                <a:lnTo>
                  <a:pt x="914" y="1029"/>
                </a:lnTo>
                <a:cubicBezTo>
                  <a:pt x="911" y="1029"/>
                  <a:pt x="907" y="1028"/>
                  <a:pt x="904" y="1027"/>
                </a:cubicBezTo>
                <a:lnTo>
                  <a:pt x="904" y="1027"/>
                </a:lnTo>
                <a:cubicBezTo>
                  <a:pt x="890" y="1023"/>
                  <a:pt x="876" y="1018"/>
                  <a:pt x="863" y="1013"/>
                </a:cubicBezTo>
                <a:lnTo>
                  <a:pt x="863" y="1013"/>
                </a:lnTo>
                <a:cubicBezTo>
                  <a:pt x="863" y="1015"/>
                  <a:pt x="862" y="1018"/>
                  <a:pt x="863" y="1021"/>
                </a:cubicBezTo>
                <a:lnTo>
                  <a:pt x="863" y="1021"/>
                </a:lnTo>
                <a:cubicBezTo>
                  <a:pt x="872" y="1053"/>
                  <a:pt x="897" y="1071"/>
                  <a:pt x="929" y="1071"/>
                </a:cubicBezTo>
                <a:lnTo>
                  <a:pt x="929" y="1071"/>
                </a:lnTo>
                <a:cubicBezTo>
                  <a:pt x="1068" y="1071"/>
                  <a:pt x="1208" y="1071"/>
                  <a:pt x="1348" y="1071"/>
                </a:cubicBezTo>
                <a:lnTo>
                  <a:pt x="1348" y="1071"/>
                </a:lnTo>
                <a:cubicBezTo>
                  <a:pt x="1360" y="1071"/>
                  <a:pt x="1371" y="1068"/>
                  <a:pt x="1382" y="1062"/>
                </a:cubicBezTo>
                <a:lnTo>
                  <a:pt x="1382" y="1062"/>
                </a:lnTo>
                <a:cubicBezTo>
                  <a:pt x="1401" y="1050"/>
                  <a:pt x="1412" y="1034"/>
                  <a:pt x="1414" y="1010"/>
                </a:cubicBezTo>
                <a:close/>
                <a:moveTo>
                  <a:pt x="863" y="927"/>
                </a:moveTo>
                <a:lnTo>
                  <a:pt x="863" y="927"/>
                </a:lnTo>
                <a:cubicBezTo>
                  <a:pt x="863" y="928"/>
                  <a:pt x="862" y="930"/>
                  <a:pt x="863" y="932"/>
                </a:cubicBezTo>
                <a:lnTo>
                  <a:pt x="863" y="932"/>
                </a:lnTo>
                <a:cubicBezTo>
                  <a:pt x="867" y="960"/>
                  <a:pt x="894" y="985"/>
                  <a:pt x="923" y="985"/>
                </a:cubicBezTo>
                <a:lnTo>
                  <a:pt x="923" y="985"/>
                </a:lnTo>
                <a:cubicBezTo>
                  <a:pt x="1065" y="985"/>
                  <a:pt x="1206" y="985"/>
                  <a:pt x="1348" y="985"/>
                </a:cubicBezTo>
                <a:lnTo>
                  <a:pt x="1348" y="985"/>
                </a:lnTo>
                <a:cubicBezTo>
                  <a:pt x="1370" y="985"/>
                  <a:pt x="1389" y="977"/>
                  <a:pt x="1402" y="959"/>
                </a:cubicBezTo>
                <a:lnTo>
                  <a:pt x="1402" y="959"/>
                </a:lnTo>
                <a:cubicBezTo>
                  <a:pt x="1409" y="949"/>
                  <a:pt x="1415" y="939"/>
                  <a:pt x="1414" y="926"/>
                </a:cubicBezTo>
                <a:lnTo>
                  <a:pt x="1414" y="926"/>
                </a:lnTo>
                <a:cubicBezTo>
                  <a:pt x="1411" y="927"/>
                  <a:pt x="1409" y="927"/>
                  <a:pt x="1408" y="928"/>
                </a:cubicBezTo>
                <a:lnTo>
                  <a:pt x="1408" y="928"/>
                </a:lnTo>
                <a:cubicBezTo>
                  <a:pt x="1390" y="940"/>
                  <a:pt x="1370" y="944"/>
                  <a:pt x="1348" y="944"/>
                </a:cubicBezTo>
                <a:lnTo>
                  <a:pt x="1348" y="944"/>
                </a:lnTo>
                <a:cubicBezTo>
                  <a:pt x="1207" y="944"/>
                  <a:pt x="1066" y="944"/>
                  <a:pt x="924" y="944"/>
                </a:cubicBezTo>
                <a:lnTo>
                  <a:pt x="924" y="944"/>
                </a:lnTo>
                <a:cubicBezTo>
                  <a:pt x="916" y="944"/>
                  <a:pt x="908" y="943"/>
                  <a:pt x="900" y="941"/>
                </a:cubicBezTo>
                <a:lnTo>
                  <a:pt x="900" y="941"/>
                </a:lnTo>
                <a:cubicBezTo>
                  <a:pt x="888" y="937"/>
                  <a:pt x="875" y="932"/>
                  <a:pt x="863" y="927"/>
                </a:cubicBezTo>
                <a:close/>
                <a:moveTo>
                  <a:pt x="1159" y="134"/>
                </a:moveTo>
                <a:lnTo>
                  <a:pt x="1159" y="72"/>
                </a:lnTo>
                <a:lnTo>
                  <a:pt x="1159" y="72"/>
                </a:lnTo>
                <a:cubicBezTo>
                  <a:pt x="1159" y="58"/>
                  <a:pt x="1151" y="47"/>
                  <a:pt x="1139" y="47"/>
                </a:cubicBezTo>
                <a:lnTo>
                  <a:pt x="1139" y="47"/>
                </a:lnTo>
                <a:cubicBezTo>
                  <a:pt x="1127" y="47"/>
                  <a:pt x="1117" y="57"/>
                  <a:pt x="1117" y="70"/>
                </a:cubicBezTo>
                <a:lnTo>
                  <a:pt x="1117" y="70"/>
                </a:lnTo>
                <a:cubicBezTo>
                  <a:pt x="1117" y="113"/>
                  <a:pt x="1117" y="155"/>
                  <a:pt x="1117" y="198"/>
                </a:cubicBezTo>
                <a:lnTo>
                  <a:pt x="1117" y="198"/>
                </a:lnTo>
                <a:cubicBezTo>
                  <a:pt x="1117" y="210"/>
                  <a:pt x="1127" y="220"/>
                  <a:pt x="1136" y="221"/>
                </a:cubicBezTo>
                <a:lnTo>
                  <a:pt x="1136" y="221"/>
                </a:lnTo>
                <a:cubicBezTo>
                  <a:pt x="1149" y="222"/>
                  <a:pt x="1159" y="212"/>
                  <a:pt x="1159" y="198"/>
                </a:cubicBezTo>
                <a:lnTo>
                  <a:pt x="1159" y="198"/>
                </a:lnTo>
                <a:cubicBezTo>
                  <a:pt x="1159" y="177"/>
                  <a:pt x="1159" y="155"/>
                  <a:pt x="1159" y="134"/>
                </a:cubicBezTo>
                <a:close/>
                <a:moveTo>
                  <a:pt x="1289" y="134"/>
                </a:moveTo>
                <a:lnTo>
                  <a:pt x="1289" y="201"/>
                </a:lnTo>
                <a:lnTo>
                  <a:pt x="1289" y="201"/>
                </a:lnTo>
                <a:cubicBezTo>
                  <a:pt x="1289" y="212"/>
                  <a:pt x="1297" y="221"/>
                  <a:pt x="1308" y="221"/>
                </a:cubicBezTo>
                <a:lnTo>
                  <a:pt x="1308" y="221"/>
                </a:lnTo>
                <a:cubicBezTo>
                  <a:pt x="1320" y="221"/>
                  <a:pt x="1329" y="213"/>
                  <a:pt x="1329" y="201"/>
                </a:cubicBezTo>
                <a:lnTo>
                  <a:pt x="1329" y="201"/>
                </a:lnTo>
                <a:cubicBezTo>
                  <a:pt x="1330" y="156"/>
                  <a:pt x="1330" y="112"/>
                  <a:pt x="1329" y="68"/>
                </a:cubicBezTo>
                <a:lnTo>
                  <a:pt x="1329" y="68"/>
                </a:lnTo>
                <a:cubicBezTo>
                  <a:pt x="1329" y="56"/>
                  <a:pt x="1320" y="47"/>
                  <a:pt x="1308" y="47"/>
                </a:cubicBezTo>
                <a:lnTo>
                  <a:pt x="1308" y="47"/>
                </a:lnTo>
                <a:cubicBezTo>
                  <a:pt x="1297" y="47"/>
                  <a:pt x="1289" y="56"/>
                  <a:pt x="1289" y="68"/>
                </a:cubicBezTo>
                <a:lnTo>
                  <a:pt x="1289" y="134"/>
                </a:lnTo>
                <a:close/>
                <a:moveTo>
                  <a:pt x="987" y="134"/>
                </a:moveTo>
                <a:lnTo>
                  <a:pt x="987" y="69"/>
                </a:lnTo>
                <a:lnTo>
                  <a:pt x="987" y="69"/>
                </a:lnTo>
                <a:cubicBezTo>
                  <a:pt x="987" y="57"/>
                  <a:pt x="979" y="48"/>
                  <a:pt x="969" y="47"/>
                </a:cubicBezTo>
                <a:lnTo>
                  <a:pt x="969" y="47"/>
                </a:lnTo>
                <a:cubicBezTo>
                  <a:pt x="957" y="46"/>
                  <a:pt x="947" y="55"/>
                  <a:pt x="947" y="68"/>
                </a:cubicBezTo>
                <a:lnTo>
                  <a:pt x="947" y="68"/>
                </a:lnTo>
                <a:cubicBezTo>
                  <a:pt x="946" y="112"/>
                  <a:pt x="946" y="156"/>
                  <a:pt x="947" y="200"/>
                </a:cubicBezTo>
                <a:lnTo>
                  <a:pt x="947" y="200"/>
                </a:lnTo>
                <a:cubicBezTo>
                  <a:pt x="947" y="213"/>
                  <a:pt x="957" y="222"/>
                  <a:pt x="969" y="221"/>
                </a:cubicBezTo>
                <a:lnTo>
                  <a:pt x="969" y="221"/>
                </a:lnTo>
                <a:cubicBezTo>
                  <a:pt x="979" y="221"/>
                  <a:pt x="987" y="211"/>
                  <a:pt x="987" y="199"/>
                </a:cubicBezTo>
                <a:lnTo>
                  <a:pt x="987" y="134"/>
                </a:lnTo>
                <a:close/>
                <a:moveTo>
                  <a:pt x="1160" y="264"/>
                </a:moveTo>
                <a:lnTo>
                  <a:pt x="1117" y="264"/>
                </a:lnTo>
                <a:lnTo>
                  <a:pt x="1117" y="264"/>
                </a:lnTo>
                <a:cubicBezTo>
                  <a:pt x="1117" y="271"/>
                  <a:pt x="1117" y="278"/>
                  <a:pt x="1117" y="285"/>
                </a:cubicBezTo>
                <a:lnTo>
                  <a:pt x="1117" y="285"/>
                </a:lnTo>
                <a:cubicBezTo>
                  <a:pt x="1118" y="297"/>
                  <a:pt x="1127" y="306"/>
                  <a:pt x="1138" y="307"/>
                </a:cubicBezTo>
                <a:lnTo>
                  <a:pt x="1138" y="307"/>
                </a:lnTo>
                <a:cubicBezTo>
                  <a:pt x="1146" y="308"/>
                  <a:pt x="1155" y="300"/>
                  <a:pt x="1158" y="289"/>
                </a:cubicBezTo>
                <a:lnTo>
                  <a:pt x="1158" y="289"/>
                </a:lnTo>
                <a:cubicBezTo>
                  <a:pt x="1159" y="281"/>
                  <a:pt x="1159" y="272"/>
                  <a:pt x="1160" y="264"/>
                </a:cubicBezTo>
                <a:close/>
                <a:moveTo>
                  <a:pt x="947" y="264"/>
                </a:moveTo>
                <a:lnTo>
                  <a:pt x="947" y="264"/>
                </a:lnTo>
                <a:cubicBezTo>
                  <a:pt x="947" y="272"/>
                  <a:pt x="946" y="279"/>
                  <a:pt x="947" y="287"/>
                </a:cubicBezTo>
                <a:lnTo>
                  <a:pt x="947" y="287"/>
                </a:lnTo>
                <a:cubicBezTo>
                  <a:pt x="948" y="296"/>
                  <a:pt x="958" y="306"/>
                  <a:pt x="966" y="307"/>
                </a:cubicBezTo>
                <a:lnTo>
                  <a:pt x="966" y="307"/>
                </a:lnTo>
                <a:cubicBezTo>
                  <a:pt x="974" y="308"/>
                  <a:pt x="986" y="300"/>
                  <a:pt x="987" y="292"/>
                </a:cubicBezTo>
                <a:lnTo>
                  <a:pt x="987" y="292"/>
                </a:lnTo>
                <a:cubicBezTo>
                  <a:pt x="988" y="283"/>
                  <a:pt x="987" y="273"/>
                  <a:pt x="987" y="264"/>
                </a:cubicBezTo>
                <a:lnTo>
                  <a:pt x="947" y="264"/>
                </a:lnTo>
                <a:close/>
                <a:moveTo>
                  <a:pt x="1289" y="264"/>
                </a:moveTo>
                <a:lnTo>
                  <a:pt x="1289" y="288"/>
                </a:lnTo>
                <a:lnTo>
                  <a:pt x="1289" y="288"/>
                </a:lnTo>
                <a:cubicBezTo>
                  <a:pt x="1289" y="296"/>
                  <a:pt x="1294" y="301"/>
                  <a:pt x="1301" y="304"/>
                </a:cubicBezTo>
                <a:lnTo>
                  <a:pt x="1301" y="304"/>
                </a:lnTo>
                <a:cubicBezTo>
                  <a:pt x="1308" y="308"/>
                  <a:pt x="1315" y="307"/>
                  <a:pt x="1322" y="301"/>
                </a:cubicBezTo>
                <a:lnTo>
                  <a:pt x="1322" y="301"/>
                </a:lnTo>
                <a:cubicBezTo>
                  <a:pt x="1334" y="290"/>
                  <a:pt x="1328" y="276"/>
                  <a:pt x="1329" y="264"/>
                </a:cubicBezTo>
                <a:lnTo>
                  <a:pt x="1289" y="264"/>
                </a:lnTo>
                <a:close/>
                <a:moveTo>
                  <a:pt x="0" y="631"/>
                </a:moveTo>
                <a:lnTo>
                  <a:pt x="0" y="631"/>
                </a:lnTo>
                <a:cubicBezTo>
                  <a:pt x="2" y="645"/>
                  <a:pt x="3" y="658"/>
                  <a:pt x="5" y="672"/>
                </a:cubicBezTo>
                <a:lnTo>
                  <a:pt x="5" y="672"/>
                </a:lnTo>
                <a:cubicBezTo>
                  <a:pt x="10" y="707"/>
                  <a:pt x="20" y="741"/>
                  <a:pt x="36" y="772"/>
                </a:cubicBezTo>
                <a:lnTo>
                  <a:pt x="36" y="772"/>
                </a:lnTo>
                <a:cubicBezTo>
                  <a:pt x="54" y="807"/>
                  <a:pt x="75" y="840"/>
                  <a:pt x="95" y="874"/>
                </a:cubicBezTo>
                <a:lnTo>
                  <a:pt x="95" y="874"/>
                </a:lnTo>
                <a:cubicBezTo>
                  <a:pt x="118" y="911"/>
                  <a:pt x="141" y="949"/>
                  <a:pt x="165" y="986"/>
                </a:cubicBezTo>
                <a:lnTo>
                  <a:pt x="251" y="1126"/>
                </a:lnTo>
                <a:lnTo>
                  <a:pt x="251" y="1126"/>
                </a:lnTo>
                <a:cubicBezTo>
                  <a:pt x="274" y="1165"/>
                  <a:pt x="298" y="1203"/>
                  <a:pt x="322" y="1242"/>
                </a:cubicBezTo>
                <a:lnTo>
                  <a:pt x="322" y="1242"/>
                </a:lnTo>
                <a:cubicBezTo>
                  <a:pt x="331" y="1258"/>
                  <a:pt x="340" y="1273"/>
                  <a:pt x="357" y="1282"/>
                </a:cubicBezTo>
                <a:lnTo>
                  <a:pt x="357" y="1282"/>
                </a:lnTo>
                <a:cubicBezTo>
                  <a:pt x="387" y="1299"/>
                  <a:pt x="424" y="1289"/>
                  <a:pt x="443" y="1260"/>
                </a:cubicBezTo>
                <a:lnTo>
                  <a:pt x="443" y="1260"/>
                </a:lnTo>
                <a:cubicBezTo>
                  <a:pt x="454" y="1243"/>
                  <a:pt x="464" y="1226"/>
                  <a:pt x="475" y="1208"/>
                </a:cubicBezTo>
                <a:lnTo>
                  <a:pt x="475" y="1208"/>
                </a:lnTo>
                <a:cubicBezTo>
                  <a:pt x="514" y="1145"/>
                  <a:pt x="553" y="1082"/>
                  <a:pt x="592" y="1018"/>
                </a:cubicBezTo>
                <a:lnTo>
                  <a:pt x="592" y="1018"/>
                </a:lnTo>
                <a:cubicBezTo>
                  <a:pt x="634" y="950"/>
                  <a:pt x="676" y="881"/>
                  <a:pt x="718" y="813"/>
                </a:cubicBezTo>
                <a:lnTo>
                  <a:pt x="718" y="813"/>
                </a:lnTo>
                <a:cubicBezTo>
                  <a:pt x="753" y="757"/>
                  <a:pt x="772" y="695"/>
                  <a:pt x="776" y="630"/>
                </a:cubicBezTo>
                <a:lnTo>
                  <a:pt x="776" y="630"/>
                </a:lnTo>
                <a:cubicBezTo>
                  <a:pt x="778" y="596"/>
                  <a:pt x="775" y="563"/>
                  <a:pt x="769" y="530"/>
                </a:cubicBezTo>
                <a:lnTo>
                  <a:pt x="769" y="530"/>
                </a:lnTo>
                <a:cubicBezTo>
                  <a:pt x="759" y="485"/>
                  <a:pt x="742" y="443"/>
                  <a:pt x="718" y="404"/>
                </a:cubicBezTo>
                <a:lnTo>
                  <a:pt x="718" y="404"/>
                </a:lnTo>
                <a:cubicBezTo>
                  <a:pt x="692" y="362"/>
                  <a:pt x="659" y="327"/>
                  <a:pt x="620" y="298"/>
                </a:cubicBezTo>
                <a:lnTo>
                  <a:pt x="620" y="298"/>
                </a:lnTo>
                <a:cubicBezTo>
                  <a:pt x="595" y="280"/>
                  <a:pt x="569" y="264"/>
                  <a:pt x="540" y="252"/>
                </a:cubicBezTo>
                <a:lnTo>
                  <a:pt x="540" y="252"/>
                </a:lnTo>
                <a:cubicBezTo>
                  <a:pt x="496" y="233"/>
                  <a:pt x="450" y="224"/>
                  <a:pt x="402" y="221"/>
                </a:cubicBezTo>
                <a:lnTo>
                  <a:pt x="402" y="221"/>
                </a:lnTo>
                <a:cubicBezTo>
                  <a:pt x="387" y="220"/>
                  <a:pt x="373" y="222"/>
                  <a:pt x="358" y="223"/>
                </a:cubicBezTo>
                <a:lnTo>
                  <a:pt x="358" y="223"/>
                </a:lnTo>
                <a:cubicBezTo>
                  <a:pt x="330" y="224"/>
                  <a:pt x="304" y="230"/>
                  <a:pt x="277" y="237"/>
                </a:cubicBezTo>
                <a:lnTo>
                  <a:pt x="277" y="237"/>
                </a:lnTo>
                <a:cubicBezTo>
                  <a:pt x="231" y="250"/>
                  <a:pt x="190" y="272"/>
                  <a:pt x="152" y="300"/>
                </a:cubicBezTo>
                <a:lnTo>
                  <a:pt x="152" y="300"/>
                </a:lnTo>
                <a:cubicBezTo>
                  <a:pt x="148" y="304"/>
                  <a:pt x="144" y="308"/>
                  <a:pt x="141" y="313"/>
                </a:cubicBezTo>
                <a:lnTo>
                  <a:pt x="141" y="313"/>
                </a:lnTo>
                <a:cubicBezTo>
                  <a:pt x="136" y="323"/>
                  <a:pt x="140" y="334"/>
                  <a:pt x="148" y="341"/>
                </a:cubicBezTo>
                <a:lnTo>
                  <a:pt x="148" y="341"/>
                </a:lnTo>
                <a:cubicBezTo>
                  <a:pt x="155" y="346"/>
                  <a:pt x="170" y="344"/>
                  <a:pt x="179" y="337"/>
                </a:cubicBezTo>
                <a:lnTo>
                  <a:pt x="179" y="337"/>
                </a:lnTo>
                <a:cubicBezTo>
                  <a:pt x="205" y="317"/>
                  <a:pt x="234" y="299"/>
                  <a:pt x="265" y="289"/>
                </a:cubicBezTo>
                <a:lnTo>
                  <a:pt x="265" y="289"/>
                </a:lnTo>
                <a:cubicBezTo>
                  <a:pt x="289" y="281"/>
                  <a:pt x="313" y="275"/>
                  <a:pt x="337" y="270"/>
                </a:cubicBezTo>
                <a:lnTo>
                  <a:pt x="337" y="270"/>
                </a:lnTo>
                <a:cubicBezTo>
                  <a:pt x="354" y="267"/>
                  <a:pt x="372" y="265"/>
                  <a:pt x="389" y="265"/>
                </a:cubicBezTo>
                <a:lnTo>
                  <a:pt x="389" y="265"/>
                </a:lnTo>
                <a:cubicBezTo>
                  <a:pt x="410" y="266"/>
                  <a:pt x="432" y="269"/>
                  <a:pt x="453" y="272"/>
                </a:cubicBezTo>
                <a:lnTo>
                  <a:pt x="453" y="272"/>
                </a:lnTo>
                <a:cubicBezTo>
                  <a:pt x="494" y="280"/>
                  <a:pt x="532" y="295"/>
                  <a:pt x="567" y="317"/>
                </a:cubicBezTo>
                <a:lnTo>
                  <a:pt x="567" y="317"/>
                </a:lnTo>
                <a:cubicBezTo>
                  <a:pt x="600" y="337"/>
                  <a:pt x="628" y="362"/>
                  <a:pt x="653" y="391"/>
                </a:cubicBezTo>
                <a:lnTo>
                  <a:pt x="653" y="391"/>
                </a:lnTo>
                <a:cubicBezTo>
                  <a:pt x="678" y="422"/>
                  <a:pt x="697" y="455"/>
                  <a:pt x="710" y="492"/>
                </a:cubicBezTo>
                <a:lnTo>
                  <a:pt x="710" y="492"/>
                </a:lnTo>
                <a:cubicBezTo>
                  <a:pt x="726" y="536"/>
                  <a:pt x="735" y="580"/>
                  <a:pt x="730" y="627"/>
                </a:cubicBezTo>
                <a:lnTo>
                  <a:pt x="730" y="627"/>
                </a:lnTo>
                <a:cubicBezTo>
                  <a:pt x="728" y="646"/>
                  <a:pt x="727" y="666"/>
                  <a:pt x="723" y="685"/>
                </a:cubicBezTo>
                <a:lnTo>
                  <a:pt x="723" y="685"/>
                </a:lnTo>
                <a:cubicBezTo>
                  <a:pt x="716" y="718"/>
                  <a:pt x="703" y="750"/>
                  <a:pt x="686" y="779"/>
                </a:cubicBezTo>
                <a:lnTo>
                  <a:pt x="686" y="779"/>
                </a:lnTo>
                <a:cubicBezTo>
                  <a:pt x="664" y="816"/>
                  <a:pt x="641" y="852"/>
                  <a:pt x="619" y="889"/>
                </a:cubicBezTo>
                <a:lnTo>
                  <a:pt x="619" y="889"/>
                </a:lnTo>
                <a:cubicBezTo>
                  <a:pt x="593" y="930"/>
                  <a:pt x="568" y="971"/>
                  <a:pt x="543" y="1012"/>
                </a:cubicBezTo>
                <a:lnTo>
                  <a:pt x="543" y="1012"/>
                </a:lnTo>
                <a:cubicBezTo>
                  <a:pt x="521" y="1047"/>
                  <a:pt x="499" y="1082"/>
                  <a:pt x="478" y="1118"/>
                </a:cubicBezTo>
                <a:lnTo>
                  <a:pt x="478" y="1118"/>
                </a:lnTo>
                <a:cubicBezTo>
                  <a:pt x="455" y="1155"/>
                  <a:pt x="432" y="1193"/>
                  <a:pt x="408" y="1230"/>
                </a:cubicBezTo>
                <a:lnTo>
                  <a:pt x="408" y="1230"/>
                </a:lnTo>
                <a:cubicBezTo>
                  <a:pt x="395" y="1251"/>
                  <a:pt x="380" y="1251"/>
                  <a:pt x="367" y="1230"/>
                </a:cubicBezTo>
                <a:lnTo>
                  <a:pt x="367" y="1230"/>
                </a:lnTo>
                <a:cubicBezTo>
                  <a:pt x="366" y="1229"/>
                  <a:pt x="366" y="1228"/>
                  <a:pt x="366" y="1228"/>
                </a:cubicBezTo>
                <a:lnTo>
                  <a:pt x="366" y="1228"/>
                </a:lnTo>
                <a:cubicBezTo>
                  <a:pt x="337" y="1181"/>
                  <a:pt x="308" y="1135"/>
                  <a:pt x="280" y="1088"/>
                </a:cubicBezTo>
                <a:lnTo>
                  <a:pt x="280" y="1088"/>
                </a:lnTo>
                <a:cubicBezTo>
                  <a:pt x="257" y="1051"/>
                  <a:pt x="233" y="1013"/>
                  <a:pt x="210" y="975"/>
                </a:cubicBezTo>
                <a:lnTo>
                  <a:pt x="210" y="975"/>
                </a:lnTo>
                <a:cubicBezTo>
                  <a:pt x="184" y="934"/>
                  <a:pt x="159" y="892"/>
                  <a:pt x="133" y="850"/>
                </a:cubicBezTo>
                <a:lnTo>
                  <a:pt x="133" y="850"/>
                </a:lnTo>
                <a:cubicBezTo>
                  <a:pt x="117" y="824"/>
                  <a:pt x="101" y="798"/>
                  <a:pt x="86" y="771"/>
                </a:cubicBezTo>
                <a:lnTo>
                  <a:pt x="86" y="771"/>
                </a:lnTo>
                <a:cubicBezTo>
                  <a:pt x="63" y="730"/>
                  <a:pt x="49" y="686"/>
                  <a:pt x="46" y="640"/>
                </a:cubicBezTo>
                <a:lnTo>
                  <a:pt x="46" y="640"/>
                </a:lnTo>
                <a:cubicBezTo>
                  <a:pt x="43" y="603"/>
                  <a:pt x="45" y="566"/>
                  <a:pt x="54" y="530"/>
                </a:cubicBezTo>
                <a:lnTo>
                  <a:pt x="54" y="530"/>
                </a:lnTo>
                <a:cubicBezTo>
                  <a:pt x="66" y="482"/>
                  <a:pt x="86" y="438"/>
                  <a:pt x="117" y="399"/>
                </a:cubicBezTo>
                <a:lnTo>
                  <a:pt x="117" y="399"/>
                </a:lnTo>
                <a:cubicBezTo>
                  <a:pt x="127" y="386"/>
                  <a:pt x="124" y="367"/>
                  <a:pt x="109" y="362"/>
                </a:cubicBezTo>
                <a:lnTo>
                  <a:pt x="109" y="362"/>
                </a:lnTo>
                <a:cubicBezTo>
                  <a:pt x="99" y="358"/>
                  <a:pt x="88" y="362"/>
                  <a:pt x="79" y="373"/>
                </a:cubicBezTo>
                <a:lnTo>
                  <a:pt x="79" y="373"/>
                </a:lnTo>
                <a:cubicBezTo>
                  <a:pt x="59" y="401"/>
                  <a:pt x="41" y="430"/>
                  <a:pt x="28" y="462"/>
                </a:cubicBezTo>
                <a:lnTo>
                  <a:pt x="28" y="462"/>
                </a:lnTo>
                <a:cubicBezTo>
                  <a:pt x="16" y="494"/>
                  <a:pt x="7" y="527"/>
                  <a:pt x="3" y="561"/>
                </a:cubicBezTo>
                <a:lnTo>
                  <a:pt x="3" y="561"/>
                </a:lnTo>
                <a:cubicBezTo>
                  <a:pt x="2" y="570"/>
                  <a:pt x="1" y="579"/>
                  <a:pt x="0" y="587"/>
                </a:cubicBezTo>
                <a:lnTo>
                  <a:pt x="0" y="631"/>
                </a:lnTo>
                <a:close/>
                <a:moveTo>
                  <a:pt x="375" y="1461"/>
                </a:moveTo>
                <a:lnTo>
                  <a:pt x="375" y="1461"/>
                </a:lnTo>
                <a:cubicBezTo>
                  <a:pt x="366" y="1456"/>
                  <a:pt x="356" y="1452"/>
                  <a:pt x="347" y="1446"/>
                </a:cubicBezTo>
                <a:lnTo>
                  <a:pt x="347" y="1446"/>
                </a:lnTo>
                <a:cubicBezTo>
                  <a:pt x="334" y="1437"/>
                  <a:pt x="326" y="1424"/>
                  <a:pt x="325" y="1409"/>
                </a:cubicBezTo>
                <a:lnTo>
                  <a:pt x="325" y="1409"/>
                </a:lnTo>
                <a:cubicBezTo>
                  <a:pt x="320" y="1375"/>
                  <a:pt x="332" y="1347"/>
                  <a:pt x="369" y="1334"/>
                </a:cubicBezTo>
                <a:lnTo>
                  <a:pt x="369" y="1334"/>
                </a:lnTo>
                <a:cubicBezTo>
                  <a:pt x="399" y="1324"/>
                  <a:pt x="432" y="1338"/>
                  <a:pt x="446" y="1367"/>
                </a:cubicBezTo>
                <a:lnTo>
                  <a:pt x="446" y="1367"/>
                </a:lnTo>
                <a:cubicBezTo>
                  <a:pt x="449" y="1373"/>
                  <a:pt x="452" y="1375"/>
                  <a:pt x="459" y="1375"/>
                </a:cubicBezTo>
                <a:lnTo>
                  <a:pt x="459" y="1375"/>
                </a:lnTo>
                <a:cubicBezTo>
                  <a:pt x="646" y="1375"/>
                  <a:pt x="832" y="1375"/>
                  <a:pt x="1019" y="1375"/>
                </a:cubicBezTo>
                <a:lnTo>
                  <a:pt x="1019" y="1375"/>
                </a:lnTo>
                <a:cubicBezTo>
                  <a:pt x="1032" y="1375"/>
                  <a:pt x="1044" y="1367"/>
                  <a:pt x="1046" y="1357"/>
                </a:cubicBezTo>
                <a:lnTo>
                  <a:pt x="1046" y="1357"/>
                </a:lnTo>
                <a:cubicBezTo>
                  <a:pt x="1048" y="1343"/>
                  <a:pt x="1038" y="1333"/>
                  <a:pt x="1022" y="1333"/>
                </a:cubicBezTo>
                <a:lnTo>
                  <a:pt x="1022" y="1333"/>
                </a:lnTo>
                <a:cubicBezTo>
                  <a:pt x="995" y="1333"/>
                  <a:pt x="967" y="1333"/>
                  <a:pt x="940" y="1333"/>
                </a:cubicBezTo>
                <a:lnTo>
                  <a:pt x="940" y="1333"/>
                </a:lnTo>
                <a:cubicBezTo>
                  <a:pt x="869" y="1333"/>
                  <a:pt x="799" y="1333"/>
                  <a:pt x="728" y="1333"/>
                </a:cubicBezTo>
                <a:lnTo>
                  <a:pt x="728" y="1333"/>
                </a:lnTo>
                <a:cubicBezTo>
                  <a:pt x="698" y="1333"/>
                  <a:pt x="674" y="1311"/>
                  <a:pt x="666" y="1284"/>
                </a:cubicBezTo>
                <a:lnTo>
                  <a:pt x="666" y="1284"/>
                </a:lnTo>
                <a:cubicBezTo>
                  <a:pt x="657" y="1249"/>
                  <a:pt x="681" y="1208"/>
                  <a:pt x="719" y="1204"/>
                </a:cubicBezTo>
                <a:lnTo>
                  <a:pt x="719" y="1204"/>
                </a:lnTo>
                <a:cubicBezTo>
                  <a:pt x="724" y="1204"/>
                  <a:pt x="729" y="1203"/>
                  <a:pt x="734" y="1203"/>
                </a:cubicBezTo>
                <a:lnTo>
                  <a:pt x="734" y="1203"/>
                </a:lnTo>
                <a:cubicBezTo>
                  <a:pt x="845" y="1203"/>
                  <a:pt x="956" y="1203"/>
                  <a:pt x="1068" y="1203"/>
                </a:cubicBezTo>
                <a:lnTo>
                  <a:pt x="1068" y="1203"/>
                </a:lnTo>
                <a:cubicBezTo>
                  <a:pt x="1074" y="1203"/>
                  <a:pt x="1078" y="1201"/>
                  <a:pt x="1081" y="1195"/>
                </a:cubicBezTo>
                <a:lnTo>
                  <a:pt x="1081" y="1195"/>
                </a:lnTo>
                <a:cubicBezTo>
                  <a:pt x="1092" y="1171"/>
                  <a:pt x="1121" y="1156"/>
                  <a:pt x="1147" y="1161"/>
                </a:cubicBezTo>
                <a:lnTo>
                  <a:pt x="1147" y="1161"/>
                </a:lnTo>
                <a:cubicBezTo>
                  <a:pt x="1175" y="1166"/>
                  <a:pt x="1194" y="1181"/>
                  <a:pt x="1201" y="1210"/>
                </a:cubicBezTo>
                <a:lnTo>
                  <a:pt x="1201" y="1210"/>
                </a:lnTo>
                <a:cubicBezTo>
                  <a:pt x="1212" y="1252"/>
                  <a:pt x="1180" y="1294"/>
                  <a:pt x="1133" y="1290"/>
                </a:cubicBezTo>
                <a:lnTo>
                  <a:pt x="1133" y="1290"/>
                </a:lnTo>
                <a:cubicBezTo>
                  <a:pt x="1110" y="1289"/>
                  <a:pt x="1091" y="1277"/>
                  <a:pt x="1081" y="1256"/>
                </a:cubicBezTo>
                <a:lnTo>
                  <a:pt x="1081" y="1256"/>
                </a:lnTo>
                <a:cubicBezTo>
                  <a:pt x="1078" y="1250"/>
                  <a:pt x="1075" y="1248"/>
                  <a:pt x="1068" y="1248"/>
                </a:cubicBezTo>
                <a:lnTo>
                  <a:pt x="1068" y="1248"/>
                </a:lnTo>
                <a:cubicBezTo>
                  <a:pt x="957" y="1248"/>
                  <a:pt x="846" y="1249"/>
                  <a:pt x="735" y="1248"/>
                </a:cubicBezTo>
                <a:lnTo>
                  <a:pt x="735" y="1248"/>
                </a:lnTo>
                <a:cubicBezTo>
                  <a:pt x="716" y="1248"/>
                  <a:pt x="710" y="1257"/>
                  <a:pt x="709" y="1268"/>
                </a:cubicBezTo>
                <a:lnTo>
                  <a:pt x="709" y="1268"/>
                </a:lnTo>
                <a:cubicBezTo>
                  <a:pt x="709" y="1278"/>
                  <a:pt x="719" y="1289"/>
                  <a:pt x="735" y="1289"/>
                </a:cubicBezTo>
                <a:lnTo>
                  <a:pt x="735" y="1289"/>
                </a:lnTo>
                <a:cubicBezTo>
                  <a:pt x="832" y="1289"/>
                  <a:pt x="930" y="1289"/>
                  <a:pt x="1027" y="1289"/>
                </a:cubicBezTo>
                <a:lnTo>
                  <a:pt x="1027" y="1289"/>
                </a:lnTo>
                <a:cubicBezTo>
                  <a:pt x="1057" y="1289"/>
                  <a:pt x="1085" y="1312"/>
                  <a:pt x="1090" y="1344"/>
                </a:cubicBezTo>
                <a:lnTo>
                  <a:pt x="1090" y="1344"/>
                </a:lnTo>
                <a:cubicBezTo>
                  <a:pt x="1096" y="1385"/>
                  <a:pt x="1062" y="1419"/>
                  <a:pt x="1024" y="1419"/>
                </a:cubicBezTo>
                <a:lnTo>
                  <a:pt x="1024" y="1419"/>
                </a:lnTo>
                <a:cubicBezTo>
                  <a:pt x="836" y="1419"/>
                  <a:pt x="647" y="1419"/>
                  <a:pt x="459" y="1419"/>
                </a:cubicBezTo>
                <a:lnTo>
                  <a:pt x="459" y="1419"/>
                </a:lnTo>
                <a:cubicBezTo>
                  <a:pt x="452" y="1419"/>
                  <a:pt x="448" y="1421"/>
                  <a:pt x="445" y="1427"/>
                </a:cubicBezTo>
                <a:lnTo>
                  <a:pt x="445" y="1427"/>
                </a:lnTo>
                <a:cubicBezTo>
                  <a:pt x="437" y="1445"/>
                  <a:pt x="422" y="1455"/>
                  <a:pt x="404" y="1459"/>
                </a:cubicBezTo>
                <a:lnTo>
                  <a:pt x="404" y="1459"/>
                </a:lnTo>
                <a:cubicBezTo>
                  <a:pt x="403" y="1459"/>
                  <a:pt x="402" y="1460"/>
                  <a:pt x="401" y="1461"/>
                </a:cubicBezTo>
                <a:lnTo>
                  <a:pt x="375" y="1461"/>
                </a:lnTo>
                <a:close/>
                <a:moveTo>
                  <a:pt x="1159" y="1225"/>
                </a:moveTo>
                <a:lnTo>
                  <a:pt x="1159" y="1225"/>
                </a:lnTo>
                <a:cubicBezTo>
                  <a:pt x="1159" y="1216"/>
                  <a:pt x="1146" y="1204"/>
                  <a:pt x="1137" y="1205"/>
                </a:cubicBezTo>
                <a:lnTo>
                  <a:pt x="1137" y="1205"/>
                </a:lnTo>
                <a:cubicBezTo>
                  <a:pt x="1128" y="1205"/>
                  <a:pt x="1116" y="1218"/>
                  <a:pt x="1117" y="1226"/>
                </a:cubicBezTo>
                <a:lnTo>
                  <a:pt x="1117" y="1226"/>
                </a:lnTo>
                <a:cubicBezTo>
                  <a:pt x="1118" y="1237"/>
                  <a:pt x="1129" y="1247"/>
                  <a:pt x="1139" y="1246"/>
                </a:cubicBezTo>
                <a:lnTo>
                  <a:pt x="1139" y="1246"/>
                </a:lnTo>
                <a:cubicBezTo>
                  <a:pt x="1148" y="1246"/>
                  <a:pt x="1159" y="1234"/>
                  <a:pt x="1159" y="1225"/>
                </a:cubicBezTo>
                <a:close/>
                <a:moveTo>
                  <a:pt x="388" y="1377"/>
                </a:moveTo>
                <a:lnTo>
                  <a:pt x="388" y="1377"/>
                </a:lnTo>
                <a:cubicBezTo>
                  <a:pt x="377" y="1377"/>
                  <a:pt x="368" y="1386"/>
                  <a:pt x="368" y="1397"/>
                </a:cubicBezTo>
                <a:lnTo>
                  <a:pt x="368" y="1397"/>
                </a:lnTo>
                <a:cubicBezTo>
                  <a:pt x="368" y="1407"/>
                  <a:pt x="378" y="1417"/>
                  <a:pt x="389" y="1417"/>
                </a:cubicBezTo>
                <a:lnTo>
                  <a:pt x="389" y="1417"/>
                </a:lnTo>
                <a:cubicBezTo>
                  <a:pt x="399" y="1417"/>
                  <a:pt x="408" y="1407"/>
                  <a:pt x="408" y="1396"/>
                </a:cubicBezTo>
                <a:lnTo>
                  <a:pt x="408" y="1396"/>
                </a:lnTo>
                <a:cubicBezTo>
                  <a:pt x="408" y="1385"/>
                  <a:pt x="399" y="1377"/>
                  <a:pt x="388" y="1377"/>
                </a:cubicBezTo>
                <a:close/>
                <a:moveTo>
                  <a:pt x="606" y="610"/>
                </a:moveTo>
                <a:lnTo>
                  <a:pt x="606" y="610"/>
                </a:lnTo>
                <a:cubicBezTo>
                  <a:pt x="604" y="731"/>
                  <a:pt x="510" y="827"/>
                  <a:pt x="388" y="827"/>
                </a:cubicBezTo>
                <a:lnTo>
                  <a:pt x="388" y="827"/>
                </a:lnTo>
                <a:cubicBezTo>
                  <a:pt x="266" y="826"/>
                  <a:pt x="171" y="732"/>
                  <a:pt x="171" y="610"/>
                </a:cubicBezTo>
                <a:lnTo>
                  <a:pt x="171" y="610"/>
                </a:lnTo>
                <a:cubicBezTo>
                  <a:pt x="171" y="487"/>
                  <a:pt x="266" y="392"/>
                  <a:pt x="389" y="392"/>
                </a:cubicBezTo>
                <a:lnTo>
                  <a:pt x="389" y="392"/>
                </a:lnTo>
                <a:cubicBezTo>
                  <a:pt x="510" y="392"/>
                  <a:pt x="604" y="487"/>
                  <a:pt x="606" y="610"/>
                </a:cubicBezTo>
                <a:close/>
                <a:moveTo>
                  <a:pt x="388" y="437"/>
                </a:moveTo>
                <a:lnTo>
                  <a:pt x="388" y="437"/>
                </a:lnTo>
                <a:cubicBezTo>
                  <a:pt x="293" y="436"/>
                  <a:pt x="220" y="515"/>
                  <a:pt x="216" y="599"/>
                </a:cubicBezTo>
                <a:lnTo>
                  <a:pt x="216" y="599"/>
                </a:lnTo>
                <a:cubicBezTo>
                  <a:pt x="211" y="705"/>
                  <a:pt x="296" y="777"/>
                  <a:pt x="377" y="781"/>
                </a:cubicBezTo>
                <a:lnTo>
                  <a:pt x="377" y="781"/>
                </a:lnTo>
                <a:cubicBezTo>
                  <a:pt x="483" y="787"/>
                  <a:pt x="556" y="702"/>
                  <a:pt x="561" y="619"/>
                </a:cubicBezTo>
                <a:lnTo>
                  <a:pt x="561" y="619"/>
                </a:lnTo>
                <a:cubicBezTo>
                  <a:pt x="566" y="515"/>
                  <a:pt x="479" y="435"/>
                  <a:pt x="388" y="437"/>
                </a:cubicBezTo>
                <a:close/>
                <a:moveTo>
                  <a:pt x="520" y="609"/>
                </a:moveTo>
                <a:lnTo>
                  <a:pt x="520" y="609"/>
                </a:lnTo>
                <a:cubicBezTo>
                  <a:pt x="521" y="682"/>
                  <a:pt x="461" y="744"/>
                  <a:pt x="383" y="741"/>
                </a:cubicBezTo>
                <a:lnTo>
                  <a:pt x="383" y="741"/>
                </a:lnTo>
                <a:cubicBezTo>
                  <a:pt x="316" y="739"/>
                  <a:pt x="255" y="683"/>
                  <a:pt x="256" y="606"/>
                </a:cubicBezTo>
                <a:lnTo>
                  <a:pt x="256" y="606"/>
                </a:lnTo>
                <a:cubicBezTo>
                  <a:pt x="258" y="538"/>
                  <a:pt x="315" y="474"/>
                  <a:pt x="394" y="478"/>
                </a:cubicBezTo>
                <a:lnTo>
                  <a:pt x="394" y="478"/>
                </a:lnTo>
                <a:cubicBezTo>
                  <a:pt x="462" y="480"/>
                  <a:pt x="520" y="535"/>
                  <a:pt x="520" y="609"/>
                </a:cubicBezTo>
                <a:close/>
                <a:moveTo>
                  <a:pt x="388" y="521"/>
                </a:moveTo>
                <a:lnTo>
                  <a:pt x="388" y="521"/>
                </a:lnTo>
                <a:cubicBezTo>
                  <a:pt x="338" y="525"/>
                  <a:pt x="301" y="559"/>
                  <a:pt x="301" y="609"/>
                </a:cubicBezTo>
                <a:lnTo>
                  <a:pt x="301" y="609"/>
                </a:lnTo>
                <a:cubicBezTo>
                  <a:pt x="301" y="658"/>
                  <a:pt x="337" y="696"/>
                  <a:pt x="388" y="696"/>
                </a:cubicBezTo>
                <a:lnTo>
                  <a:pt x="388" y="696"/>
                </a:lnTo>
                <a:cubicBezTo>
                  <a:pt x="438" y="696"/>
                  <a:pt x="475" y="659"/>
                  <a:pt x="475" y="609"/>
                </a:cubicBezTo>
                <a:lnTo>
                  <a:pt x="475" y="609"/>
                </a:lnTo>
                <a:cubicBezTo>
                  <a:pt x="475" y="558"/>
                  <a:pt x="438" y="524"/>
                  <a:pt x="388" y="52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246;p27">
            <a:extLst>
              <a:ext uri="{FF2B5EF4-FFF2-40B4-BE49-F238E27FC236}">
                <a16:creationId xmlns:a16="http://schemas.microsoft.com/office/drawing/2014/main" id="{30816733-65A5-3BC0-6D67-2FDF73953CBB}"/>
              </a:ext>
            </a:extLst>
          </p:cNvPr>
          <p:cNvSpPr/>
          <p:nvPr/>
        </p:nvSpPr>
        <p:spPr>
          <a:xfrm>
            <a:off x="4930925" y="2684484"/>
            <a:ext cx="447149" cy="490089"/>
          </a:xfrm>
          <a:custGeom>
            <a:avLst/>
            <a:gdLst/>
            <a:ahLst/>
            <a:cxnLst/>
            <a:rect l="l" t="t" r="r" b="b"/>
            <a:pathLst>
              <a:path w="1331" h="1461" extrusionOk="0">
                <a:moveTo>
                  <a:pt x="882" y="1460"/>
                </a:moveTo>
                <a:lnTo>
                  <a:pt x="445" y="1460"/>
                </a:lnTo>
                <a:lnTo>
                  <a:pt x="445" y="1460"/>
                </a:lnTo>
                <a:cubicBezTo>
                  <a:pt x="425" y="1451"/>
                  <a:pt x="423" y="1436"/>
                  <a:pt x="433" y="1420"/>
                </a:cubicBezTo>
                <a:lnTo>
                  <a:pt x="433" y="1420"/>
                </a:lnTo>
                <a:cubicBezTo>
                  <a:pt x="444" y="1403"/>
                  <a:pt x="456" y="1385"/>
                  <a:pt x="468" y="1367"/>
                </a:cubicBezTo>
                <a:lnTo>
                  <a:pt x="468" y="1367"/>
                </a:lnTo>
                <a:cubicBezTo>
                  <a:pt x="476" y="1354"/>
                  <a:pt x="484" y="1340"/>
                  <a:pt x="493" y="1326"/>
                </a:cubicBezTo>
                <a:lnTo>
                  <a:pt x="481" y="1326"/>
                </a:lnTo>
                <a:lnTo>
                  <a:pt x="25" y="1326"/>
                </a:lnTo>
                <a:lnTo>
                  <a:pt x="25" y="1326"/>
                </a:lnTo>
                <a:cubicBezTo>
                  <a:pt x="10" y="1326"/>
                  <a:pt x="0" y="1317"/>
                  <a:pt x="0" y="1301"/>
                </a:cubicBezTo>
                <a:lnTo>
                  <a:pt x="0" y="1301"/>
                </a:lnTo>
                <a:cubicBezTo>
                  <a:pt x="0" y="1296"/>
                  <a:pt x="1" y="1291"/>
                  <a:pt x="2" y="1286"/>
                </a:cubicBezTo>
                <a:lnTo>
                  <a:pt x="2" y="1286"/>
                </a:lnTo>
                <a:cubicBezTo>
                  <a:pt x="5" y="1256"/>
                  <a:pt x="21" y="1233"/>
                  <a:pt x="45" y="1217"/>
                </a:cubicBezTo>
                <a:lnTo>
                  <a:pt x="45" y="1217"/>
                </a:lnTo>
                <a:cubicBezTo>
                  <a:pt x="57" y="1208"/>
                  <a:pt x="72" y="1202"/>
                  <a:pt x="86" y="1195"/>
                </a:cubicBezTo>
                <a:lnTo>
                  <a:pt x="86" y="1188"/>
                </a:lnTo>
                <a:lnTo>
                  <a:pt x="86" y="1188"/>
                </a:lnTo>
                <a:cubicBezTo>
                  <a:pt x="86" y="1056"/>
                  <a:pt x="86" y="924"/>
                  <a:pt x="86" y="792"/>
                </a:cubicBezTo>
                <a:lnTo>
                  <a:pt x="86" y="792"/>
                </a:lnTo>
                <a:cubicBezTo>
                  <a:pt x="86" y="787"/>
                  <a:pt x="88" y="782"/>
                  <a:pt x="90" y="778"/>
                </a:cubicBezTo>
                <a:lnTo>
                  <a:pt x="90" y="778"/>
                </a:lnTo>
                <a:cubicBezTo>
                  <a:pt x="96" y="770"/>
                  <a:pt x="108" y="767"/>
                  <a:pt x="117" y="770"/>
                </a:cubicBezTo>
                <a:lnTo>
                  <a:pt x="117" y="770"/>
                </a:lnTo>
                <a:cubicBezTo>
                  <a:pt x="125" y="773"/>
                  <a:pt x="130" y="782"/>
                  <a:pt x="130" y="792"/>
                </a:cubicBezTo>
                <a:lnTo>
                  <a:pt x="130" y="1185"/>
                </a:lnTo>
                <a:lnTo>
                  <a:pt x="130" y="1196"/>
                </a:lnTo>
                <a:lnTo>
                  <a:pt x="342" y="1196"/>
                </a:lnTo>
                <a:lnTo>
                  <a:pt x="342" y="301"/>
                </a:lnTo>
                <a:lnTo>
                  <a:pt x="130" y="301"/>
                </a:lnTo>
                <a:lnTo>
                  <a:pt x="130" y="313"/>
                </a:lnTo>
                <a:lnTo>
                  <a:pt x="130" y="705"/>
                </a:lnTo>
                <a:lnTo>
                  <a:pt x="130" y="705"/>
                </a:lnTo>
                <a:cubicBezTo>
                  <a:pt x="130" y="719"/>
                  <a:pt x="122" y="727"/>
                  <a:pt x="108" y="727"/>
                </a:cubicBezTo>
                <a:lnTo>
                  <a:pt x="108" y="727"/>
                </a:lnTo>
                <a:cubicBezTo>
                  <a:pt x="94" y="727"/>
                  <a:pt x="86" y="720"/>
                  <a:pt x="86" y="705"/>
                </a:cubicBezTo>
                <a:lnTo>
                  <a:pt x="86" y="281"/>
                </a:lnTo>
                <a:lnTo>
                  <a:pt x="86" y="281"/>
                </a:lnTo>
                <a:cubicBezTo>
                  <a:pt x="86" y="264"/>
                  <a:pt x="94" y="257"/>
                  <a:pt x="111" y="257"/>
                </a:cubicBezTo>
                <a:lnTo>
                  <a:pt x="332" y="257"/>
                </a:lnTo>
                <a:lnTo>
                  <a:pt x="343" y="257"/>
                </a:lnTo>
                <a:lnTo>
                  <a:pt x="343" y="246"/>
                </a:lnTo>
                <a:lnTo>
                  <a:pt x="343" y="246"/>
                </a:lnTo>
                <a:cubicBezTo>
                  <a:pt x="343" y="173"/>
                  <a:pt x="343" y="101"/>
                  <a:pt x="343" y="29"/>
                </a:cubicBezTo>
                <a:lnTo>
                  <a:pt x="343" y="29"/>
                </a:lnTo>
                <a:cubicBezTo>
                  <a:pt x="342" y="16"/>
                  <a:pt x="345" y="6"/>
                  <a:pt x="358" y="0"/>
                </a:cubicBezTo>
                <a:lnTo>
                  <a:pt x="970" y="0"/>
                </a:lnTo>
                <a:lnTo>
                  <a:pt x="970" y="0"/>
                </a:lnTo>
                <a:cubicBezTo>
                  <a:pt x="982" y="6"/>
                  <a:pt x="985" y="16"/>
                  <a:pt x="985" y="29"/>
                </a:cubicBezTo>
                <a:lnTo>
                  <a:pt x="985" y="29"/>
                </a:lnTo>
                <a:cubicBezTo>
                  <a:pt x="984" y="101"/>
                  <a:pt x="984" y="174"/>
                  <a:pt x="984" y="246"/>
                </a:cubicBezTo>
                <a:lnTo>
                  <a:pt x="984" y="257"/>
                </a:lnTo>
                <a:lnTo>
                  <a:pt x="996" y="257"/>
                </a:lnTo>
                <a:lnTo>
                  <a:pt x="1218" y="257"/>
                </a:lnTo>
                <a:lnTo>
                  <a:pt x="1218" y="257"/>
                </a:lnTo>
                <a:cubicBezTo>
                  <a:pt x="1233" y="257"/>
                  <a:pt x="1241" y="265"/>
                  <a:pt x="1241" y="279"/>
                </a:cubicBezTo>
                <a:lnTo>
                  <a:pt x="1241" y="704"/>
                </a:lnTo>
                <a:lnTo>
                  <a:pt x="1241" y="704"/>
                </a:lnTo>
                <a:cubicBezTo>
                  <a:pt x="1241" y="720"/>
                  <a:pt x="1234" y="727"/>
                  <a:pt x="1219" y="727"/>
                </a:cubicBezTo>
                <a:lnTo>
                  <a:pt x="1219" y="727"/>
                </a:lnTo>
                <a:cubicBezTo>
                  <a:pt x="1204" y="727"/>
                  <a:pt x="1197" y="720"/>
                  <a:pt x="1197" y="705"/>
                </a:cubicBezTo>
                <a:lnTo>
                  <a:pt x="1197" y="312"/>
                </a:lnTo>
                <a:lnTo>
                  <a:pt x="1197" y="301"/>
                </a:lnTo>
                <a:lnTo>
                  <a:pt x="985" y="301"/>
                </a:lnTo>
                <a:lnTo>
                  <a:pt x="985" y="1196"/>
                </a:lnTo>
                <a:lnTo>
                  <a:pt x="1197" y="1196"/>
                </a:lnTo>
                <a:lnTo>
                  <a:pt x="1197" y="1184"/>
                </a:lnTo>
                <a:lnTo>
                  <a:pt x="1197" y="1184"/>
                </a:lnTo>
                <a:cubicBezTo>
                  <a:pt x="1197" y="1053"/>
                  <a:pt x="1197" y="923"/>
                  <a:pt x="1197" y="792"/>
                </a:cubicBezTo>
                <a:lnTo>
                  <a:pt x="1197" y="792"/>
                </a:lnTo>
                <a:cubicBezTo>
                  <a:pt x="1197" y="787"/>
                  <a:pt x="1199" y="781"/>
                  <a:pt x="1201" y="778"/>
                </a:cubicBezTo>
                <a:lnTo>
                  <a:pt x="1201" y="778"/>
                </a:lnTo>
                <a:cubicBezTo>
                  <a:pt x="1207" y="770"/>
                  <a:pt x="1219" y="767"/>
                  <a:pt x="1228" y="770"/>
                </a:cubicBezTo>
                <a:lnTo>
                  <a:pt x="1228" y="770"/>
                </a:lnTo>
                <a:cubicBezTo>
                  <a:pt x="1236" y="773"/>
                  <a:pt x="1241" y="782"/>
                  <a:pt x="1241" y="792"/>
                </a:cubicBezTo>
                <a:lnTo>
                  <a:pt x="1241" y="1186"/>
                </a:lnTo>
                <a:lnTo>
                  <a:pt x="1241" y="1197"/>
                </a:lnTo>
                <a:lnTo>
                  <a:pt x="1241" y="1197"/>
                </a:lnTo>
                <a:cubicBezTo>
                  <a:pt x="1242" y="1198"/>
                  <a:pt x="1243" y="1198"/>
                  <a:pt x="1244" y="1198"/>
                </a:cubicBezTo>
                <a:lnTo>
                  <a:pt x="1244" y="1198"/>
                </a:lnTo>
                <a:cubicBezTo>
                  <a:pt x="1270" y="1205"/>
                  <a:pt x="1292" y="1219"/>
                  <a:pt x="1307" y="1241"/>
                </a:cubicBezTo>
                <a:lnTo>
                  <a:pt x="1307" y="1241"/>
                </a:lnTo>
                <a:cubicBezTo>
                  <a:pt x="1318" y="1256"/>
                  <a:pt x="1323" y="1273"/>
                  <a:pt x="1326" y="1291"/>
                </a:cubicBezTo>
                <a:lnTo>
                  <a:pt x="1326" y="1291"/>
                </a:lnTo>
                <a:cubicBezTo>
                  <a:pt x="1330" y="1312"/>
                  <a:pt x="1320" y="1327"/>
                  <a:pt x="1296" y="1327"/>
                </a:cubicBezTo>
                <a:lnTo>
                  <a:pt x="1296" y="1327"/>
                </a:lnTo>
                <a:cubicBezTo>
                  <a:pt x="1146" y="1326"/>
                  <a:pt x="995" y="1326"/>
                  <a:pt x="845" y="1326"/>
                </a:cubicBezTo>
                <a:lnTo>
                  <a:pt x="833" y="1326"/>
                </a:lnTo>
                <a:lnTo>
                  <a:pt x="833" y="1326"/>
                </a:lnTo>
                <a:cubicBezTo>
                  <a:pt x="855" y="1360"/>
                  <a:pt x="875" y="1391"/>
                  <a:pt x="895" y="1422"/>
                </a:cubicBezTo>
                <a:lnTo>
                  <a:pt x="895" y="1422"/>
                </a:lnTo>
                <a:cubicBezTo>
                  <a:pt x="900" y="1431"/>
                  <a:pt x="903" y="1440"/>
                  <a:pt x="896" y="1449"/>
                </a:cubicBezTo>
                <a:lnTo>
                  <a:pt x="896" y="1449"/>
                </a:lnTo>
                <a:cubicBezTo>
                  <a:pt x="893" y="1453"/>
                  <a:pt x="887" y="1456"/>
                  <a:pt x="882" y="1460"/>
                </a:cubicBezTo>
                <a:close/>
                <a:moveTo>
                  <a:pt x="940" y="853"/>
                </a:moveTo>
                <a:lnTo>
                  <a:pt x="940" y="45"/>
                </a:lnTo>
                <a:lnTo>
                  <a:pt x="387" y="45"/>
                </a:lnTo>
                <a:lnTo>
                  <a:pt x="387" y="853"/>
                </a:lnTo>
                <a:lnTo>
                  <a:pt x="940" y="853"/>
                </a:lnTo>
                <a:close/>
                <a:moveTo>
                  <a:pt x="513" y="1280"/>
                </a:moveTo>
                <a:lnTo>
                  <a:pt x="513" y="1268"/>
                </a:lnTo>
                <a:lnTo>
                  <a:pt x="513" y="963"/>
                </a:lnTo>
                <a:lnTo>
                  <a:pt x="513" y="963"/>
                </a:lnTo>
                <a:cubicBezTo>
                  <a:pt x="513" y="948"/>
                  <a:pt x="521" y="940"/>
                  <a:pt x="537" y="940"/>
                </a:cubicBezTo>
                <a:lnTo>
                  <a:pt x="537" y="940"/>
                </a:lnTo>
                <a:cubicBezTo>
                  <a:pt x="621" y="940"/>
                  <a:pt x="705" y="940"/>
                  <a:pt x="789" y="939"/>
                </a:cubicBezTo>
                <a:lnTo>
                  <a:pt x="789" y="939"/>
                </a:lnTo>
                <a:cubicBezTo>
                  <a:pt x="804" y="939"/>
                  <a:pt x="814" y="950"/>
                  <a:pt x="814" y="965"/>
                </a:cubicBezTo>
                <a:lnTo>
                  <a:pt x="814" y="965"/>
                </a:lnTo>
                <a:cubicBezTo>
                  <a:pt x="813" y="1066"/>
                  <a:pt x="814" y="1168"/>
                  <a:pt x="814" y="1269"/>
                </a:cubicBezTo>
                <a:lnTo>
                  <a:pt x="814" y="1280"/>
                </a:lnTo>
                <a:lnTo>
                  <a:pt x="940" y="1280"/>
                </a:lnTo>
                <a:lnTo>
                  <a:pt x="940" y="900"/>
                </a:lnTo>
                <a:lnTo>
                  <a:pt x="387" y="900"/>
                </a:lnTo>
                <a:lnTo>
                  <a:pt x="387" y="1280"/>
                </a:lnTo>
                <a:lnTo>
                  <a:pt x="387" y="1280"/>
                </a:lnTo>
                <a:cubicBezTo>
                  <a:pt x="430" y="1280"/>
                  <a:pt x="471" y="1280"/>
                  <a:pt x="513" y="1280"/>
                </a:cubicBezTo>
                <a:close/>
                <a:moveTo>
                  <a:pt x="558" y="1070"/>
                </a:moveTo>
                <a:lnTo>
                  <a:pt x="558" y="1280"/>
                </a:lnTo>
                <a:lnTo>
                  <a:pt x="769" y="1280"/>
                </a:lnTo>
                <a:lnTo>
                  <a:pt x="769" y="1070"/>
                </a:lnTo>
                <a:lnTo>
                  <a:pt x="558" y="1070"/>
                </a:lnTo>
                <a:close/>
                <a:moveTo>
                  <a:pt x="834" y="1414"/>
                </a:moveTo>
                <a:lnTo>
                  <a:pt x="834" y="1414"/>
                </a:lnTo>
                <a:cubicBezTo>
                  <a:pt x="833" y="1411"/>
                  <a:pt x="833" y="1409"/>
                  <a:pt x="832" y="1408"/>
                </a:cubicBezTo>
                <a:lnTo>
                  <a:pt x="832" y="1408"/>
                </a:lnTo>
                <a:cubicBezTo>
                  <a:pt x="816" y="1383"/>
                  <a:pt x="800" y="1359"/>
                  <a:pt x="784" y="1334"/>
                </a:cubicBezTo>
                <a:lnTo>
                  <a:pt x="784" y="1334"/>
                </a:lnTo>
                <a:cubicBezTo>
                  <a:pt x="780" y="1327"/>
                  <a:pt x="776" y="1326"/>
                  <a:pt x="769" y="1326"/>
                </a:cubicBezTo>
                <a:lnTo>
                  <a:pt x="769" y="1326"/>
                </a:lnTo>
                <a:cubicBezTo>
                  <a:pt x="701" y="1326"/>
                  <a:pt x="633" y="1326"/>
                  <a:pt x="566" y="1326"/>
                </a:cubicBezTo>
                <a:lnTo>
                  <a:pt x="566" y="1326"/>
                </a:lnTo>
                <a:cubicBezTo>
                  <a:pt x="553" y="1325"/>
                  <a:pt x="545" y="1329"/>
                  <a:pt x="538" y="1340"/>
                </a:cubicBezTo>
                <a:lnTo>
                  <a:pt x="538" y="1340"/>
                </a:lnTo>
                <a:cubicBezTo>
                  <a:pt x="524" y="1365"/>
                  <a:pt x="507" y="1389"/>
                  <a:pt x="492" y="1414"/>
                </a:cubicBezTo>
                <a:lnTo>
                  <a:pt x="492" y="1414"/>
                </a:lnTo>
                <a:cubicBezTo>
                  <a:pt x="606" y="1414"/>
                  <a:pt x="720" y="1414"/>
                  <a:pt x="834" y="1414"/>
                </a:cubicBezTo>
                <a:close/>
                <a:moveTo>
                  <a:pt x="342" y="1280"/>
                </a:moveTo>
                <a:lnTo>
                  <a:pt x="342" y="1240"/>
                </a:lnTo>
                <a:lnTo>
                  <a:pt x="332" y="1240"/>
                </a:lnTo>
                <a:lnTo>
                  <a:pt x="332" y="1240"/>
                </a:lnTo>
                <a:cubicBezTo>
                  <a:pt x="260" y="1240"/>
                  <a:pt x="187" y="1240"/>
                  <a:pt x="115" y="1240"/>
                </a:cubicBezTo>
                <a:lnTo>
                  <a:pt x="115" y="1240"/>
                </a:lnTo>
                <a:cubicBezTo>
                  <a:pt x="104" y="1240"/>
                  <a:pt x="92" y="1242"/>
                  <a:pt x="83" y="1246"/>
                </a:cubicBezTo>
                <a:lnTo>
                  <a:pt x="83" y="1246"/>
                </a:lnTo>
                <a:cubicBezTo>
                  <a:pt x="67" y="1252"/>
                  <a:pt x="56" y="1264"/>
                  <a:pt x="51" y="1280"/>
                </a:cubicBezTo>
                <a:lnTo>
                  <a:pt x="51" y="1280"/>
                </a:lnTo>
                <a:cubicBezTo>
                  <a:pt x="148" y="1280"/>
                  <a:pt x="245" y="1280"/>
                  <a:pt x="342" y="1280"/>
                </a:cubicBezTo>
                <a:close/>
                <a:moveTo>
                  <a:pt x="1277" y="1280"/>
                </a:moveTo>
                <a:lnTo>
                  <a:pt x="1277" y="1280"/>
                </a:lnTo>
                <a:cubicBezTo>
                  <a:pt x="1267" y="1256"/>
                  <a:pt x="1245" y="1240"/>
                  <a:pt x="1220" y="1240"/>
                </a:cubicBezTo>
                <a:lnTo>
                  <a:pt x="1220" y="1240"/>
                </a:lnTo>
                <a:cubicBezTo>
                  <a:pt x="1144" y="1240"/>
                  <a:pt x="1069" y="1240"/>
                  <a:pt x="993" y="1240"/>
                </a:cubicBezTo>
                <a:lnTo>
                  <a:pt x="993" y="1240"/>
                </a:lnTo>
                <a:cubicBezTo>
                  <a:pt x="990" y="1240"/>
                  <a:pt x="987" y="1240"/>
                  <a:pt x="985" y="1241"/>
                </a:cubicBezTo>
                <a:lnTo>
                  <a:pt x="985" y="1280"/>
                </a:lnTo>
                <a:lnTo>
                  <a:pt x="1277" y="1280"/>
                </a:lnTo>
                <a:close/>
                <a:moveTo>
                  <a:pt x="558" y="984"/>
                </a:moveTo>
                <a:lnTo>
                  <a:pt x="558" y="1025"/>
                </a:lnTo>
                <a:lnTo>
                  <a:pt x="770" y="1025"/>
                </a:lnTo>
                <a:lnTo>
                  <a:pt x="770" y="984"/>
                </a:lnTo>
                <a:lnTo>
                  <a:pt x="558" y="984"/>
                </a:lnTo>
                <a:close/>
                <a:moveTo>
                  <a:pt x="1155" y="962"/>
                </a:moveTo>
                <a:lnTo>
                  <a:pt x="1155" y="962"/>
                </a:lnTo>
                <a:cubicBezTo>
                  <a:pt x="1155" y="990"/>
                  <a:pt x="1154" y="1018"/>
                  <a:pt x="1155" y="1047"/>
                </a:cubicBezTo>
                <a:lnTo>
                  <a:pt x="1155" y="1047"/>
                </a:lnTo>
                <a:cubicBezTo>
                  <a:pt x="1156" y="1061"/>
                  <a:pt x="1146" y="1069"/>
                  <a:pt x="1133" y="1070"/>
                </a:cubicBezTo>
                <a:lnTo>
                  <a:pt x="1133" y="1070"/>
                </a:lnTo>
                <a:cubicBezTo>
                  <a:pt x="1104" y="1070"/>
                  <a:pt x="1076" y="1070"/>
                  <a:pt x="1047" y="1070"/>
                </a:cubicBezTo>
                <a:lnTo>
                  <a:pt x="1047" y="1070"/>
                </a:lnTo>
                <a:cubicBezTo>
                  <a:pt x="1035" y="1070"/>
                  <a:pt x="1027" y="1061"/>
                  <a:pt x="1027" y="1049"/>
                </a:cubicBezTo>
                <a:lnTo>
                  <a:pt x="1027" y="1049"/>
                </a:lnTo>
                <a:cubicBezTo>
                  <a:pt x="1027" y="991"/>
                  <a:pt x="1027" y="934"/>
                  <a:pt x="1026" y="876"/>
                </a:cubicBezTo>
                <a:lnTo>
                  <a:pt x="1026" y="876"/>
                </a:lnTo>
                <a:cubicBezTo>
                  <a:pt x="1026" y="862"/>
                  <a:pt x="1035" y="854"/>
                  <a:pt x="1048" y="854"/>
                </a:cubicBezTo>
                <a:lnTo>
                  <a:pt x="1048" y="854"/>
                </a:lnTo>
                <a:cubicBezTo>
                  <a:pt x="1077" y="853"/>
                  <a:pt x="1105" y="853"/>
                  <a:pt x="1133" y="854"/>
                </a:cubicBezTo>
                <a:lnTo>
                  <a:pt x="1133" y="854"/>
                </a:lnTo>
                <a:cubicBezTo>
                  <a:pt x="1145" y="854"/>
                  <a:pt x="1156" y="861"/>
                  <a:pt x="1155" y="877"/>
                </a:cubicBezTo>
                <a:lnTo>
                  <a:pt x="1155" y="877"/>
                </a:lnTo>
                <a:cubicBezTo>
                  <a:pt x="1154" y="905"/>
                  <a:pt x="1155" y="933"/>
                  <a:pt x="1155" y="962"/>
                </a:cubicBezTo>
                <a:close/>
                <a:moveTo>
                  <a:pt x="1110" y="900"/>
                </a:moveTo>
                <a:lnTo>
                  <a:pt x="1071" y="900"/>
                </a:lnTo>
                <a:lnTo>
                  <a:pt x="1071" y="1025"/>
                </a:lnTo>
                <a:lnTo>
                  <a:pt x="1110" y="1025"/>
                </a:lnTo>
                <a:lnTo>
                  <a:pt x="1110" y="900"/>
                </a:lnTo>
                <a:close/>
                <a:moveTo>
                  <a:pt x="1155" y="705"/>
                </a:moveTo>
                <a:lnTo>
                  <a:pt x="1155" y="792"/>
                </a:lnTo>
                <a:lnTo>
                  <a:pt x="1155" y="792"/>
                </a:lnTo>
                <a:cubicBezTo>
                  <a:pt x="1155" y="804"/>
                  <a:pt x="1147" y="813"/>
                  <a:pt x="1134" y="813"/>
                </a:cubicBezTo>
                <a:lnTo>
                  <a:pt x="1134" y="813"/>
                </a:lnTo>
                <a:cubicBezTo>
                  <a:pt x="1105" y="813"/>
                  <a:pt x="1076" y="813"/>
                  <a:pt x="1047" y="813"/>
                </a:cubicBezTo>
                <a:lnTo>
                  <a:pt x="1047" y="813"/>
                </a:lnTo>
                <a:cubicBezTo>
                  <a:pt x="1035" y="813"/>
                  <a:pt x="1027" y="804"/>
                  <a:pt x="1027" y="792"/>
                </a:cubicBezTo>
                <a:lnTo>
                  <a:pt x="1027" y="792"/>
                </a:lnTo>
                <a:cubicBezTo>
                  <a:pt x="1027" y="735"/>
                  <a:pt x="1027" y="678"/>
                  <a:pt x="1026" y="622"/>
                </a:cubicBezTo>
                <a:lnTo>
                  <a:pt x="1026" y="622"/>
                </a:lnTo>
                <a:cubicBezTo>
                  <a:pt x="1026" y="605"/>
                  <a:pt x="1037" y="598"/>
                  <a:pt x="1050" y="597"/>
                </a:cubicBezTo>
                <a:lnTo>
                  <a:pt x="1050" y="597"/>
                </a:lnTo>
                <a:cubicBezTo>
                  <a:pt x="1078" y="597"/>
                  <a:pt x="1106" y="597"/>
                  <a:pt x="1134" y="597"/>
                </a:cubicBezTo>
                <a:lnTo>
                  <a:pt x="1134" y="597"/>
                </a:lnTo>
                <a:cubicBezTo>
                  <a:pt x="1145" y="598"/>
                  <a:pt x="1155" y="606"/>
                  <a:pt x="1155" y="620"/>
                </a:cubicBezTo>
                <a:lnTo>
                  <a:pt x="1155" y="620"/>
                </a:lnTo>
                <a:cubicBezTo>
                  <a:pt x="1154" y="648"/>
                  <a:pt x="1155" y="677"/>
                  <a:pt x="1155" y="705"/>
                </a:cubicBezTo>
                <a:close/>
                <a:moveTo>
                  <a:pt x="1110" y="644"/>
                </a:moveTo>
                <a:lnTo>
                  <a:pt x="1071" y="644"/>
                </a:lnTo>
                <a:lnTo>
                  <a:pt x="1071" y="769"/>
                </a:lnTo>
                <a:lnTo>
                  <a:pt x="1110" y="769"/>
                </a:lnTo>
                <a:lnTo>
                  <a:pt x="1110" y="644"/>
                </a:lnTo>
                <a:close/>
                <a:moveTo>
                  <a:pt x="1027" y="449"/>
                </a:moveTo>
                <a:lnTo>
                  <a:pt x="1027" y="364"/>
                </a:lnTo>
                <a:lnTo>
                  <a:pt x="1027" y="364"/>
                </a:lnTo>
                <a:cubicBezTo>
                  <a:pt x="1027" y="350"/>
                  <a:pt x="1034" y="343"/>
                  <a:pt x="1048" y="343"/>
                </a:cubicBezTo>
                <a:lnTo>
                  <a:pt x="1134" y="343"/>
                </a:lnTo>
                <a:lnTo>
                  <a:pt x="1134" y="343"/>
                </a:lnTo>
                <a:cubicBezTo>
                  <a:pt x="1148" y="343"/>
                  <a:pt x="1155" y="350"/>
                  <a:pt x="1155" y="364"/>
                </a:cubicBezTo>
                <a:lnTo>
                  <a:pt x="1155" y="536"/>
                </a:lnTo>
                <a:lnTo>
                  <a:pt x="1155" y="536"/>
                </a:lnTo>
                <a:cubicBezTo>
                  <a:pt x="1155" y="549"/>
                  <a:pt x="1147" y="557"/>
                  <a:pt x="1134" y="557"/>
                </a:cubicBezTo>
                <a:lnTo>
                  <a:pt x="1134" y="557"/>
                </a:lnTo>
                <a:cubicBezTo>
                  <a:pt x="1105" y="557"/>
                  <a:pt x="1075" y="557"/>
                  <a:pt x="1046" y="557"/>
                </a:cubicBezTo>
                <a:lnTo>
                  <a:pt x="1046" y="557"/>
                </a:lnTo>
                <a:cubicBezTo>
                  <a:pt x="1035" y="557"/>
                  <a:pt x="1027" y="548"/>
                  <a:pt x="1027" y="537"/>
                </a:cubicBezTo>
                <a:lnTo>
                  <a:pt x="1027" y="537"/>
                </a:lnTo>
                <a:cubicBezTo>
                  <a:pt x="1026" y="507"/>
                  <a:pt x="1027" y="478"/>
                  <a:pt x="1027" y="449"/>
                </a:cubicBezTo>
                <a:close/>
                <a:moveTo>
                  <a:pt x="1071" y="387"/>
                </a:moveTo>
                <a:lnTo>
                  <a:pt x="1071" y="512"/>
                </a:lnTo>
                <a:lnTo>
                  <a:pt x="1110" y="512"/>
                </a:lnTo>
                <a:lnTo>
                  <a:pt x="1110" y="387"/>
                </a:lnTo>
                <a:lnTo>
                  <a:pt x="1071" y="387"/>
                </a:lnTo>
                <a:close/>
                <a:moveTo>
                  <a:pt x="301" y="707"/>
                </a:moveTo>
                <a:lnTo>
                  <a:pt x="301" y="793"/>
                </a:lnTo>
                <a:lnTo>
                  <a:pt x="301" y="793"/>
                </a:lnTo>
                <a:cubicBezTo>
                  <a:pt x="301" y="804"/>
                  <a:pt x="292" y="813"/>
                  <a:pt x="281" y="813"/>
                </a:cubicBezTo>
                <a:lnTo>
                  <a:pt x="281" y="813"/>
                </a:lnTo>
                <a:cubicBezTo>
                  <a:pt x="251" y="814"/>
                  <a:pt x="222" y="814"/>
                  <a:pt x="193" y="813"/>
                </a:cubicBezTo>
                <a:lnTo>
                  <a:pt x="193" y="813"/>
                </a:lnTo>
                <a:cubicBezTo>
                  <a:pt x="180" y="813"/>
                  <a:pt x="171" y="803"/>
                  <a:pt x="171" y="789"/>
                </a:cubicBezTo>
                <a:lnTo>
                  <a:pt x="171" y="789"/>
                </a:lnTo>
                <a:cubicBezTo>
                  <a:pt x="171" y="733"/>
                  <a:pt x="171" y="677"/>
                  <a:pt x="171" y="621"/>
                </a:cubicBezTo>
                <a:lnTo>
                  <a:pt x="171" y="621"/>
                </a:lnTo>
                <a:cubicBezTo>
                  <a:pt x="171" y="607"/>
                  <a:pt x="180" y="598"/>
                  <a:pt x="196" y="598"/>
                </a:cubicBezTo>
                <a:lnTo>
                  <a:pt x="196" y="598"/>
                </a:lnTo>
                <a:cubicBezTo>
                  <a:pt x="223" y="597"/>
                  <a:pt x="250" y="597"/>
                  <a:pt x="277" y="598"/>
                </a:cubicBezTo>
                <a:lnTo>
                  <a:pt x="277" y="598"/>
                </a:lnTo>
                <a:cubicBezTo>
                  <a:pt x="293" y="598"/>
                  <a:pt x="301" y="609"/>
                  <a:pt x="301" y="623"/>
                </a:cubicBezTo>
                <a:lnTo>
                  <a:pt x="301" y="623"/>
                </a:lnTo>
                <a:cubicBezTo>
                  <a:pt x="300" y="651"/>
                  <a:pt x="301" y="679"/>
                  <a:pt x="301" y="707"/>
                </a:cubicBezTo>
                <a:close/>
                <a:moveTo>
                  <a:pt x="256" y="769"/>
                </a:moveTo>
                <a:lnTo>
                  <a:pt x="256" y="644"/>
                </a:lnTo>
                <a:lnTo>
                  <a:pt x="217" y="644"/>
                </a:lnTo>
                <a:lnTo>
                  <a:pt x="217" y="769"/>
                </a:lnTo>
                <a:lnTo>
                  <a:pt x="256" y="769"/>
                </a:lnTo>
                <a:close/>
                <a:moveTo>
                  <a:pt x="301" y="962"/>
                </a:moveTo>
                <a:lnTo>
                  <a:pt x="301" y="1045"/>
                </a:lnTo>
                <a:lnTo>
                  <a:pt x="301" y="1045"/>
                </a:lnTo>
                <a:cubicBezTo>
                  <a:pt x="301" y="1062"/>
                  <a:pt x="293" y="1070"/>
                  <a:pt x="276" y="1070"/>
                </a:cubicBezTo>
                <a:lnTo>
                  <a:pt x="196" y="1070"/>
                </a:lnTo>
                <a:lnTo>
                  <a:pt x="196" y="1070"/>
                </a:lnTo>
                <a:cubicBezTo>
                  <a:pt x="181" y="1070"/>
                  <a:pt x="171" y="1061"/>
                  <a:pt x="171" y="1046"/>
                </a:cubicBezTo>
                <a:lnTo>
                  <a:pt x="171" y="1046"/>
                </a:lnTo>
                <a:cubicBezTo>
                  <a:pt x="171" y="990"/>
                  <a:pt x="171" y="934"/>
                  <a:pt x="171" y="877"/>
                </a:cubicBezTo>
                <a:lnTo>
                  <a:pt x="171" y="877"/>
                </a:lnTo>
                <a:cubicBezTo>
                  <a:pt x="171" y="863"/>
                  <a:pt x="180" y="854"/>
                  <a:pt x="195" y="854"/>
                </a:cubicBezTo>
                <a:lnTo>
                  <a:pt x="195" y="854"/>
                </a:lnTo>
                <a:cubicBezTo>
                  <a:pt x="223" y="853"/>
                  <a:pt x="250" y="853"/>
                  <a:pt x="278" y="854"/>
                </a:cubicBezTo>
                <a:lnTo>
                  <a:pt x="278" y="854"/>
                </a:lnTo>
                <a:cubicBezTo>
                  <a:pt x="292" y="854"/>
                  <a:pt x="301" y="863"/>
                  <a:pt x="301" y="877"/>
                </a:cubicBezTo>
                <a:lnTo>
                  <a:pt x="301" y="877"/>
                </a:lnTo>
                <a:cubicBezTo>
                  <a:pt x="301" y="905"/>
                  <a:pt x="301" y="934"/>
                  <a:pt x="301" y="962"/>
                </a:cubicBezTo>
                <a:close/>
                <a:moveTo>
                  <a:pt x="257" y="900"/>
                </a:moveTo>
                <a:lnTo>
                  <a:pt x="217" y="900"/>
                </a:lnTo>
                <a:lnTo>
                  <a:pt x="217" y="1025"/>
                </a:lnTo>
                <a:lnTo>
                  <a:pt x="257" y="1025"/>
                </a:lnTo>
                <a:lnTo>
                  <a:pt x="257" y="900"/>
                </a:lnTo>
                <a:close/>
                <a:moveTo>
                  <a:pt x="301" y="450"/>
                </a:moveTo>
                <a:lnTo>
                  <a:pt x="301" y="536"/>
                </a:lnTo>
                <a:lnTo>
                  <a:pt x="301" y="536"/>
                </a:lnTo>
                <a:cubicBezTo>
                  <a:pt x="301" y="548"/>
                  <a:pt x="292" y="557"/>
                  <a:pt x="281" y="557"/>
                </a:cubicBezTo>
                <a:lnTo>
                  <a:pt x="281" y="557"/>
                </a:lnTo>
                <a:cubicBezTo>
                  <a:pt x="251" y="557"/>
                  <a:pt x="221" y="557"/>
                  <a:pt x="191" y="557"/>
                </a:cubicBezTo>
                <a:lnTo>
                  <a:pt x="191" y="557"/>
                </a:lnTo>
                <a:cubicBezTo>
                  <a:pt x="179" y="557"/>
                  <a:pt x="171" y="546"/>
                  <a:pt x="171" y="531"/>
                </a:cubicBezTo>
                <a:lnTo>
                  <a:pt x="171" y="366"/>
                </a:lnTo>
                <a:lnTo>
                  <a:pt x="171" y="366"/>
                </a:lnTo>
                <a:cubicBezTo>
                  <a:pt x="171" y="363"/>
                  <a:pt x="171" y="360"/>
                  <a:pt x="172" y="357"/>
                </a:cubicBezTo>
                <a:lnTo>
                  <a:pt x="172" y="357"/>
                </a:lnTo>
                <a:cubicBezTo>
                  <a:pt x="176" y="347"/>
                  <a:pt x="181" y="343"/>
                  <a:pt x="191" y="343"/>
                </a:cubicBezTo>
                <a:lnTo>
                  <a:pt x="281" y="343"/>
                </a:lnTo>
                <a:lnTo>
                  <a:pt x="281" y="343"/>
                </a:lnTo>
                <a:cubicBezTo>
                  <a:pt x="293" y="343"/>
                  <a:pt x="301" y="351"/>
                  <a:pt x="301" y="363"/>
                </a:cubicBezTo>
                <a:lnTo>
                  <a:pt x="301" y="363"/>
                </a:lnTo>
                <a:cubicBezTo>
                  <a:pt x="301" y="392"/>
                  <a:pt x="301" y="421"/>
                  <a:pt x="301" y="450"/>
                </a:cubicBezTo>
                <a:close/>
                <a:moveTo>
                  <a:pt x="217" y="512"/>
                </a:moveTo>
                <a:lnTo>
                  <a:pt x="256" y="512"/>
                </a:lnTo>
                <a:lnTo>
                  <a:pt x="256" y="387"/>
                </a:lnTo>
                <a:lnTo>
                  <a:pt x="217" y="387"/>
                </a:lnTo>
                <a:lnTo>
                  <a:pt x="217" y="512"/>
                </a:lnTo>
                <a:close/>
                <a:moveTo>
                  <a:pt x="770" y="706"/>
                </a:moveTo>
                <a:lnTo>
                  <a:pt x="770" y="706"/>
                </a:lnTo>
                <a:cubicBezTo>
                  <a:pt x="770" y="678"/>
                  <a:pt x="770" y="650"/>
                  <a:pt x="770" y="622"/>
                </a:cubicBezTo>
                <a:lnTo>
                  <a:pt x="770" y="622"/>
                </a:lnTo>
                <a:cubicBezTo>
                  <a:pt x="769" y="606"/>
                  <a:pt x="778" y="598"/>
                  <a:pt x="794" y="598"/>
                </a:cubicBezTo>
                <a:lnTo>
                  <a:pt x="794" y="598"/>
                </a:lnTo>
                <a:cubicBezTo>
                  <a:pt x="821" y="597"/>
                  <a:pt x="849" y="597"/>
                  <a:pt x="876" y="598"/>
                </a:cubicBezTo>
                <a:lnTo>
                  <a:pt x="876" y="598"/>
                </a:lnTo>
                <a:cubicBezTo>
                  <a:pt x="891" y="598"/>
                  <a:pt x="900" y="607"/>
                  <a:pt x="900" y="622"/>
                </a:cubicBezTo>
                <a:lnTo>
                  <a:pt x="900" y="622"/>
                </a:lnTo>
                <a:cubicBezTo>
                  <a:pt x="900" y="678"/>
                  <a:pt x="900" y="734"/>
                  <a:pt x="900" y="790"/>
                </a:cubicBezTo>
                <a:lnTo>
                  <a:pt x="900" y="790"/>
                </a:lnTo>
                <a:cubicBezTo>
                  <a:pt x="900" y="802"/>
                  <a:pt x="892" y="814"/>
                  <a:pt x="875" y="814"/>
                </a:cubicBezTo>
                <a:lnTo>
                  <a:pt x="875" y="814"/>
                </a:lnTo>
                <a:cubicBezTo>
                  <a:pt x="847" y="813"/>
                  <a:pt x="820" y="814"/>
                  <a:pt x="792" y="814"/>
                </a:cubicBezTo>
                <a:lnTo>
                  <a:pt x="792" y="814"/>
                </a:lnTo>
                <a:cubicBezTo>
                  <a:pt x="778" y="814"/>
                  <a:pt x="770" y="806"/>
                  <a:pt x="770" y="791"/>
                </a:cubicBezTo>
                <a:lnTo>
                  <a:pt x="770" y="791"/>
                </a:lnTo>
                <a:cubicBezTo>
                  <a:pt x="770" y="762"/>
                  <a:pt x="770" y="734"/>
                  <a:pt x="770" y="706"/>
                </a:cubicBezTo>
                <a:close/>
                <a:moveTo>
                  <a:pt x="814" y="769"/>
                </a:moveTo>
                <a:lnTo>
                  <a:pt x="854" y="769"/>
                </a:lnTo>
                <a:lnTo>
                  <a:pt x="854" y="643"/>
                </a:lnTo>
                <a:lnTo>
                  <a:pt x="814" y="643"/>
                </a:lnTo>
                <a:lnTo>
                  <a:pt x="814" y="769"/>
                </a:lnTo>
                <a:close/>
                <a:moveTo>
                  <a:pt x="557" y="705"/>
                </a:moveTo>
                <a:lnTo>
                  <a:pt x="557" y="790"/>
                </a:lnTo>
                <a:lnTo>
                  <a:pt x="557" y="790"/>
                </a:lnTo>
                <a:cubicBezTo>
                  <a:pt x="557" y="805"/>
                  <a:pt x="549" y="813"/>
                  <a:pt x="534" y="813"/>
                </a:cubicBezTo>
                <a:lnTo>
                  <a:pt x="452" y="813"/>
                </a:lnTo>
                <a:lnTo>
                  <a:pt x="452" y="813"/>
                </a:lnTo>
                <a:cubicBezTo>
                  <a:pt x="436" y="813"/>
                  <a:pt x="427" y="804"/>
                  <a:pt x="427" y="788"/>
                </a:cubicBezTo>
                <a:lnTo>
                  <a:pt x="427" y="788"/>
                </a:lnTo>
                <a:cubicBezTo>
                  <a:pt x="427" y="733"/>
                  <a:pt x="428" y="678"/>
                  <a:pt x="427" y="623"/>
                </a:cubicBezTo>
                <a:lnTo>
                  <a:pt x="427" y="623"/>
                </a:lnTo>
                <a:cubicBezTo>
                  <a:pt x="427" y="610"/>
                  <a:pt x="436" y="598"/>
                  <a:pt x="452" y="597"/>
                </a:cubicBezTo>
                <a:lnTo>
                  <a:pt x="452" y="597"/>
                </a:lnTo>
                <a:cubicBezTo>
                  <a:pt x="479" y="597"/>
                  <a:pt x="506" y="597"/>
                  <a:pt x="533" y="597"/>
                </a:cubicBezTo>
                <a:lnTo>
                  <a:pt x="533" y="597"/>
                </a:lnTo>
                <a:cubicBezTo>
                  <a:pt x="546" y="597"/>
                  <a:pt x="558" y="607"/>
                  <a:pt x="558" y="622"/>
                </a:cubicBezTo>
                <a:lnTo>
                  <a:pt x="558" y="622"/>
                </a:lnTo>
                <a:cubicBezTo>
                  <a:pt x="557" y="649"/>
                  <a:pt x="557" y="677"/>
                  <a:pt x="557" y="705"/>
                </a:cubicBezTo>
                <a:close/>
                <a:moveTo>
                  <a:pt x="474" y="769"/>
                </a:moveTo>
                <a:lnTo>
                  <a:pt x="513" y="769"/>
                </a:lnTo>
                <a:lnTo>
                  <a:pt x="513" y="643"/>
                </a:lnTo>
                <a:lnTo>
                  <a:pt x="474" y="643"/>
                </a:lnTo>
                <a:lnTo>
                  <a:pt x="474" y="769"/>
                </a:lnTo>
                <a:close/>
                <a:moveTo>
                  <a:pt x="728" y="706"/>
                </a:moveTo>
                <a:lnTo>
                  <a:pt x="728" y="793"/>
                </a:lnTo>
                <a:lnTo>
                  <a:pt x="728" y="793"/>
                </a:lnTo>
                <a:cubicBezTo>
                  <a:pt x="728" y="804"/>
                  <a:pt x="719" y="813"/>
                  <a:pt x="708" y="813"/>
                </a:cubicBezTo>
                <a:lnTo>
                  <a:pt x="708" y="813"/>
                </a:lnTo>
                <a:cubicBezTo>
                  <a:pt x="679" y="814"/>
                  <a:pt x="649" y="814"/>
                  <a:pt x="619" y="813"/>
                </a:cubicBezTo>
                <a:lnTo>
                  <a:pt x="619" y="813"/>
                </a:lnTo>
                <a:cubicBezTo>
                  <a:pt x="605" y="813"/>
                  <a:pt x="598" y="804"/>
                  <a:pt x="598" y="788"/>
                </a:cubicBezTo>
                <a:lnTo>
                  <a:pt x="598" y="788"/>
                </a:lnTo>
                <a:cubicBezTo>
                  <a:pt x="597" y="733"/>
                  <a:pt x="597" y="678"/>
                  <a:pt x="598" y="623"/>
                </a:cubicBezTo>
                <a:lnTo>
                  <a:pt x="598" y="623"/>
                </a:lnTo>
                <a:cubicBezTo>
                  <a:pt x="598" y="605"/>
                  <a:pt x="604" y="598"/>
                  <a:pt x="624" y="598"/>
                </a:cubicBezTo>
                <a:lnTo>
                  <a:pt x="624" y="598"/>
                </a:lnTo>
                <a:cubicBezTo>
                  <a:pt x="650" y="596"/>
                  <a:pt x="677" y="597"/>
                  <a:pt x="704" y="597"/>
                </a:cubicBezTo>
                <a:lnTo>
                  <a:pt x="704" y="597"/>
                </a:lnTo>
                <a:cubicBezTo>
                  <a:pt x="719" y="598"/>
                  <a:pt x="728" y="606"/>
                  <a:pt x="728" y="622"/>
                </a:cubicBezTo>
                <a:lnTo>
                  <a:pt x="728" y="622"/>
                </a:lnTo>
                <a:cubicBezTo>
                  <a:pt x="727" y="650"/>
                  <a:pt x="728" y="678"/>
                  <a:pt x="728" y="706"/>
                </a:cubicBezTo>
                <a:close/>
                <a:moveTo>
                  <a:pt x="683" y="769"/>
                </a:moveTo>
                <a:lnTo>
                  <a:pt x="683" y="644"/>
                </a:lnTo>
                <a:lnTo>
                  <a:pt x="644" y="644"/>
                </a:lnTo>
                <a:lnTo>
                  <a:pt x="644" y="769"/>
                </a:lnTo>
                <a:lnTo>
                  <a:pt x="683" y="769"/>
                </a:lnTo>
                <a:close/>
                <a:moveTo>
                  <a:pt x="557" y="194"/>
                </a:moveTo>
                <a:lnTo>
                  <a:pt x="557" y="194"/>
                </a:lnTo>
                <a:cubicBezTo>
                  <a:pt x="557" y="222"/>
                  <a:pt x="557" y="250"/>
                  <a:pt x="557" y="278"/>
                </a:cubicBezTo>
                <a:lnTo>
                  <a:pt x="557" y="278"/>
                </a:lnTo>
                <a:cubicBezTo>
                  <a:pt x="558" y="291"/>
                  <a:pt x="547" y="301"/>
                  <a:pt x="534" y="301"/>
                </a:cubicBezTo>
                <a:lnTo>
                  <a:pt x="534" y="301"/>
                </a:lnTo>
                <a:cubicBezTo>
                  <a:pt x="506" y="300"/>
                  <a:pt x="478" y="300"/>
                  <a:pt x="450" y="300"/>
                </a:cubicBezTo>
                <a:lnTo>
                  <a:pt x="450" y="300"/>
                </a:lnTo>
                <a:cubicBezTo>
                  <a:pt x="436" y="300"/>
                  <a:pt x="427" y="292"/>
                  <a:pt x="427" y="278"/>
                </a:cubicBezTo>
                <a:lnTo>
                  <a:pt x="427" y="278"/>
                </a:lnTo>
                <a:cubicBezTo>
                  <a:pt x="427" y="222"/>
                  <a:pt x="427" y="165"/>
                  <a:pt x="427" y="108"/>
                </a:cubicBezTo>
                <a:lnTo>
                  <a:pt x="427" y="108"/>
                </a:lnTo>
                <a:cubicBezTo>
                  <a:pt x="427" y="94"/>
                  <a:pt x="436" y="86"/>
                  <a:pt x="450" y="86"/>
                </a:cubicBezTo>
                <a:lnTo>
                  <a:pt x="450" y="86"/>
                </a:lnTo>
                <a:cubicBezTo>
                  <a:pt x="478" y="86"/>
                  <a:pt x="506" y="87"/>
                  <a:pt x="534" y="86"/>
                </a:cubicBezTo>
                <a:lnTo>
                  <a:pt x="534" y="86"/>
                </a:lnTo>
                <a:cubicBezTo>
                  <a:pt x="547" y="85"/>
                  <a:pt x="558" y="96"/>
                  <a:pt x="557" y="110"/>
                </a:cubicBezTo>
                <a:lnTo>
                  <a:pt x="557" y="110"/>
                </a:lnTo>
                <a:cubicBezTo>
                  <a:pt x="557" y="138"/>
                  <a:pt x="557" y="166"/>
                  <a:pt x="557" y="194"/>
                </a:cubicBezTo>
                <a:close/>
                <a:moveTo>
                  <a:pt x="473" y="256"/>
                </a:moveTo>
                <a:lnTo>
                  <a:pt x="513" y="256"/>
                </a:lnTo>
                <a:lnTo>
                  <a:pt x="513" y="131"/>
                </a:lnTo>
                <a:lnTo>
                  <a:pt x="473" y="131"/>
                </a:lnTo>
                <a:lnTo>
                  <a:pt x="473" y="256"/>
                </a:lnTo>
                <a:close/>
                <a:moveTo>
                  <a:pt x="557" y="449"/>
                </a:moveTo>
                <a:lnTo>
                  <a:pt x="557" y="534"/>
                </a:lnTo>
                <a:lnTo>
                  <a:pt x="557" y="534"/>
                </a:lnTo>
                <a:cubicBezTo>
                  <a:pt x="557" y="548"/>
                  <a:pt x="549" y="557"/>
                  <a:pt x="535" y="557"/>
                </a:cubicBezTo>
                <a:lnTo>
                  <a:pt x="450" y="557"/>
                </a:lnTo>
                <a:lnTo>
                  <a:pt x="450" y="557"/>
                </a:lnTo>
                <a:cubicBezTo>
                  <a:pt x="437" y="557"/>
                  <a:pt x="427" y="548"/>
                  <a:pt x="427" y="535"/>
                </a:cubicBezTo>
                <a:lnTo>
                  <a:pt x="427" y="535"/>
                </a:lnTo>
                <a:cubicBezTo>
                  <a:pt x="427" y="478"/>
                  <a:pt x="427" y="420"/>
                  <a:pt x="427" y="363"/>
                </a:cubicBezTo>
                <a:lnTo>
                  <a:pt x="427" y="363"/>
                </a:lnTo>
                <a:cubicBezTo>
                  <a:pt x="427" y="351"/>
                  <a:pt x="437" y="343"/>
                  <a:pt x="449" y="343"/>
                </a:cubicBezTo>
                <a:lnTo>
                  <a:pt x="536" y="343"/>
                </a:lnTo>
                <a:lnTo>
                  <a:pt x="536" y="343"/>
                </a:lnTo>
                <a:cubicBezTo>
                  <a:pt x="550" y="343"/>
                  <a:pt x="557" y="351"/>
                  <a:pt x="557" y="364"/>
                </a:cubicBezTo>
                <a:lnTo>
                  <a:pt x="557" y="364"/>
                </a:lnTo>
                <a:cubicBezTo>
                  <a:pt x="557" y="392"/>
                  <a:pt x="557" y="421"/>
                  <a:pt x="557" y="449"/>
                </a:cubicBezTo>
                <a:close/>
                <a:moveTo>
                  <a:pt x="513" y="513"/>
                </a:moveTo>
                <a:lnTo>
                  <a:pt x="513" y="387"/>
                </a:lnTo>
                <a:lnTo>
                  <a:pt x="474" y="387"/>
                </a:lnTo>
                <a:lnTo>
                  <a:pt x="474" y="513"/>
                </a:lnTo>
                <a:lnTo>
                  <a:pt x="513" y="513"/>
                </a:lnTo>
                <a:close/>
                <a:moveTo>
                  <a:pt x="770" y="192"/>
                </a:moveTo>
                <a:lnTo>
                  <a:pt x="770" y="109"/>
                </a:lnTo>
                <a:lnTo>
                  <a:pt x="770" y="109"/>
                </a:lnTo>
                <a:cubicBezTo>
                  <a:pt x="770" y="93"/>
                  <a:pt x="777" y="86"/>
                  <a:pt x="792" y="86"/>
                </a:cubicBezTo>
                <a:lnTo>
                  <a:pt x="792" y="86"/>
                </a:lnTo>
                <a:cubicBezTo>
                  <a:pt x="820" y="86"/>
                  <a:pt x="847" y="87"/>
                  <a:pt x="875" y="86"/>
                </a:cubicBezTo>
                <a:lnTo>
                  <a:pt x="875" y="86"/>
                </a:lnTo>
                <a:cubicBezTo>
                  <a:pt x="892" y="86"/>
                  <a:pt x="900" y="95"/>
                  <a:pt x="900" y="110"/>
                </a:cubicBezTo>
                <a:lnTo>
                  <a:pt x="900" y="110"/>
                </a:lnTo>
                <a:cubicBezTo>
                  <a:pt x="900" y="165"/>
                  <a:pt x="900" y="221"/>
                  <a:pt x="900" y="277"/>
                </a:cubicBezTo>
                <a:lnTo>
                  <a:pt x="900" y="277"/>
                </a:lnTo>
                <a:cubicBezTo>
                  <a:pt x="900" y="292"/>
                  <a:pt x="890" y="300"/>
                  <a:pt x="876" y="300"/>
                </a:cubicBezTo>
                <a:lnTo>
                  <a:pt x="792" y="300"/>
                </a:lnTo>
                <a:lnTo>
                  <a:pt x="792" y="300"/>
                </a:lnTo>
                <a:cubicBezTo>
                  <a:pt x="777" y="300"/>
                  <a:pt x="770" y="293"/>
                  <a:pt x="770" y="277"/>
                </a:cubicBezTo>
                <a:lnTo>
                  <a:pt x="770" y="277"/>
                </a:lnTo>
                <a:cubicBezTo>
                  <a:pt x="770" y="249"/>
                  <a:pt x="770" y="221"/>
                  <a:pt x="770" y="192"/>
                </a:cubicBezTo>
                <a:close/>
                <a:moveTo>
                  <a:pt x="854" y="256"/>
                </a:moveTo>
                <a:lnTo>
                  <a:pt x="854" y="131"/>
                </a:lnTo>
                <a:lnTo>
                  <a:pt x="815" y="131"/>
                </a:lnTo>
                <a:lnTo>
                  <a:pt x="815" y="256"/>
                </a:lnTo>
                <a:lnTo>
                  <a:pt x="854" y="256"/>
                </a:lnTo>
                <a:close/>
                <a:moveTo>
                  <a:pt x="728" y="450"/>
                </a:moveTo>
                <a:lnTo>
                  <a:pt x="728" y="536"/>
                </a:lnTo>
                <a:lnTo>
                  <a:pt x="728" y="536"/>
                </a:lnTo>
                <a:cubicBezTo>
                  <a:pt x="728" y="548"/>
                  <a:pt x="720" y="557"/>
                  <a:pt x="708" y="557"/>
                </a:cubicBezTo>
                <a:lnTo>
                  <a:pt x="708" y="557"/>
                </a:lnTo>
                <a:cubicBezTo>
                  <a:pt x="678" y="557"/>
                  <a:pt x="648" y="557"/>
                  <a:pt x="618" y="557"/>
                </a:cubicBezTo>
                <a:lnTo>
                  <a:pt x="618" y="557"/>
                </a:lnTo>
                <a:cubicBezTo>
                  <a:pt x="607" y="557"/>
                  <a:pt x="598" y="546"/>
                  <a:pt x="598" y="533"/>
                </a:cubicBezTo>
                <a:lnTo>
                  <a:pt x="598" y="533"/>
                </a:lnTo>
                <a:cubicBezTo>
                  <a:pt x="598" y="478"/>
                  <a:pt x="598" y="422"/>
                  <a:pt x="598" y="367"/>
                </a:cubicBezTo>
                <a:lnTo>
                  <a:pt x="598" y="367"/>
                </a:lnTo>
                <a:cubicBezTo>
                  <a:pt x="598" y="354"/>
                  <a:pt x="605" y="342"/>
                  <a:pt x="622" y="342"/>
                </a:cubicBezTo>
                <a:lnTo>
                  <a:pt x="622" y="342"/>
                </a:lnTo>
                <a:cubicBezTo>
                  <a:pt x="651" y="343"/>
                  <a:pt x="679" y="343"/>
                  <a:pt x="707" y="343"/>
                </a:cubicBezTo>
                <a:lnTo>
                  <a:pt x="707" y="343"/>
                </a:lnTo>
                <a:cubicBezTo>
                  <a:pt x="720" y="343"/>
                  <a:pt x="728" y="351"/>
                  <a:pt x="728" y="363"/>
                </a:cubicBezTo>
                <a:lnTo>
                  <a:pt x="728" y="363"/>
                </a:lnTo>
                <a:cubicBezTo>
                  <a:pt x="728" y="392"/>
                  <a:pt x="728" y="421"/>
                  <a:pt x="728" y="450"/>
                </a:cubicBezTo>
                <a:close/>
                <a:moveTo>
                  <a:pt x="644" y="387"/>
                </a:moveTo>
                <a:lnTo>
                  <a:pt x="644" y="512"/>
                </a:lnTo>
                <a:lnTo>
                  <a:pt x="683" y="512"/>
                </a:lnTo>
                <a:lnTo>
                  <a:pt x="683" y="387"/>
                </a:lnTo>
                <a:lnTo>
                  <a:pt x="644" y="387"/>
                </a:lnTo>
                <a:close/>
                <a:moveTo>
                  <a:pt x="770" y="449"/>
                </a:moveTo>
                <a:lnTo>
                  <a:pt x="770" y="367"/>
                </a:lnTo>
                <a:lnTo>
                  <a:pt x="770" y="367"/>
                </a:lnTo>
                <a:cubicBezTo>
                  <a:pt x="770" y="349"/>
                  <a:pt x="777" y="343"/>
                  <a:pt x="793" y="343"/>
                </a:cubicBezTo>
                <a:lnTo>
                  <a:pt x="793" y="343"/>
                </a:lnTo>
                <a:cubicBezTo>
                  <a:pt x="821" y="343"/>
                  <a:pt x="848" y="343"/>
                  <a:pt x="876" y="342"/>
                </a:cubicBezTo>
                <a:lnTo>
                  <a:pt x="876" y="342"/>
                </a:lnTo>
                <a:cubicBezTo>
                  <a:pt x="892" y="342"/>
                  <a:pt x="900" y="353"/>
                  <a:pt x="900" y="366"/>
                </a:cubicBezTo>
                <a:lnTo>
                  <a:pt x="900" y="366"/>
                </a:lnTo>
                <a:cubicBezTo>
                  <a:pt x="900" y="422"/>
                  <a:pt x="900" y="478"/>
                  <a:pt x="900" y="533"/>
                </a:cubicBezTo>
                <a:lnTo>
                  <a:pt x="900" y="533"/>
                </a:lnTo>
                <a:cubicBezTo>
                  <a:pt x="900" y="546"/>
                  <a:pt x="889" y="558"/>
                  <a:pt x="876" y="557"/>
                </a:cubicBezTo>
                <a:lnTo>
                  <a:pt x="876" y="557"/>
                </a:lnTo>
                <a:cubicBezTo>
                  <a:pt x="849" y="556"/>
                  <a:pt x="821" y="556"/>
                  <a:pt x="794" y="557"/>
                </a:cubicBezTo>
                <a:lnTo>
                  <a:pt x="794" y="557"/>
                </a:lnTo>
                <a:cubicBezTo>
                  <a:pt x="780" y="557"/>
                  <a:pt x="769" y="548"/>
                  <a:pt x="769" y="533"/>
                </a:cubicBezTo>
                <a:lnTo>
                  <a:pt x="769" y="533"/>
                </a:lnTo>
                <a:cubicBezTo>
                  <a:pt x="771" y="505"/>
                  <a:pt x="770" y="477"/>
                  <a:pt x="770" y="449"/>
                </a:cubicBezTo>
                <a:close/>
                <a:moveTo>
                  <a:pt x="814" y="387"/>
                </a:moveTo>
                <a:lnTo>
                  <a:pt x="814" y="512"/>
                </a:lnTo>
                <a:lnTo>
                  <a:pt x="854" y="512"/>
                </a:lnTo>
                <a:lnTo>
                  <a:pt x="854" y="387"/>
                </a:lnTo>
                <a:lnTo>
                  <a:pt x="814" y="387"/>
                </a:lnTo>
                <a:close/>
                <a:moveTo>
                  <a:pt x="728" y="193"/>
                </a:moveTo>
                <a:lnTo>
                  <a:pt x="728" y="279"/>
                </a:lnTo>
                <a:lnTo>
                  <a:pt x="728" y="279"/>
                </a:lnTo>
                <a:cubicBezTo>
                  <a:pt x="728" y="293"/>
                  <a:pt x="720" y="300"/>
                  <a:pt x="707" y="300"/>
                </a:cubicBezTo>
                <a:lnTo>
                  <a:pt x="623" y="300"/>
                </a:lnTo>
                <a:lnTo>
                  <a:pt x="623" y="300"/>
                </a:lnTo>
                <a:cubicBezTo>
                  <a:pt x="607" y="300"/>
                  <a:pt x="598" y="291"/>
                  <a:pt x="598" y="275"/>
                </a:cubicBezTo>
                <a:lnTo>
                  <a:pt x="598" y="118"/>
                </a:lnTo>
                <a:lnTo>
                  <a:pt x="598" y="118"/>
                </a:lnTo>
                <a:cubicBezTo>
                  <a:pt x="598" y="113"/>
                  <a:pt x="598" y="107"/>
                  <a:pt x="599" y="101"/>
                </a:cubicBezTo>
                <a:lnTo>
                  <a:pt x="599" y="101"/>
                </a:lnTo>
                <a:cubicBezTo>
                  <a:pt x="601" y="92"/>
                  <a:pt x="609" y="86"/>
                  <a:pt x="618" y="86"/>
                </a:cubicBezTo>
                <a:lnTo>
                  <a:pt x="618" y="86"/>
                </a:lnTo>
                <a:cubicBezTo>
                  <a:pt x="648" y="86"/>
                  <a:pt x="679" y="86"/>
                  <a:pt x="709" y="86"/>
                </a:cubicBezTo>
                <a:lnTo>
                  <a:pt x="709" y="86"/>
                </a:lnTo>
                <a:cubicBezTo>
                  <a:pt x="719" y="86"/>
                  <a:pt x="728" y="96"/>
                  <a:pt x="728" y="106"/>
                </a:cubicBezTo>
                <a:lnTo>
                  <a:pt x="728" y="106"/>
                </a:lnTo>
                <a:cubicBezTo>
                  <a:pt x="728" y="135"/>
                  <a:pt x="728" y="164"/>
                  <a:pt x="728" y="193"/>
                </a:cubicBezTo>
                <a:close/>
                <a:moveTo>
                  <a:pt x="683" y="256"/>
                </a:moveTo>
                <a:lnTo>
                  <a:pt x="683" y="131"/>
                </a:lnTo>
                <a:lnTo>
                  <a:pt x="644" y="131"/>
                </a:lnTo>
                <a:lnTo>
                  <a:pt x="644" y="256"/>
                </a:lnTo>
                <a:lnTo>
                  <a:pt x="683" y="256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619;p36">
            <a:extLst>
              <a:ext uri="{FF2B5EF4-FFF2-40B4-BE49-F238E27FC236}">
                <a16:creationId xmlns:a16="http://schemas.microsoft.com/office/drawing/2014/main" id="{021ECE11-E2AF-2FA2-7C86-5D8A66C11643}"/>
              </a:ext>
            </a:extLst>
          </p:cNvPr>
          <p:cNvSpPr/>
          <p:nvPr/>
        </p:nvSpPr>
        <p:spPr>
          <a:xfrm>
            <a:off x="6364595" y="2686639"/>
            <a:ext cx="490086" cy="490089"/>
          </a:xfrm>
          <a:custGeom>
            <a:avLst/>
            <a:gdLst/>
            <a:ahLst/>
            <a:cxnLst/>
            <a:rect l="l" t="t" r="r" b="b"/>
            <a:pathLst>
              <a:path w="1460" h="1461" extrusionOk="0">
                <a:moveTo>
                  <a:pt x="0" y="264"/>
                </a:moveTo>
                <a:lnTo>
                  <a:pt x="0" y="264"/>
                </a:lnTo>
                <a:cubicBezTo>
                  <a:pt x="3" y="254"/>
                  <a:pt x="5" y="242"/>
                  <a:pt x="11" y="232"/>
                </a:cubicBezTo>
                <a:lnTo>
                  <a:pt x="11" y="232"/>
                </a:lnTo>
                <a:cubicBezTo>
                  <a:pt x="30" y="194"/>
                  <a:pt x="62" y="173"/>
                  <a:pt x="106" y="173"/>
                </a:cubicBezTo>
                <a:lnTo>
                  <a:pt x="106" y="173"/>
                </a:lnTo>
                <a:cubicBezTo>
                  <a:pt x="339" y="173"/>
                  <a:pt x="572" y="172"/>
                  <a:pt x="805" y="173"/>
                </a:cubicBezTo>
                <a:lnTo>
                  <a:pt x="805" y="173"/>
                </a:lnTo>
                <a:cubicBezTo>
                  <a:pt x="827" y="173"/>
                  <a:pt x="848" y="182"/>
                  <a:pt x="865" y="196"/>
                </a:cubicBezTo>
                <a:lnTo>
                  <a:pt x="865" y="196"/>
                </a:lnTo>
                <a:cubicBezTo>
                  <a:pt x="884" y="213"/>
                  <a:pt x="898" y="233"/>
                  <a:pt x="902" y="259"/>
                </a:cubicBezTo>
                <a:lnTo>
                  <a:pt x="902" y="259"/>
                </a:lnTo>
                <a:cubicBezTo>
                  <a:pt x="903" y="266"/>
                  <a:pt x="905" y="273"/>
                  <a:pt x="905" y="280"/>
                </a:cubicBezTo>
                <a:lnTo>
                  <a:pt x="905" y="280"/>
                </a:lnTo>
                <a:cubicBezTo>
                  <a:pt x="905" y="415"/>
                  <a:pt x="905" y="550"/>
                  <a:pt x="905" y="685"/>
                </a:cubicBezTo>
                <a:lnTo>
                  <a:pt x="905" y="685"/>
                </a:lnTo>
                <a:cubicBezTo>
                  <a:pt x="905" y="700"/>
                  <a:pt x="895" y="714"/>
                  <a:pt x="875" y="709"/>
                </a:cubicBezTo>
                <a:lnTo>
                  <a:pt x="875" y="709"/>
                </a:lnTo>
                <a:cubicBezTo>
                  <a:pt x="865" y="707"/>
                  <a:pt x="859" y="698"/>
                  <a:pt x="859" y="687"/>
                </a:cubicBezTo>
                <a:lnTo>
                  <a:pt x="859" y="687"/>
                </a:lnTo>
                <a:cubicBezTo>
                  <a:pt x="859" y="683"/>
                  <a:pt x="859" y="679"/>
                  <a:pt x="859" y="675"/>
                </a:cubicBezTo>
                <a:lnTo>
                  <a:pt x="859" y="675"/>
                </a:lnTo>
                <a:cubicBezTo>
                  <a:pt x="859" y="542"/>
                  <a:pt x="859" y="410"/>
                  <a:pt x="859" y="278"/>
                </a:cubicBezTo>
                <a:lnTo>
                  <a:pt x="859" y="278"/>
                </a:lnTo>
                <a:cubicBezTo>
                  <a:pt x="859" y="246"/>
                  <a:pt x="829" y="216"/>
                  <a:pt x="798" y="216"/>
                </a:cubicBezTo>
                <a:lnTo>
                  <a:pt x="798" y="216"/>
                </a:lnTo>
                <a:cubicBezTo>
                  <a:pt x="653" y="216"/>
                  <a:pt x="508" y="216"/>
                  <a:pt x="363" y="217"/>
                </a:cubicBezTo>
                <a:lnTo>
                  <a:pt x="363" y="217"/>
                </a:lnTo>
                <a:cubicBezTo>
                  <a:pt x="334" y="217"/>
                  <a:pt x="307" y="237"/>
                  <a:pt x="302" y="268"/>
                </a:cubicBezTo>
                <a:lnTo>
                  <a:pt x="302" y="268"/>
                </a:lnTo>
                <a:cubicBezTo>
                  <a:pt x="301" y="275"/>
                  <a:pt x="300" y="281"/>
                  <a:pt x="300" y="288"/>
                </a:cubicBezTo>
                <a:lnTo>
                  <a:pt x="300" y="288"/>
                </a:lnTo>
                <a:cubicBezTo>
                  <a:pt x="300" y="388"/>
                  <a:pt x="300" y="488"/>
                  <a:pt x="300" y="588"/>
                </a:cubicBezTo>
                <a:lnTo>
                  <a:pt x="300" y="588"/>
                </a:lnTo>
                <a:cubicBezTo>
                  <a:pt x="300" y="598"/>
                  <a:pt x="298" y="606"/>
                  <a:pt x="290" y="612"/>
                </a:cubicBezTo>
                <a:lnTo>
                  <a:pt x="290" y="612"/>
                </a:lnTo>
                <a:cubicBezTo>
                  <a:pt x="277" y="625"/>
                  <a:pt x="265" y="638"/>
                  <a:pt x="251" y="651"/>
                </a:cubicBezTo>
                <a:lnTo>
                  <a:pt x="251" y="651"/>
                </a:lnTo>
                <a:cubicBezTo>
                  <a:pt x="234" y="667"/>
                  <a:pt x="222" y="687"/>
                  <a:pt x="217" y="711"/>
                </a:cubicBezTo>
                <a:lnTo>
                  <a:pt x="217" y="711"/>
                </a:lnTo>
                <a:cubicBezTo>
                  <a:pt x="216" y="714"/>
                  <a:pt x="216" y="717"/>
                  <a:pt x="216" y="720"/>
                </a:cubicBezTo>
                <a:lnTo>
                  <a:pt x="216" y="720"/>
                </a:lnTo>
                <a:cubicBezTo>
                  <a:pt x="216" y="876"/>
                  <a:pt x="216" y="1031"/>
                  <a:pt x="216" y="1186"/>
                </a:cubicBezTo>
                <a:lnTo>
                  <a:pt x="216" y="1186"/>
                </a:lnTo>
                <a:cubicBezTo>
                  <a:pt x="216" y="1214"/>
                  <a:pt x="245" y="1244"/>
                  <a:pt x="273" y="1244"/>
                </a:cubicBezTo>
                <a:lnTo>
                  <a:pt x="273" y="1244"/>
                </a:lnTo>
                <a:cubicBezTo>
                  <a:pt x="448" y="1244"/>
                  <a:pt x="624" y="1244"/>
                  <a:pt x="799" y="1244"/>
                </a:cubicBezTo>
                <a:lnTo>
                  <a:pt x="799" y="1244"/>
                </a:lnTo>
                <a:cubicBezTo>
                  <a:pt x="830" y="1244"/>
                  <a:pt x="859" y="1214"/>
                  <a:pt x="859" y="1184"/>
                </a:cubicBezTo>
                <a:lnTo>
                  <a:pt x="859" y="1184"/>
                </a:lnTo>
                <a:cubicBezTo>
                  <a:pt x="859" y="1048"/>
                  <a:pt x="859" y="912"/>
                  <a:pt x="859" y="777"/>
                </a:cubicBezTo>
                <a:lnTo>
                  <a:pt x="859" y="777"/>
                </a:lnTo>
                <a:cubicBezTo>
                  <a:pt x="859" y="759"/>
                  <a:pt x="867" y="750"/>
                  <a:pt x="884" y="751"/>
                </a:cubicBezTo>
                <a:lnTo>
                  <a:pt x="884" y="751"/>
                </a:lnTo>
                <a:cubicBezTo>
                  <a:pt x="894" y="751"/>
                  <a:pt x="904" y="761"/>
                  <a:pt x="905" y="773"/>
                </a:cubicBezTo>
                <a:lnTo>
                  <a:pt x="905" y="773"/>
                </a:lnTo>
                <a:cubicBezTo>
                  <a:pt x="905" y="775"/>
                  <a:pt x="905" y="777"/>
                  <a:pt x="905" y="779"/>
                </a:cubicBezTo>
                <a:lnTo>
                  <a:pt x="905" y="779"/>
                </a:lnTo>
                <a:cubicBezTo>
                  <a:pt x="905" y="912"/>
                  <a:pt x="905" y="1046"/>
                  <a:pt x="905" y="1179"/>
                </a:cubicBezTo>
                <a:lnTo>
                  <a:pt x="905" y="1179"/>
                </a:lnTo>
                <a:cubicBezTo>
                  <a:pt x="905" y="1209"/>
                  <a:pt x="895" y="1235"/>
                  <a:pt x="874" y="1256"/>
                </a:cubicBezTo>
                <a:lnTo>
                  <a:pt x="874" y="1256"/>
                </a:lnTo>
                <a:cubicBezTo>
                  <a:pt x="857" y="1274"/>
                  <a:pt x="837" y="1285"/>
                  <a:pt x="812" y="1287"/>
                </a:cubicBezTo>
                <a:lnTo>
                  <a:pt x="812" y="1287"/>
                </a:lnTo>
                <a:cubicBezTo>
                  <a:pt x="799" y="1288"/>
                  <a:pt x="785" y="1289"/>
                  <a:pt x="772" y="1289"/>
                </a:cubicBezTo>
                <a:lnTo>
                  <a:pt x="772" y="1289"/>
                </a:lnTo>
                <a:cubicBezTo>
                  <a:pt x="578" y="1289"/>
                  <a:pt x="385" y="1289"/>
                  <a:pt x="191" y="1289"/>
                </a:cubicBezTo>
                <a:lnTo>
                  <a:pt x="191" y="1289"/>
                </a:lnTo>
                <a:cubicBezTo>
                  <a:pt x="166" y="1289"/>
                  <a:pt x="142" y="1280"/>
                  <a:pt x="122" y="1263"/>
                </a:cubicBezTo>
                <a:lnTo>
                  <a:pt x="122" y="1263"/>
                </a:lnTo>
                <a:cubicBezTo>
                  <a:pt x="98" y="1241"/>
                  <a:pt x="86" y="1214"/>
                  <a:pt x="86" y="1180"/>
                </a:cubicBezTo>
                <a:lnTo>
                  <a:pt x="86" y="1180"/>
                </a:lnTo>
                <a:cubicBezTo>
                  <a:pt x="86" y="1037"/>
                  <a:pt x="86" y="893"/>
                  <a:pt x="86" y="749"/>
                </a:cubicBezTo>
                <a:lnTo>
                  <a:pt x="86" y="749"/>
                </a:lnTo>
                <a:cubicBezTo>
                  <a:pt x="86" y="743"/>
                  <a:pt x="85" y="739"/>
                  <a:pt x="80" y="735"/>
                </a:cubicBezTo>
                <a:lnTo>
                  <a:pt x="80" y="735"/>
                </a:lnTo>
                <a:cubicBezTo>
                  <a:pt x="64" y="718"/>
                  <a:pt x="47" y="702"/>
                  <a:pt x="32" y="684"/>
                </a:cubicBezTo>
                <a:lnTo>
                  <a:pt x="32" y="684"/>
                </a:lnTo>
                <a:cubicBezTo>
                  <a:pt x="15" y="664"/>
                  <a:pt x="4" y="640"/>
                  <a:pt x="2" y="614"/>
                </a:cubicBezTo>
                <a:lnTo>
                  <a:pt x="2" y="614"/>
                </a:lnTo>
                <a:cubicBezTo>
                  <a:pt x="1" y="612"/>
                  <a:pt x="1" y="611"/>
                  <a:pt x="0" y="610"/>
                </a:cubicBezTo>
                <a:lnTo>
                  <a:pt x="0" y="610"/>
                </a:lnTo>
                <a:cubicBezTo>
                  <a:pt x="0" y="495"/>
                  <a:pt x="0" y="379"/>
                  <a:pt x="0" y="264"/>
                </a:cubicBezTo>
                <a:close/>
                <a:moveTo>
                  <a:pt x="189" y="1244"/>
                </a:moveTo>
                <a:lnTo>
                  <a:pt x="189" y="1244"/>
                </a:lnTo>
                <a:cubicBezTo>
                  <a:pt x="187" y="1240"/>
                  <a:pt x="187" y="1238"/>
                  <a:pt x="186" y="1237"/>
                </a:cubicBezTo>
                <a:lnTo>
                  <a:pt x="186" y="1237"/>
                </a:lnTo>
                <a:cubicBezTo>
                  <a:pt x="175" y="1221"/>
                  <a:pt x="170" y="1203"/>
                  <a:pt x="170" y="1184"/>
                </a:cubicBezTo>
                <a:lnTo>
                  <a:pt x="170" y="1184"/>
                </a:lnTo>
                <a:cubicBezTo>
                  <a:pt x="170" y="883"/>
                  <a:pt x="170" y="582"/>
                  <a:pt x="170" y="281"/>
                </a:cubicBezTo>
                <a:lnTo>
                  <a:pt x="170" y="281"/>
                </a:lnTo>
                <a:cubicBezTo>
                  <a:pt x="170" y="266"/>
                  <a:pt x="180" y="257"/>
                  <a:pt x="195" y="257"/>
                </a:cubicBezTo>
                <a:lnTo>
                  <a:pt x="195" y="257"/>
                </a:lnTo>
                <a:cubicBezTo>
                  <a:pt x="213" y="257"/>
                  <a:pt x="232" y="257"/>
                  <a:pt x="251" y="256"/>
                </a:cubicBezTo>
                <a:lnTo>
                  <a:pt x="251" y="256"/>
                </a:lnTo>
                <a:cubicBezTo>
                  <a:pt x="253" y="256"/>
                  <a:pt x="257" y="255"/>
                  <a:pt x="258" y="253"/>
                </a:cubicBezTo>
                <a:lnTo>
                  <a:pt x="258" y="253"/>
                </a:lnTo>
                <a:cubicBezTo>
                  <a:pt x="264" y="241"/>
                  <a:pt x="268" y="229"/>
                  <a:pt x="273" y="217"/>
                </a:cubicBezTo>
                <a:lnTo>
                  <a:pt x="273" y="217"/>
                </a:lnTo>
                <a:lnTo>
                  <a:pt x="272" y="216"/>
                </a:lnTo>
                <a:lnTo>
                  <a:pt x="272" y="216"/>
                </a:lnTo>
                <a:cubicBezTo>
                  <a:pt x="215" y="216"/>
                  <a:pt x="158" y="216"/>
                  <a:pt x="102" y="217"/>
                </a:cubicBezTo>
                <a:lnTo>
                  <a:pt x="102" y="217"/>
                </a:lnTo>
                <a:cubicBezTo>
                  <a:pt x="84" y="217"/>
                  <a:pt x="69" y="226"/>
                  <a:pt x="58" y="241"/>
                </a:cubicBezTo>
                <a:lnTo>
                  <a:pt x="58" y="241"/>
                </a:lnTo>
                <a:cubicBezTo>
                  <a:pt x="47" y="255"/>
                  <a:pt x="44" y="270"/>
                  <a:pt x="44" y="287"/>
                </a:cubicBezTo>
                <a:lnTo>
                  <a:pt x="44" y="287"/>
                </a:lnTo>
                <a:cubicBezTo>
                  <a:pt x="44" y="387"/>
                  <a:pt x="43" y="488"/>
                  <a:pt x="44" y="589"/>
                </a:cubicBezTo>
                <a:lnTo>
                  <a:pt x="44" y="589"/>
                </a:lnTo>
                <a:cubicBezTo>
                  <a:pt x="44" y="619"/>
                  <a:pt x="54" y="646"/>
                  <a:pt x="76" y="668"/>
                </a:cubicBezTo>
                <a:lnTo>
                  <a:pt x="76" y="668"/>
                </a:lnTo>
                <a:cubicBezTo>
                  <a:pt x="91" y="682"/>
                  <a:pt x="105" y="696"/>
                  <a:pt x="119" y="710"/>
                </a:cubicBezTo>
                <a:lnTo>
                  <a:pt x="119" y="710"/>
                </a:lnTo>
                <a:cubicBezTo>
                  <a:pt x="126" y="717"/>
                  <a:pt x="130" y="725"/>
                  <a:pt x="130" y="735"/>
                </a:cubicBezTo>
                <a:lnTo>
                  <a:pt x="130" y="735"/>
                </a:lnTo>
                <a:cubicBezTo>
                  <a:pt x="129" y="883"/>
                  <a:pt x="129" y="1032"/>
                  <a:pt x="129" y="1180"/>
                </a:cubicBezTo>
                <a:lnTo>
                  <a:pt x="129" y="1180"/>
                </a:lnTo>
                <a:cubicBezTo>
                  <a:pt x="129" y="1194"/>
                  <a:pt x="133" y="1205"/>
                  <a:pt x="140" y="1216"/>
                </a:cubicBezTo>
                <a:lnTo>
                  <a:pt x="140" y="1216"/>
                </a:lnTo>
                <a:cubicBezTo>
                  <a:pt x="152" y="1233"/>
                  <a:pt x="168" y="1242"/>
                  <a:pt x="189" y="1244"/>
                </a:cubicBezTo>
                <a:close/>
                <a:moveTo>
                  <a:pt x="216" y="620"/>
                </a:moveTo>
                <a:lnTo>
                  <a:pt x="216" y="620"/>
                </a:lnTo>
                <a:cubicBezTo>
                  <a:pt x="217" y="620"/>
                  <a:pt x="217" y="621"/>
                  <a:pt x="218" y="621"/>
                </a:cubicBezTo>
                <a:lnTo>
                  <a:pt x="218" y="621"/>
                </a:lnTo>
                <a:cubicBezTo>
                  <a:pt x="229" y="610"/>
                  <a:pt x="239" y="599"/>
                  <a:pt x="250" y="588"/>
                </a:cubicBezTo>
                <a:lnTo>
                  <a:pt x="250" y="588"/>
                </a:lnTo>
                <a:cubicBezTo>
                  <a:pt x="255" y="584"/>
                  <a:pt x="256" y="580"/>
                  <a:pt x="256" y="574"/>
                </a:cubicBezTo>
                <a:lnTo>
                  <a:pt x="256" y="574"/>
                </a:lnTo>
                <a:cubicBezTo>
                  <a:pt x="256" y="487"/>
                  <a:pt x="256" y="400"/>
                  <a:pt x="256" y="313"/>
                </a:cubicBezTo>
                <a:lnTo>
                  <a:pt x="256" y="303"/>
                </a:lnTo>
                <a:lnTo>
                  <a:pt x="216" y="303"/>
                </a:lnTo>
                <a:lnTo>
                  <a:pt x="216" y="620"/>
                </a:lnTo>
                <a:close/>
                <a:moveTo>
                  <a:pt x="1443" y="1460"/>
                </a:moveTo>
                <a:lnTo>
                  <a:pt x="1443" y="1460"/>
                </a:lnTo>
                <a:cubicBezTo>
                  <a:pt x="1448" y="1454"/>
                  <a:pt x="1454" y="1448"/>
                  <a:pt x="1459" y="1442"/>
                </a:cubicBezTo>
                <a:lnTo>
                  <a:pt x="1459" y="19"/>
                </a:lnTo>
                <a:lnTo>
                  <a:pt x="1459" y="19"/>
                </a:lnTo>
                <a:cubicBezTo>
                  <a:pt x="1456" y="10"/>
                  <a:pt x="1450" y="4"/>
                  <a:pt x="1441" y="0"/>
                </a:cubicBezTo>
                <a:lnTo>
                  <a:pt x="963" y="0"/>
                </a:lnTo>
                <a:lnTo>
                  <a:pt x="963" y="0"/>
                </a:lnTo>
                <a:cubicBezTo>
                  <a:pt x="949" y="6"/>
                  <a:pt x="944" y="16"/>
                  <a:pt x="944" y="31"/>
                </a:cubicBezTo>
                <a:lnTo>
                  <a:pt x="944" y="31"/>
                </a:lnTo>
                <a:cubicBezTo>
                  <a:pt x="945" y="414"/>
                  <a:pt x="945" y="796"/>
                  <a:pt x="945" y="1179"/>
                </a:cubicBezTo>
                <a:lnTo>
                  <a:pt x="945" y="1179"/>
                </a:lnTo>
                <a:cubicBezTo>
                  <a:pt x="945" y="1194"/>
                  <a:pt x="956" y="1204"/>
                  <a:pt x="966" y="1204"/>
                </a:cubicBezTo>
                <a:lnTo>
                  <a:pt x="966" y="1204"/>
                </a:lnTo>
                <a:cubicBezTo>
                  <a:pt x="978" y="1204"/>
                  <a:pt x="989" y="1195"/>
                  <a:pt x="989" y="1180"/>
                </a:cubicBezTo>
                <a:lnTo>
                  <a:pt x="989" y="1180"/>
                </a:lnTo>
                <a:cubicBezTo>
                  <a:pt x="989" y="806"/>
                  <a:pt x="989" y="432"/>
                  <a:pt x="989" y="58"/>
                </a:cubicBezTo>
                <a:lnTo>
                  <a:pt x="989" y="47"/>
                </a:lnTo>
                <a:lnTo>
                  <a:pt x="1413" y="47"/>
                </a:lnTo>
                <a:lnTo>
                  <a:pt x="1413" y="1415"/>
                </a:lnTo>
                <a:lnTo>
                  <a:pt x="989" y="1415"/>
                </a:lnTo>
                <a:lnTo>
                  <a:pt x="989" y="1415"/>
                </a:lnTo>
                <a:cubicBezTo>
                  <a:pt x="989" y="1366"/>
                  <a:pt x="988" y="1316"/>
                  <a:pt x="989" y="1267"/>
                </a:cubicBezTo>
                <a:lnTo>
                  <a:pt x="989" y="1267"/>
                </a:lnTo>
                <a:cubicBezTo>
                  <a:pt x="989" y="1255"/>
                  <a:pt x="978" y="1244"/>
                  <a:pt x="967" y="1244"/>
                </a:cubicBezTo>
                <a:lnTo>
                  <a:pt x="967" y="1244"/>
                </a:lnTo>
                <a:cubicBezTo>
                  <a:pt x="953" y="1245"/>
                  <a:pt x="944" y="1256"/>
                  <a:pt x="945" y="1267"/>
                </a:cubicBezTo>
                <a:lnTo>
                  <a:pt x="945" y="1267"/>
                </a:lnTo>
                <a:cubicBezTo>
                  <a:pt x="945" y="1322"/>
                  <a:pt x="945" y="1377"/>
                  <a:pt x="945" y="1431"/>
                </a:cubicBezTo>
                <a:lnTo>
                  <a:pt x="945" y="1431"/>
                </a:lnTo>
                <a:cubicBezTo>
                  <a:pt x="944" y="1444"/>
                  <a:pt x="948" y="1454"/>
                  <a:pt x="959" y="1460"/>
                </a:cubicBezTo>
                <a:lnTo>
                  <a:pt x="959" y="1460"/>
                </a:lnTo>
                <a:cubicBezTo>
                  <a:pt x="1121" y="1460"/>
                  <a:pt x="1282" y="1460"/>
                  <a:pt x="1443" y="1460"/>
                </a:cubicBezTo>
                <a:close/>
                <a:moveTo>
                  <a:pt x="1031" y="538"/>
                </a:moveTo>
                <a:lnTo>
                  <a:pt x="1031" y="538"/>
                </a:lnTo>
                <a:cubicBezTo>
                  <a:pt x="1031" y="395"/>
                  <a:pt x="1031" y="253"/>
                  <a:pt x="1030" y="110"/>
                </a:cubicBezTo>
                <a:lnTo>
                  <a:pt x="1030" y="110"/>
                </a:lnTo>
                <a:cubicBezTo>
                  <a:pt x="1030" y="95"/>
                  <a:pt x="1041" y="86"/>
                  <a:pt x="1054" y="86"/>
                </a:cubicBezTo>
                <a:lnTo>
                  <a:pt x="1054" y="86"/>
                </a:lnTo>
                <a:cubicBezTo>
                  <a:pt x="1153" y="87"/>
                  <a:pt x="1251" y="86"/>
                  <a:pt x="1350" y="86"/>
                </a:cubicBezTo>
                <a:lnTo>
                  <a:pt x="1350" y="86"/>
                </a:lnTo>
                <a:cubicBezTo>
                  <a:pt x="1365" y="86"/>
                  <a:pt x="1373" y="95"/>
                  <a:pt x="1373" y="110"/>
                </a:cubicBezTo>
                <a:lnTo>
                  <a:pt x="1373" y="110"/>
                </a:lnTo>
                <a:cubicBezTo>
                  <a:pt x="1373" y="395"/>
                  <a:pt x="1373" y="681"/>
                  <a:pt x="1373" y="966"/>
                </a:cubicBezTo>
                <a:lnTo>
                  <a:pt x="1373" y="966"/>
                </a:lnTo>
                <a:cubicBezTo>
                  <a:pt x="1373" y="983"/>
                  <a:pt x="1360" y="991"/>
                  <a:pt x="1348" y="991"/>
                </a:cubicBezTo>
                <a:lnTo>
                  <a:pt x="1054" y="991"/>
                </a:lnTo>
                <a:lnTo>
                  <a:pt x="1054" y="991"/>
                </a:lnTo>
                <a:cubicBezTo>
                  <a:pt x="1038" y="991"/>
                  <a:pt x="1031" y="983"/>
                  <a:pt x="1031" y="967"/>
                </a:cubicBezTo>
                <a:lnTo>
                  <a:pt x="1031" y="967"/>
                </a:lnTo>
                <a:cubicBezTo>
                  <a:pt x="1031" y="824"/>
                  <a:pt x="1031" y="681"/>
                  <a:pt x="1031" y="538"/>
                </a:cubicBezTo>
                <a:close/>
                <a:moveTo>
                  <a:pt x="1076" y="131"/>
                </a:moveTo>
                <a:lnTo>
                  <a:pt x="1076" y="945"/>
                </a:lnTo>
                <a:lnTo>
                  <a:pt x="1329" y="945"/>
                </a:lnTo>
                <a:lnTo>
                  <a:pt x="1329" y="131"/>
                </a:lnTo>
                <a:lnTo>
                  <a:pt x="1076" y="131"/>
                </a:lnTo>
                <a:close/>
                <a:moveTo>
                  <a:pt x="1202" y="1117"/>
                </a:moveTo>
                <a:lnTo>
                  <a:pt x="1202" y="1117"/>
                </a:lnTo>
                <a:cubicBezTo>
                  <a:pt x="1247" y="1114"/>
                  <a:pt x="1291" y="1156"/>
                  <a:pt x="1288" y="1209"/>
                </a:cubicBezTo>
                <a:lnTo>
                  <a:pt x="1288" y="1209"/>
                </a:lnTo>
                <a:cubicBezTo>
                  <a:pt x="1285" y="1253"/>
                  <a:pt x="1248" y="1290"/>
                  <a:pt x="1202" y="1289"/>
                </a:cubicBezTo>
                <a:lnTo>
                  <a:pt x="1202" y="1289"/>
                </a:lnTo>
                <a:cubicBezTo>
                  <a:pt x="1153" y="1289"/>
                  <a:pt x="1115" y="1252"/>
                  <a:pt x="1115" y="1201"/>
                </a:cubicBezTo>
                <a:lnTo>
                  <a:pt x="1115" y="1201"/>
                </a:lnTo>
                <a:cubicBezTo>
                  <a:pt x="1115" y="1156"/>
                  <a:pt x="1156" y="1114"/>
                  <a:pt x="1202" y="1117"/>
                </a:cubicBezTo>
                <a:close/>
                <a:moveTo>
                  <a:pt x="1201" y="1244"/>
                </a:moveTo>
                <a:lnTo>
                  <a:pt x="1201" y="1244"/>
                </a:lnTo>
                <a:cubicBezTo>
                  <a:pt x="1221" y="1247"/>
                  <a:pt x="1244" y="1225"/>
                  <a:pt x="1243" y="1203"/>
                </a:cubicBezTo>
                <a:lnTo>
                  <a:pt x="1243" y="1203"/>
                </a:lnTo>
                <a:cubicBezTo>
                  <a:pt x="1243" y="1180"/>
                  <a:pt x="1224" y="1162"/>
                  <a:pt x="1201" y="1161"/>
                </a:cubicBezTo>
                <a:lnTo>
                  <a:pt x="1201" y="1161"/>
                </a:lnTo>
                <a:cubicBezTo>
                  <a:pt x="1181" y="1161"/>
                  <a:pt x="1160" y="1179"/>
                  <a:pt x="1160" y="1203"/>
                </a:cubicBezTo>
                <a:lnTo>
                  <a:pt x="1160" y="1203"/>
                </a:lnTo>
                <a:cubicBezTo>
                  <a:pt x="1160" y="1227"/>
                  <a:pt x="1179" y="1245"/>
                  <a:pt x="1201" y="1244"/>
                </a:cubicBezTo>
                <a:close/>
                <a:moveTo>
                  <a:pt x="1287" y="464"/>
                </a:moveTo>
                <a:lnTo>
                  <a:pt x="1287" y="731"/>
                </a:lnTo>
                <a:lnTo>
                  <a:pt x="1287" y="731"/>
                </a:lnTo>
                <a:cubicBezTo>
                  <a:pt x="1287" y="745"/>
                  <a:pt x="1279" y="753"/>
                  <a:pt x="1266" y="753"/>
                </a:cubicBezTo>
                <a:lnTo>
                  <a:pt x="1139" y="753"/>
                </a:lnTo>
                <a:lnTo>
                  <a:pt x="1139" y="753"/>
                </a:lnTo>
                <a:cubicBezTo>
                  <a:pt x="1125" y="753"/>
                  <a:pt x="1115" y="744"/>
                  <a:pt x="1115" y="729"/>
                </a:cubicBezTo>
                <a:lnTo>
                  <a:pt x="1115" y="194"/>
                </a:lnTo>
                <a:lnTo>
                  <a:pt x="1115" y="194"/>
                </a:lnTo>
                <a:cubicBezTo>
                  <a:pt x="1115" y="181"/>
                  <a:pt x="1123" y="172"/>
                  <a:pt x="1137" y="172"/>
                </a:cubicBezTo>
                <a:lnTo>
                  <a:pt x="1266" y="172"/>
                </a:lnTo>
                <a:lnTo>
                  <a:pt x="1266" y="172"/>
                </a:lnTo>
                <a:cubicBezTo>
                  <a:pt x="1280" y="172"/>
                  <a:pt x="1287" y="180"/>
                  <a:pt x="1287" y="194"/>
                </a:cubicBezTo>
                <a:lnTo>
                  <a:pt x="1287" y="464"/>
                </a:lnTo>
                <a:close/>
                <a:moveTo>
                  <a:pt x="1160" y="217"/>
                </a:moveTo>
                <a:lnTo>
                  <a:pt x="1160" y="709"/>
                </a:lnTo>
                <a:lnTo>
                  <a:pt x="1243" y="709"/>
                </a:lnTo>
                <a:lnTo>
                  <a:pt x="1243" y="217"/>
                </a:lnTo>
                <a:lnTo>
                  <a:pt x="1160" y="217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Picture 6" descr="Building a Vue 3 Chat App with vue-advanced-chat | ChatKitty">
            <a:extLst>
              <a:ext uri="{FF2B5EF4-FFF2-40B4-BE49-F238E27FC236}">
                <a16:creationId xmlns:a16="http://schemas.microsoft.com/office/drawing/2014/main" id="{C684ADA6-E7F4-1F0C-22CD-EBC1720750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79" t="22426" r="4032" b="17447"/>
          <a:stretch/>
        </p:blipFill>
        <p:spPr bwMode="auto">
          <a:xfrm>
            <a:off x="5021606" y="3838194"/>
            <a:ext cx="1741366" cy="697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95794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Unidades</a:t>
            </a:r>
            <a:endParaRPr dirty="0"/>
          </a:p>
        </p:txBody>
      </p:sp>
      <p:sp>
        <p:nvSpPr>
          <p:cNvPr id="238" name="Google Shape;238;p27"/>
          <p:cNvSpPr/>
          <p:nvPr/>
        </p:nvSpPr>
        <p:spPr>
          <a:xfrm>
            <a:off x="1967350" y="8811950"/>
            <a:ext cx="1587" cy="1587"/>
          </a:xfrm>
          <a:custGeom>
            <a:avLst/>
            <a:gdLst/>
            <a:ahLst/>
            <a:cxnLst/>
            <a:rect l="l" t="t" r="r" b="b"/>
            <a:pathLst>
              <a:path w="2" h="1" extrusionOk="0">
                <a:moveTo>
                  <a:pt x="0" y="0"/>
                </a:moveTo>
                <a:lnTo>
                  <a:pt x="0" y="0"/>
                </a:lnTo>
                <a:lnTo>
                  <a:pt x="1" y="0"/>
                </a:lnTo>
                <a:lnTo>
                  <a:pt x="1" y="0"/>
                </a:ln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FFB02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27"/>
          <p:cNvSpPr/>
          <p:nvPr/>
        </p:nvSpPr>
        <p:spPr>
          <a:xfrm>
            <a:off x="1967350" y="8811950"/>
            <a:ext cx="1587" cy="1587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FB02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27"/>
          <p:cNvSpPr/>
          <p:nvPr/>
        </p:nvSpPr>
        <p:spPr>
          <a:xfrm>
            <a:off x="5217382" y="1288200"/>
            <a:ext cx="742200" cy="742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antari"/>
              <a:ea typeface="Gantari"/>
              <a:cs typeface="Gantari"/>
              <a:sym typeface="Gantari"/>
            </a:endParaRPr>
          </a:p>
        </p:txBody>
      </p:sp>
      <p:sp>
        <p:nvSpPr>
          <p:cNvPr id="247" name="Google Shape;247;p27"/>
          <p:cNvSpPr txBox="1"/>
          <p:nvPr/>
        </p:nvSpPr>
        <p:spPr>
          <a:xfrm>
            <a:off x="6035851" y="1732118"/>
            <a:ext cx="2536649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rPr>
              <a:t>Kilogramo, gramo, unidad, caja, paquete, etc.</a:t>
            </a:r>
          </a:p>
        </p:txBody>
      </p:sp>
      <p:sp>
        <p:nvSpPr>
          <p:cNvPr id="250" name="Google Shape;250;p27"/>
          <p:cNvSpPr txBox="1"/>
          <p:nvPr/>
        </p:nvSpPr>
        <p:spPr>
          <a:xfrm>
            <a:off x="6035806" y="1414614"/>
            <a:ext cx="2084700" cy="4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Gabarito"/>
                <a:ea typeface="Gabarito"/>
                <a:cs typeface="Gabarito"/>
                <a:sym typeface="Gabarito"/>
              </a:rPr>
              <a:t>Unidades</a:t>
            </a:r>
            <a:endParaRPr sz="2200" dirty="0">
              <a:solidFill>
                <a:schemeClr val="dk1"/>
              </a:solidFill>
              <a:latin typeface="Gabarito"/>
              <a:ea typeface="Gabarito"/>
              <a:cs typeface="Gabarito"/>
              <a:sym typeface="Gabarito"/>
            </a:endParaRP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99865654-DDFD-FCA7-58A0-D826D4C1A794}"/>
              </a:ext>
            </a:extLst>
          </p:cNvPr>
          <p:cNvGrpSpPr/>
          <p:nvPr/>
        </p:nvGrpSpPr>
        <p:grpSpPr>
          <a:xfrm>
            <a:off x="6446480" y="345197"/>
            <a:ext cx="1388110" cy="514606"/>
            <a:chOff x="6550478" y="202264"/>
            <a:chExt cx="1388110" cy="514606"/>
          </a:xfrm>
        </p:grpSpPr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A04ACA7C-50FB-7268-EE39-873424D506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50478" y="202264"/>
              <a:ext cx="1318778" cy="350259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/>
          </p:spPr>
        </p:pic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653C8AD3-DEB1-CDB2-1984-A95528736E1D}"/>
                </a:ext>
              </a:extLst>
            </p:cNvPr>
            <p:cNvSpPr/>
            <p:nvPr/>
          </p:nvSpPr>
          <p:spPr>
            <a:xfrm>
              <a:off x="6685368" y="572225"/>
              <a:ext cx="1253220" cy="12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800" dirty="0">
                  <a:solidFill>
                    <a:srgbClr val="000000"/>
                  </a:solidFill>
                </a:rPr>
                <a:t>laravest.com</a:t>
              </a:r>
              <a:endParaRPr lang="es-PE" sz="800" dirty="0">
                <a:solidFill>
                  <a:srgbClr val="000000"/>
                </a:solidFill>
              </a:endParaRPr>
            </a:p>
          </p:txBody>
        </p:sp>
        <p:grpSp>
          <p:nvGrpSpPr>
            <p:cNvPr id="5" name="Google Shape;9198;p51">
              <a:extLst>
                <a:ext uri="{FF2B5EF4-FFF2-40B4-BE49-F238E27FC236}">
                  <a16:creationId xmlns:a16="http://schemas.microsoft.com/office/drawing/2014/main" id="{C888C3F7-B8D2-57AA-DF86-DD59A62D0BF0}"/>
                </a:ext>
              </a:extLst>
            </p:cNvPr>
            <p:cNvGrpSpPr/>
            <p:nvPr/>
          </p:nvGrpSpPr>
          <p:grpSpPr>
            <a:xfrm>
              <a:off x="6807462" y="553579"/>
              <a:ext cx="147520" cy="163291"/>
              <a:chOff x="3122257" y="1508594"/>
              <a:chExt cx="294850" cy="349434"/>
            </a:xfrm>
          </p:grpSpPr>
          <p:sp>
            <p:nvSpPr>
              <p:cNvPr id="6" name="Google Shape;9199;p51">
                <a:extLst>
                  <a:ext uri="{FF2B5EF4-FFF2-40B4-BE49-F238E27FC236}">
                    <a16:creationId xmlns:a16="http://schemas.microsoft.com/office/drawing/2014/main" id="{07CB74C9-38EF-0088-8CC6-99617987125D}"/>
                  </a:ext>
                </a:extLst>
              </p:cNvPr>
              <p:cNvSpPr/>
              <p:nvPr/>
            </p:nvSpPr>
            <p:spPr>
              <a:xfrm>
                <a:off x="3226110" y="1659042"/>
                <a:ext cx="87557" cy="29568"/>
              </a:xfrm>
              <a:custGeom>
                <a:avLst/>
                <a:gdLst/>
                <a:ahLst/>
                <a:cxnLst/>
                <a:rect l="l" t="t" r="r" b="b"/>
                <a:pathLst>
                  <a:path w="2751" h="929" extrusionOk="0">
                    <a:moveTo>
                      <a:pt x="1099" y="0"/>
                    </a:moveTo>
                    <a:cubicBezTo>
                      <a:pt x="771" y="0"/>
                      <a:pt x="476" y="33"/>
                      <a:pt x="286" y="60"/>
                    </a:cubicBezTo>
                    <a:cubicBezTo>
                      <a:pt x="119" y="96"/>
                      <a:pt x="0" y="227"/>
                      <a:pt x="0" y="393"/>
                    </a:cubicBezTo>
                    <a:lnTo>
                      <a:pt x="0" y="762"/>
                    </a:lnTo>
                    <a:cubicBezTo>
                      <a:pt x="0" y="846"/>
                      <a:pt x="72" y="929"/>
                      <a:pt x="167" y="929"/>
                    </a:cubicBezTo>
                    <a:cubicBezTo>
                      <a:pt x="250" y="929"/>
                      <a:pt x="322" y="846"/>
                      <a:pt x="322" y="762"/>
                    </a:cubicBezTo>
                    <a:lnTo>
                      <a:pt x="322" y="393"/>
                    </a:lnTo>
                    <a:cubicBezTo>
                      <a:pt x="322" y="393"/>
                      <a:pt x="322" y="369"/>
                      <a:pt x="345" y="369"/>
                    </a:cubicBezTo>
                    <a:cubicBezTo>
                      <a:pt x="509" y="350"/>
                      <a:pt x="813" y="315"/>
                      <a:pt x="1144" y="315"/>
                    </a:cubicBezTo>
                    <a:cubicBezTo>
                      <a:pt x="1222" y="315"/>
                      <a:pt x="1302" y="317"/>
                      <a:pt x="1381" y="322"/>
                    </a:cubicBezTo>
                    <a:cubicBezTo>
                      <a:pt x="1893" y="358"/>
                      <a:pt x="2250" y="488"/>
                      <a:pt x="2465" y="703"/>
                    </a:cubicBezTo>
                    <a:cubicBezTo>
                      <a:pt x="2494" y="733"/>
                      <a:pt x="2536" y="747"/>
                      <a:pt x="2578" y="747"/>
                    </a:cubicBezTo>
                    <a:cubicBezTo>
                      <a:pt x="2619" y="747"/>
                      <a:pt x="2661" y="733"/>
                      <a:pt x="2691" y="703"/>
                    </a:cubicBezTo>
                    <a:cubicBezTo>
                      <a:pt x="2750" y="643"/>
                      <a:pt x="2750" y="536"/>
                      <a:pt x="2679" y="477"/>
                    </a:cubicBezTo>
                    <a:cubicBezTo>
                      <a:pt x="2297" y="95"/>
                      <a:pt x="1652" y="0"/>
                      <a:pt x="1099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solidFill>
                  <a:srgbClr val="000000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" name="Google Shape;9200;p51">
                <a:extLst>
                  <a:ext uri="{FF2B5EF4-FFF2-40B4-BE49-F238E27FC236}">
                    <a16:creationId xmlns:a16="http://schemas.microsoft.com/office/drawing/2014/main" id="{BE8C8709-3A8E-5DDD-1FCD-BB67B7D2C8B1}"/>
                  </a:ext>
                </a:extLst>
              </p:cNvPr>
              <p:cNvSpPr/>
              <p:nvPr/>
            </p:nvSpPr>
            <p:spPr>
              <a:xfrm>
                <a:off x="3171144" y="1612033"/>
                <a:ext cx="196694" cy="245613"/>
              </a:xfrm>
              <a:custGeom>
                <a:avLst/>
                <a:gdLst/>
                <a:ahLst/>
                <a:cxnLst/>
                <a:rect l="l" t="t" r="r" b="b"/>
                <a:pathLst>
                  <a:path w="6180" h="7717" extrusionOk="0">
                    <a:moveTo>
                      <a:pt x="4835" y="334"/>
                    </a:moveTo>
                    <a:lnTo>
                      <a:pt x="4835" y="1894"/>
                    </a:lnTo>
                    <a:cubicBezTo>
                      <a:pt x="4835" y="2132"/>
                      <a:pt x="4775" y="2358"/>
                      <a:pt x="4692" y="2561"/>
                    </a:cubicBezTo>
                    <a:cubicBezTo>
                      <a:pt x="4668" y="2585"/>
                      <a:pt x="4668" y="2608"/>
                      <a:pt x="4668" y="2644"/>
                    </a:cubicBezTo>
                    <a:lnTo>
                      <a:pt x="4668" y="3097"/>
                    </a:lnTo>
                    <a:cubicBezTo>
                      <a:pt x="4668" y="3537"/>
                      <a:pt x="4489" y="3930"/>
                      <a:pt x="4180" y="4228"/>
                    </a:cubicBezTo>
                    <a:cubicBezTo>
                      <a:pt x="3900" y="4497"/>
                      <a:pt x="3532" y="4649"/>
                      <a:pt x="3129" y="4649"/>
                    </a:cubicBezTo>
                    <a:cubicBezTo>
                      <a:pt x="3087" y="4649"/>
                      <a:pt x="3044" y="4648"/>
                      <a:pt x="3001" y="4644"/>
                    </a:cubicBezTo>
                    <a:cubicBezTo>
                      <a:pt x="2168" y="4597"/>
                      <a:pt x="1537" y="3894"/>
                      <a:pt x="1537" y="3037"/>
                    </a:cubicBezTo>
                    <a:lnTo>
                      <a:pt x="1537" y="2644"/>
                    </a:lnTo>
                    <a:cubicBezTo>
                      <a:pt x="1537" y="2608"/>
                      <a:pt x="1537" y="2597"/>
                      <a:pt x="1513" y="2561"/>
                    </a:cubicBezTo>
                    <a:cubicBezTo>
                      <a:pt x="1418" y="2358"/>
                      <a:pt x="1370" y="2120"/>
                      <a:pt x="1370" y="1894"/>
                    </a:cubicBezTo>
                    <a:lnTo>
                      <a:pt x="1370" y="1549"/>
                    </a:lnTo>
                    <a:cubicBezTo>
                      <a:pt x="1370" y="882"/>
                      <a:pt x="1918" y="334"/>
                      <a:pt x="2584" y="334"/>
                    </a:cubicBezTo>
                    <a:close/>
                    <a:moveTo>
                      <a:pt x="3954" y="4763"/>
                    </a:moveTo>
                    <a:lnTo>
                      <a:pt x="3954" y="5061"/>
                    </a:lnTo>
                    <a:lnTo>
                      <a:pt x="3096" y="5656"/>
                    </a:lnTo>
                    <a:lnTo>
                      <a:pt x="2215" y="5061"/>
                    </a:lnTo>
                    <a:lnTo>
                      <a:pt x="2215" y="4763"/>
                    </a:lnTo>
                    <a:cubicBezTo>
                      <a:pt x="2441" y="4883"/>
                      <a:pt x="2691" y="4966"/>
                      <a:pt x="2965" y="4978"/>
                    </a:cubicBezTo>
                    <a:lnTo>
                      <a:pt x="3096" y="4978"/>
                    </a:lnTo>
                    <a:cubicBezTo>
                      <a:pt x="3406" y="4978"/>
                      <a:pt x="3704" y="4894"/>
                      <a:pt x="3954" y="4763"/>
                    </a:cubicBezTo>
                    <a:close/>
                    <a:moveTo>
                      <a:pt x="2084" y="5359"/>
                    </a:moveTo>
                    <a:lnTo>
                      <a:pt x="2846" y="5883"/>
                    </a:lnTo>
                    <a:lnTo>
                      <a:pt x="2441" y="6276"/>
                    </a:lnTo>
                    <a:lnTo>
                      <a:pt x="2430" y="6276"/>
                    </a:lnTo>
                    <a:lnTo>
                      <a:pt x="1918" y="5525"/>
                    </a:lnTo>
                    <a:lnTo>
                      <a:pt x="2084" y="5359"/>
                    </a:lnTo>
                    <a:close/>
                    <a:moveTo>
                      <a:pt x="4108" y="5347"/>
                    </a:moveTo>
                    <a:lnTo>
                      <a:pt x="4275" y="5514"/>
                    </a:lnTo>
                    <a:lnTo>
                      <a:pt x="3763" y="6276"/>
                    </a:lnTo>
                    <a:lnTo>
                      <a:pt x="3751" y="6276"/>
                    </a:lnTo>
                    <a:lnTo>
                      <a:pt x="3346" y="5871"/>
                    </a:lnTo>
                    <a:lnTo>
                      <a:pt x="4108" y="5347"/>
                    </a:lnTo>
                    <a:close/>
                    <a:moveTo>
                      <a:pt x="2572" y="1"/>
                    </a:moveTo>
                    <a:cubicBezTo>
                      <a:pt x="1727" y="1"/>
                      <a:pt x="1037" y="692"/>
                      <a:pt x="1037" y="1537"/>
                    </a:cubicBezTo>
                    <a:lnTo>
                      <a:pt x="1037" y="1882"/>
                    </a:lnTo>
                    <a:cubicBezTo>
                      <a:pt x="1037" y="2144"/>
                      <a:pt x="1096" y="2418"/>
                      <a:pt x="1215" y="2668"/>
                    </a:cubicBezTo>
                    <a:lnTo>
                      <a:pt x="1215" y="3025"/>
                    </a:lnTo>
                    <a:cubicBezTo>
                      <a:pt x="1215" y="3620"/>
                      <a:pt x="1489" y="4168"/>
                      <a:pt x="1906" y="4525"/>
                    </a:cubicBezTo>
                    <a:lnTo>
                      <a:pt x="1906" y="5061"/>
                    </a:lnTo>
                    <a:lnTo>
                      <a:pt x="1608" y="5383"/>
                    </a:lnTo>
                    <a:cubicBezTo>
                      <a:pt x="1572" y="5406"/>
                      <a:pt x="1560" y="5454"/>
                      <a:pt x="1560" y="5502"/>
                    </a:cubicBezTo>
                    <a:lnTo>
                      <a:pt x="560" y="5859"/>
                    </a:lnTo>
                    <a:cubicBezTo>
                      <a:pt x="239" y="5978"/>
                      <a:pt x="1" y="6299"/>
                      <a:pt x="1" y="6657"/>
                    </a:cubicBezTo>
                    <a:lnTo>
                      <a:pt x="1" y="7549"/>
                    </a:lnTo>
                    <a:cubicBezTo>
                      <a:pt x="1" y="7645"/>
                      <a:pt x="72" y="7716"/>
                      <a:pt x="167" y="7716"/>
                    </a:cubicBezTo>
                    <a:cubicBezTo>
                      <a:pt x="251" y="7716"/>
                      <a:pt x="322" y="7645"/>
                      <a:pt x="322" y="7549"/>
                    </a:cubicBezTo>
                    <a:lnTo>
                      <a:pt x="322" y="6657"/>
                    </a:lnTo>
                    <a:cubicBezTo>
                      <a:pt x="322" y="6430"/>
                      <a:pt x="465" y="6240"/>
                      <a:pt x="667" y="6168"/>
                    </a:cubicBezTo>
                    <a:lnTo>
                      <a:pt x="1715" y="5775"/>
                    </a:lnTo>
                    <a:lnTo>
                      <a:pt x="2144" y="6430"/>
                    </a:lnTo>
                    <a:cubicBezTo>
                      <a:pt x="2203" y="6526"/>
                      <a:pt x="2287" y="6561"/>
                      <a:pt x="2382" y="6585"/>
                    </a:cubicBezTo>
                    <a:lnTo>
                      <a:pt x="2406" y="6585"/>
                    </a:lnTo>
                    <a:cubicBezTo>
                      <a:pt x="2501" y="6585"/>
                      <a:pt x="2584" y="6549"/>
                      <a:pt x="2644" y="6478"/>
                    </a:cubicBezTo>
                    <a:lnTo>
                      <a:pt x="2918" y="6204"/>
                    </a:lnTo>
                    <a:lnTo>
                      <a:pt x="2918" y="7549"/>
                    </a:lnTo>
                    <a:cubicBezTo>
                      <a:pt x="2918" y="7633"/>
                      <a:pt x="2989" y="7716"/>
                      <a:pt x="3084" y="7716"/>
                    </a:cubicBezTo>
                    <a:cubicBezTo>
                      <a:pt x="3168" y="7716"/>
                      <a:pt x="3239" y="7633"/>
                      <a:pt x="3239" y="7549"/>
                    </a:cubicBezTo>
                    <a:lnTo>
                      <a:pt x="3239" y="6204"/>
                    </a:lnTo>
                    <a:lnTo>
                      <a:pt x="3513" y="6478"/>
                    </a:lnTo>
                    <a:cubicBezTo>
                      <a:pt x="3573" y="6537"/>
                      <a:pt x="3656" y="6585"/>
                      <a:pt x="3751" y="6585"/>
                    </a:cubicBezTo>
                    <a:lnTo>
                      <a:pt x="3775" y="6585"/>
                    </a:lnTo>
                    <a:cubicBezTo>
                      <a:pt x="3882" y="6561"/>
                      <a:pt x="3977" y="6526"/>
                      <a:pt x="4013" y="6430"/>
                    </a:cubicBezTo>
                    <a:lnTo>
                      <a:pt x="4454" y="5775"/>
                    </a:lnTo>
                    <a:lnTo>
                      <a:pt x="5489" y="6168"/>
                    </a:lnTo>
                    <a:cubicBezTo>
                      <a:pt x="5704" y="6240"/>
                      <a:pt x="5835" y="6430"/>
                      <a:pt x="5835" y="6657"/>
                    </a:cubicBezTo>
                    <a:lnTo>
                      <a:pt x="5835" y="7549"/>
                    </a:lnTo>
                    <a:cubicBezTo>
                      <a:pt x="5835" y="7645"/>
                      <a:pt x="5906" y="7716"/>
                      <a:pt x="6001" y="7716"/>
                    </a:cubicBezTo>
                    <a:cubicBezTo>
                      <a:pt x="6085" y="7716"/>
                      <a:pt x="6156" y="7645"/>
                      <a:pt x="6156" y="7549"/>
                    </a:cubicBezTo>
                    <a:lnTo>
                      <a:pt x="6156" y="6657"/>
                    </a:lnTo>
                    <a:cubicBezTo>
                      <a:pt x="6180" y="6311"/>
                      <a:pt x="5954" y="6002"/>
                      <a:pt x="5620" y="5883"/>
                    </a:cubicBezTo>
                    <a:lnTo>
                      <a:pt x="4632" y="5525"/>
                    </a:lnTo>
                    <a:cubicBezTo>
                      <a:pt x="4632" y="5478"/>
                      <a:pt x="4608" y="5442"/>
                      <a:pt x="4585" y="5406"/>
                    </a:cubicBezTo>
                    <a:lnTo>
                      <a:pt x="4287" y="5097"/>
                    </a:lnTo>
                    <a:lnTo>
                      <a:pt x="4287" y="4549"/>
                    </a:lnTo>
                    <a:cubicBezTo>
                      <a:pt x="4311" y="4513"/>
                      <a:pt x="4346" y="4490"/>
                      <a:pt x="4370" y="4466"/>
                    </a:cubicBezTo>
                    <a:cubicBezTo>
                      <a:pt x="4751" y="4109"/>
                      <a:pt x="4966" y="3620"/>
                      <a:pt x="4966" y="3097"/>
                    </a:cubicBezTo>
                    <a:lnTo>
                      <a:pt x="4966" y="2680"/>
                    </a:lnTo>
                    <a:cubicBezTo>
                      <a:pt x="5085" y="2430"/>
                      <a:pt x="5144" y="2180"/>
                      <a:pt x="5144" y="1894"/>
                    </a:cubicBezTo>
                    <a:lnTo>
                      <a:pt x="5144" y="168"/>
                    </a:lnTo>
                    <a:cubicBezTo>
                      <a:pt x="5144" y="72"/>
                      <a:pt x="5073" y="1"/>
                      <a:pt x="4989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solidFill>
                  <a:srgbClr val="000000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9201;p51">
                <a:extLst>
                  <a:ext uri="{FF2B5EF4-FFF2-40B4-BE49-F238E27FC236}">
                    <a16:creationId xmlns:a16="http://schemas.microsoft.com/office/drawing/2014/main" id="{CA5B390B-248E-9EF1-F17A-37CBAB441448}"/>
                  </a:ext>
                </a:extLst>
              </p:cNvPr>
              <p:cNvSpPr/>
              <p:nvPr/>
            </p:nvSpPr>
            <p:spPr>
              <a:xfrm>
                <a:off x="3204117" y="1836767"/>
                <a:ext cx="10630" cy="21261"/>
              </a:xfrm>
              <a:custGeom>
                <a:avLst/>
                <a:gdLst/>
                <a:ahLst/>
                <a:cxnLst/>
                <a:rect l="l" t="t" r="r" b="b"/>
                <a:pathLst>
                  <a:path w="334" h="668" extrusionOk="0">
                    <a:moveTo>
                      <a:pt x="167" y="0"/>
                    </a:moveTo>
                    <a:cubicBezTo>
                      <a:pt x="84" y="0"/>
                      <a:pt x="1" y="72"/>
                      <a:pt x="1" y="167"/>
                    </a:cubicBezTo>
                    <a:lnTo>
                      <a:pt x="1" y="500"/>
                    </a:lnTo>
                    <a:cubicBezTo>
                      <a:pt x="1" y="596"/>
                      <a:pt x="84" y="667"/>
                      <a:pt x="167" y="667"/>
                    </a:cubicBezTo>
                    <a:cubicBezTo>
                      <a:pt x="262" y="667"/>
                      <a:pt x="334" y="596"/>
                      <a:pt x="334" y="500"/>
                    </a:cubicBezTo>
                    <a:lnTo>
                      <a:pt x="334" y="167"/>
                    </a:lnTo>
                    <a:cubicBezTo>
                      <a:pt x="334" y="72"/>
                      <a:pt x="262" y="0"/>
                      <a:pt x="167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solidFill>
                  <a:srgbClr val="000000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9202;p51">
                <a:extLst>
                  <a:ext uri="{FF2B5EF4-FFF2-40B4-BE49-F238E27FC236}">
                    <a16:creationId xmlns:a16="http://schemas.microsoft.com/office/drawing/2014/main" id="{9A0FE840-78B1-4637-A146-9ADD6AAFEB2F}"/>
                  </a:ext>
                </a:extLst>
              </p:cNvPr>
              <p:cNvSpPr/>
              <p:nvPr/>
            </p:nvSpPr>
            <p:spPr>
              <a:xfrm>
                <a:off x="3324616" y="1836767"/>
                <a:ext cx="10280" cy="21261"/>
              </a:xfrm>
              <a:custGeom>
                <a:avLst/>
                <a:gdLst/>
                <a:ahLst/>
                <a:cxnLst/>
                <a:rect l="l" t="t" r="r" b="b"/>
                <a:pathLst>
                  <a:path w="323" h="668" extrusionOk="0">
                    <a:moveTo>
                      <a:pt x="167" y="0"/>
                    </a:moveTo>
                    <a:cubicBezTo>
                      <a:pt x="72" y="0"/>
                      <a:pt x="1" y="72"/>
                      <a:pt x="1" y="167"/>
                    </a:cubicBezTo>
                    <a:lnTo>
                      <a:pt x="1" y="500"/>
                    </a:lnTo>
                    <a:cubicBezTo>
                      <a:pt x="1" y="596"/>
                      <a:pt x="72" y="667"/>
                      <a:pt x="167" y="667"/>
                    </a:cubicBezTo>
                    <a:cubicBezTo>
                      <a:pt x="251" y="667"/>
                      <a:pt x="322" y="596"/>
                      <a:pt x="322" y="500"/>
                    </a:cubicBezTo>
                    <a:lnTo>
                      <a:pt x="322" y="167"/>
                    </a:lnTo>
                    <a:cubicBezTo>
                      <a:pt x="322" y="72"/>
                      <a:pt x="251" y="0"/>
                      <a:pt x="167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solidFill>
                  <a:srgbClr val="000000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9203;p51">
                <a:extLst>
                  <a:ext uri="{FF2B5EF4-FFF2-40B4-BE49-F238E27FC236}">
                    <a16:creationId xmlns:a16="http://schemas.microsoft.com/office/drawing/2014/main" id="{7BCEB318-EE45-DBBD-0194-D19C3A1B8430}"/>
                  </a:ext>
                </a:extLst>
              </p:cNvPr>
              <p:cNvSpPr/>
              <p:nvPr/>
            </p:nvSpPr>
            <p:spPr>
              <a:xfrm>
                <a:off x="3122257" y="1508594"/>
                <a:ext cx="294850" cy="278554"/>
              </a:xfrm>
              <a:custGeom>
                <a:avLst/>
                <a:gdLst/>
                <a:ahLst/>
                <a:cxnLst/>
                <a:rect l="l" t="t" r="r" b="b"/>
                <a:pathLst>
                  <a:path w="9264" h="8752" extrusionOk="0">
                    <a:moveTo>
                      <a:pt x="3096" y="584"/>
                    </a:moveTo>
                    <a:lnTo>
                      <a:pt x="3096" y="584"/>
                    </a:lnTo>
                    <a:cubicBezTo>
                      <a:pt x="2858" y="798"/>
                      <a:pt x="2620" y="1060"/>
                      <a:pt x="2430" y="1382"/>
                    </a:cubicBezTo>
                    <a:cubicBezTo>
                      <a:pt x="2299" y="1584"/>
                      <a:pt x="2156" y="1810"/>
                      <a:pt x="2061" y="2048"/>
                    </a:cubicBezTo>
                    <a:lnTo>
                      <a:pt x="1168" y="2048"/>
                    </a:lnTo>
                    <a:cubicBezTo>
                      <a:pt x="1656" y="1394"/>
                      <a:pt x="2322" y="882"/>
                      <a:pt x="3096" y="584"/>
                    </a:cubicBezTo>
                    <a:close/>
                    <a:moveTo>
                      <a:pt x="4466" y="310"/>
                    </a:moveTo>
                    <a:lnTo>
                      <a:pt x="4466" y="2048"/>
                    </a:lnTo>
                    <a:lnTo>
                      <a:pt x="2418" y="2048"/>
                    </a:lnTo>
                    <a:cubicBezTo>
                      <a:pt x="2894" y="1048"/>
                      <a:pt x="3632" y="382"/>
                      <a:pt x="4466" y="310"/>
                    </a:cubicBezTo>
                    <a:close/>
                    <a:moveTo>
                      <a:pt x="4799" y="310"/>
                    </a:moveTo>
                    <a:cubicBezTo>
                      <a:pt x="5644" y="382"/>
                      <a:pt x="6371" y="1048"/>
                      <a:pt x="6847" y="2048"/>
                    </a:cubicBezTo>
                    <a:lnTo>
                      <a:pt x="4799" y="2048"/>
                    </a:lnTo>
                    <a:lnTo>
                      <a:pt x="4799" y="310"/>
                    </a:lnTo>
                    <a:close/>
                    <a:moveTo>
                      <a:pt x="6168" y="608"/>
                    </a:moveTo>
                    <a:cubicBezTo>
                      <a:pt x="6942" y="905"/>
                      <a:pt x="7609" y="1405"/>
                      <a:pt x="8097" y="2060"/>
                    </a:cubicBezTo>
                    <a:lnTo>
                      <a:pt x="7204" y="2060"/>
                    </a:lnTo>
                    <a:cubicBezTo>
                      <a:pt x="7097" y="1810"/>
                      <a:pt x="6966" y="1584"/>
                      <a:pt x="6835" y="1382"/>
                    </a:cubicBezTo>
                    <a:cubicBezTo>
                      <a:pt x="6621" y="1072"/>
                      <a:pt x="6406" y="810"/>
                      <a:pt x="6168" y="608"/>
                    </a:cubicBezTo>
                    <a:close/>
                    <a:moveTo>
                      <a:pt x="1941" y="2382"/>
                    </a:moveTo>
                    <a:cubicBezTo>
                      <a:pt x="1703" y="3013"/>
                      <a:pt x="1560" y="3715"/>
                      <a:pt x="1549" y="4465"/>
                    </a:cubicBezTo>
                    <a:lnTo>
                      <a:pt x="322" y="4465"/>
                    </a:lnTo>
                    <a:cubicBezTo>
                      <a:pt x="358" y="3703"/>
                      <a:pt x="584" y="2989"/>
                      <a:pt x="953" y="2382"/>
                    </a:cubicBezTo>
                    <a:close/>
                    <a:moveTo>
                      <a:pt x="8323" y="2382"/>
                    </a:moveTo>
                    <a:cubicBezTo>
                      <a:pt x="8692" y="2989"/>
                      <a:pt x="8919" y="3703"/>
                      <a:pt x="8942" y="4465"/>
                    </a:cubicBezTo>
                    <a:lnTo>
                      <a:pt x="7728" y="4465"/>
                    </a:lnTo>
                    <a:cubicBezTo>
                      <a:pt x="7692" y="3715"/>
                      <a:pt x="7561" y="3013"/>
                      <a:pt x="7335" y="2382"/>
                    </a:cubicBezTo>
                    <a:close/>
                    <a:moveTo>
                      <a:pt x="1537" y="4787"/>
                    </a:moveTo>
                    <a:cubicBezTo>
                      <a:pt x="1560" y="5466"/>
                      <a:pt x="1668" y="6132"/>
                      <a:pt x="1882" y="6739"/>
                    </a:cubicBezTo>
                    <a:lnTo>
                      <a:pt x="1918" y="6870"/>
                    </a:lnTo>
                    <a:lnTo>
                      <a:pt x="941" y="6870"/>
                    </a:lnTo>
                    <a:cubicBezTo>
                      <a:pt x="572" y="6239"/>
                      <a:pt x="346" y="5525"/>
                      <a:pt x="310" y="4787"/>
                    </a:cubicBezTo>
                    <a:close/>
                    <a:moveTo>
                      <a:pt x="8919" y="4787"/>
                    </a:moveTo>
                    <a:cubicBezTo>
                      <a:pt x="8919" y="5501"/>
                      <a:pt x="8704" y="6204"/>
                      <a:pt x="8347" y="6811"/>
                    </a:cubicBezTo>
                    <a:cubicBezTo>
                      <a:pt x="8335" y="6823"/>
                      <a:pt x="8323" y="6859"/>
                      <a:pt x="8311" y="6870"/>
                    </a:cubicBezTo>
                    <a:lnTo>
                      <a:pt x="7323" y="6870"/>
                    </a:lnTo>
                    <a:lnTo>
                      <a:pt x="7371" y="6739"/>
                    </a:lnTo>
                    <a:cubicBezTo>
                      <a:pt x="7573" y="6120"/>
                      <a:pt x="7680" y="5466"/>
                      <a:pt x="7692" y="4787"/>
                    </a:cubicBezTo>
                    <a:close/>
                    <a:moveTo>
                      <a:pt x="4632" y="1"/>
                    </a:moveTo>
                    <a:cubicBezTo>
                      <a:pt x="3394" y="1"/>
                      <a:pt x="2239" y="477"/>
                      <a:pt x="1358" y="1346"/>
                    </a:cubicBezTo>
                    <a:cubicBezTo>
                      <a:pt x="477" y="2227"/>
                      <a:pt x="1" y="3382"/>
                      <a:pt x="1" y="4620"/>
                    </a:cubicBezTo>
                    <a:cubicBezTo>
                      <a:pt x="1" y="6358"/>
                      <a:pt x="953" y="7930"/>
                      <a:pt x="2501" y="8728"/>
                    </a:cubicBezTo>
                    <a:cubicBezTo>
                      <a:pt x="2537" y="8752"/>
                      <a:pt x="2549" y="8752"/>
                      <a:pt x="2573" y="8752"/>
                    </a:cubicBezTo>
                    <a:cubicBezTo>
                      <a:pt x="2632" y="8752"/>
                      <a:pt x="2692" y="8716"/>
                      <a:pt x="2727" y="8656"/>
                    </a:cubicBezTo>
                    <a:cubicBezTo>
                      <a:pt x="2775" y="8585"/>
                      <a:pt x="2739" y="8478"/>
                      <a:pt x="2656" y="8430"/>
                    </a:cubicBezTo>
                    <a:cubicBezTo>
                      <a:pt x="2061" y="8121"/>
                      <a:pt x="1560" y="7692"/>
                      <a:pt x="1179" y="7180"/>
                    </a:cubicBezTo>
                    <a:lnTo>
                      <a:pt x="2072" y="7180"/>
                    </a:lnTo>
                    <a:cubicBezTo>
                      <a:pt x="2263" y="7632"/>
                      <a:pt x="2513" y="8013"/>
                      <a:pt x="2799" y="8335"/>
                    </a:cubicBezTo>
                    <a:cubicBezTo>
                      <a:pt x="2831" y="8368"/>
                      <a:pt x="2879" y="8386"/>
                      <a:pt x="2924" y="8386"/>
                    </a:cubicBezTo>
                    <a:cubicBezTo>
                      <a:pt x="2962" y="8386"/>
                      <a:pt x="2998" y="8374"/>
                      <a:pt x="3025" y="8347"/>
                    </a:cubicBezTo>
                    <a:cubicBezTo>
                      <a:pt x="3084" y="8287"/>
                      <a:pt x="3096" y="8180"/>
                      <a:pt x="3037" y="8121"/>
                    </a:cubicBezTo>
                    <a:cubicBezTo>
                      <a:pt x="2799" y="7859"/>
                      <a:pt x="2596" y="7537"/>
                      <a:pt x="2430" y="7180"/>
                    </a:cubicBezTo>
                    <a:cubicBezTo>
                      <a:pt x="2501" y="7168"/>
                      <a:pt x="2561" y="7109"/>
                      <a:pt x="2561" y="7025"/>
                    </a:cubicBezTo>
                    <a:cubicBezTo>
                      <a:pt x="2561" y="6930"/>
                      <a:pt x="2489" y="6859"/>
                      <a:pt x="2394" y="6859"/>
                    </a:cubicBezTo>
                    <a:lnTo>
                      <a:pt x="2275" y="6859"/>
                    </a:lnTo>
                    <a:cubicBezTo>
                      <a:pt x="2025" y="6228"/>
                      <a:pt x="1894" y="5513"/>
                      <a:pt x="1882" y="4775"/>
                    </a:cubicBezTo>
                    <a:lnTo>
                      <a:pt x="2061" y="4775"/>
                    </a:lnTo>
                    <a:cubicBezTo>
                      <a:pt x="2144" y="4775"/>
                      <a:pt x="2215" y="4704"/>
                      <a:pt x="2215" y="4608"/>
                    </a:cubicBezTo>
                    <a:cubicBezTo>
                      <a:pt x="2215" y="4513"/>
                      <a:pt x="2144" y="4442"/>
                      <a:pt x="2061" y="4442"/>
                    </a:cubicBezTo>
                    <a:lnTo>
                      <a:pt x="1882" y="4442"/>
                    </a:lnTo>
                    <a:cubicBezTo>
                      <a:pt x="1894" y="3680"/>
                      <a:pt x="2037" y="2965"/>
                      <a:pt x="2275" y="2358"/>
                    </a:cubicBezTo>
                    <a:lnTo>
                      <a:pt x="4478" y="2358"/>
                    </a:lnTo>
                    <a:lnTo>
                      <a:pt x="4478" y="2715"/>
                    </a:lnTo>
                    <a:cubicBezTo>
                      <a:pt x="4478" y="2810"/>
                      <a:pt x="4561" y="2882"/>
                      <a:pt x="4644" y="2882"/>
                    </a:cubicBezTo>
                    <a:cubicBezTo>
                      <a:pt x="4739" y="2882"/>
                      <a:pt x="4811" y="2810"/>
                      <a:pt x="4811" y="2715"/>
                    </a:cubicBezTo>
                    <a:lnTo>
                      <a:pt x="4811" y="2358"/>
                    </a:lnTo>
                    <a:lnTo>
                      <a:pt x="7014" y="2358"/>
                    </a:lnTo>
                    <a:cubicBezTo>
                      <a:pt x="7252" y="2965"/>
                      <a:pt x="7395" y="3680"/>
                      <a:pt x="7418" y="4442"/>
                    </a:cubicBezTo>
                    <a:lnTo>
                      <a:pt x="7204" y="4442"/>
                    </a:lnTo>
                    <a:cubicBezTo>
                      <a:pt x="7121" y="4442"/>
                      <a:pt x="7037" y="4513"/>
                      <a:pt x="7037" y="4608"/>
                    </a:cubicBezTo>
                    <a:cubicBezTo>
                      <a:pt x="7037" y="4704"/>
                      <a:pt x="7121" y="4775"/>
                      <a:pt x="7204" y="4775"/>
                    </a:cubicBezTo>
                    <a:lnTo>
                      <a:pt x="7383" y="4775"/>
                    </a:lnTo>
                    <a:cubicBezTo>
                      <a:pt x="7371" y="5513"/>
                      <a:pt x="7216" y="6228"/>
                      <a:pt x="6978" y="6859"/>
                    </a:cubicBezTo>
                    <a:lnTo>
                      <a:pt x="6859" y="6859"/>
                    </a:lnTo>
                    <a:cubicBezTo>
                      <a:pt x="6775" y="6859"/>
                      <a:pt x="6704" y="6930"/>
                      <a:pt x="6704" y="7025"/>
                    </a:cubicBezTo>
                    <a:cubicBezTo>
                      <a:pt x="6704" y="7109"/>
                      <a:pt x="6764" y="7168"/>
                      <a:pt x="6835" y="7180"/>
                    </a:cubicBezTo>
                    <a:cubicBezTo>
                      <a:pt x="6668" y="7537"/>
                      <a:pt x="6466" y="7859"/>
                      <a:pt x="6228" y="8121"/>
                    </a:cubicBezTo>
                    <a:cubicBezTo>
                      <a:pt x="6168" y="8180"/>
                      <a:pt x="6168" y="8287"/>
                      <a:pt x="6240" y="8347"/>
                    </a:cubicBezTo>
                    <a:cubicBezTo>
                      <a:pt x="6263" y="8371"/>
                      <a:pt x="6311" y="8394"/>
                      <a:pt x="6347" y="8394"/>
                    </a:cubicBezTo>
                    <a:cubicBezTo>
                      <a:pt x="6383" y="8394"/>
                      <a:pt x="6430" y="8371"/>
                      <a:pt x="6466" y="8335"/>
                    </a:cubicBezTo>
                    <a:cubicBezTo>
                      <a:pt x="6740" y="8013"/>
                      <a:pt x="7002" y="7621"/>
                      <a:pt x="7192" y="7180"/>
                    </a:cubicBezTo>
                    <a:lnTo>
                      <a:pt x="8085" y="7180"/>
                    </a:lnTo>
                    <a:cubicBezTo>
                      <a:pt x="7728" y="7656"/>
                      <a:pt x="7299" y="8061"/>
                      <a:pt x="6775" y="8347"/>
                    </a:cubicBezTo>
                    <a:cubicBezTo>
                      <a:pt x="6704" y="8394"/>
                      <a:pt x="6668" y="8490"/>
                      <a:pt x="6716" y="8573"/>
                    </a:cubicBezTo>
                    <a:cubicBezTo>
                      <a:pt x="6749" y="8622"/>
                      <a:pt x="6804" y="8649"/>
                      <a:pt x="6863" y="8649"/>
                    </a:cubicBezTo>
                    <a:cubicBezTo>
                      <a:pt x="6889" y="8649"/>
                      <a:pt x="6916" y="8644"/>
                      <a:pt x="6942" y="8633"/>
                    </a:cubicBezTo>
                    <a:cubicBezTo>
                      <a:pt x="7621" y="8228"/>
                      <a:pt x="8204" y="7644"/>
                      <a:pt x="8621" y="6966"/>
                    </a:cubicBezTo>
                    <a:cubicBezTo>
                      <a:pt x="9038" y="6251"/>
                      <a:pt x="9264" y="5442"/>
                      <a:pt x="9264" y="4608"/>
                    </a:cubicBezTo>
                    <a:cubicBezTo>
                      <a:pt x="9264" y="3382"/>
                      <a:pt x="8788" y="2227"/>
                      <a:pt x="7907" y="1346"/>
                    </a:cubicBezTo>
                    <a:cubicBezTo>
                      <a:pt x="7025" y="477"/>
                      <a:pt x="5871" y="1"/>
                      <a:pt x="4632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solidFill>
                  <a:srgbClr val="000000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" name="Google Shape;619;p36">
            <a:extLst>
              <a:ext uri="{FF2B5EF4-FFF2-40B4-BE49-F238E27FC236}">
                <a16:creationId xmlns:a16="http://schemas.microsoft.com/office/drawing/2014/main" id="{CF12568A-A2B8-FF89-F177-A84904CE695D}"/>
              </a:ext>
            </a:extLst>
          </p:cNvPr>
          <p:cNvSpPr/>
          <p:nvPr/>
        </p:nvSpPr>
        <p:spPr>
          <a:xfrm>
            <a:off x="5308260" y="1409998"/>
            <a:ext cx="490086" cy="490089"/>
          </a:xfrm>
          <a:custGeom>
            <a:avLst/>
            <a:gdLst/>
            <a:ahLst/>
            <a:cxnLst/>
            <a:rect l="l" t="t" r="r" b="b"/>
            <a:pathLst>
              <a:path w="1460" h="1461" extrusionOk="0">
                <a:moveTo>
                  <a:pt x="0" y="264"/>
                </a:moveTo>
                <a:lnTo>
                  <a:pt x="0" y="264"/>
                </a:lnTo>
                <a:cubicBezTo>
                  <a:pt x="3" y="254"/>
                  <a:pt x="5" y="242"/>
                  <a:pt x="11" y="232"/>
                </a:cubicBezTo>
                <a:lnTo>
                  <a:pt x="11" y="232"/>
                </a:lnTo>
                <a:cubicBezTo>
                  <a:pt x="30" y="194"/>
                  <a:pt x="62" y="173"/>
                  <a:pt x="106" y="173"/>
                </a:cubicBezTo>
                <a:lnTo>
                  <a:pt x="106" y="173"/>
                </a:lnTo>
                <a:cubicBezTo>
                  <a:pt x="339" y="173"/>
                  <a:pt x="572" y="172"/>
                  <a:pt x="805" y="173"/>
                </a:cubicBezTo>
                <a:lnTo>
                  <a:pt x="805" y="173"/>
                </a:lnTo>
                <a:cubicBezTo>
                  <a:pt x="827" y="173"/>
                  <a:pt x="848" y="182"/>
                  <a:pt x="865" y="196"/>
                </a:cubicBezTo>
                <a:lnTo>
                  <a:pt x="865" y="196"/>
                </a:lnTo>
                <a:cubicBezTo>
                  <a:pt x="884" y="213"/>
                  <a:pt x="898" y="233"/>
                  <a:pt x="902" y="259"/>
                </a:cubicBezTo>
                <a:lnTo>
                  <a:pt x="902" y="259"/>
                </a:lnTo>
                <a:cubicBezTo>
                  <a:pt x="903" y="266"/>
                  <a:pt x="905" y="273"/>
                  <a:pt x="905" y="280"/>
                </a:cubicBezTo>
                <a:lnTo>
                  <a:pt x="905" y="280"/>
                </a:lnTo>
                <a:cubicBezTo>
                  <a:pt x="905" y="415"/>
                  <a:pt x="905" y="550"/>
                  <a:pt x="905" y="685"/>
                </a:cubicBezTo>
                <a:lnTo>
                  <a:pt x="905" y="685"/>
                </a:lnTo>
                <a:cubicBezTo>
                  <a:pt x="905" y="700"/>
                  <a:pt x="895" y="714"/>
                  <a:pt x="875" y="709"/>
                </a:cubicBezTo>
                <a:lnTo>
                  <a:pt x="875" y="709"/>
                </a:lnTo>
                <a:cubicBezTo>
                  <a:pt x="865" y="707"/>
                  <a:pt x="859" y="698"/>
                  <a:pt x="859" y="687"/>
                </a:cubicBezTo>
                <a:lnTo>
                  <a:pt x="859" y="687"/>
                </a:lnTo>
                <a:cubicBezTo>
                  <a:pt x="859" y="683"/>
                  <a:pt x="859" y="679"/>
                  <a:pt x="859" y="675"/>
                </a:cubicBezTo>
                <a:lnTo>
                  <a:pt x="859" y="675"/>
                </a:lnTo>
                <a:cubicBezTo>
                  <a:pt x="859" y="542"/>
                  <a:pt x="859" y="410"/>
                  <a:pt x="859" y="278"/>
                </a:cubicBezTo>
                <a:lnTo>
                  <a:pt x="859" y="278"/>
                </a:lnTo>
                <a:cubicBezTo>
                  <a:pt x="859" y="246"/>
                  <a:pt x="829" y="216"/>
                  <a:pt x="798" y="216"/>
                </a:cubicBezTo>
                <a:lnTo>
                  <a:pt x="798" y="216"/>
                </a:lnTo>
                <a:cubicBezTo>
                  <a:pt x="653" y="216"/>
                  <a:pt x="508" y="216"/>
                  <a:pt x="363" y="217"/>
                </a:cubicBezTo>
                <a:lnTo>
                  <a:pt x="363" y="217"/>
                </a:lnTo>
                <a:cubicBezTo>
                  <a:pt x="334" y="217"/>
                  <a:pt x="307" y="237"/>
                  <a:pt x="302" y="268"/>
                </a:cubicBezTo>
                <a:lnTo>
                  <a:pt x="302" y="268"/>
                </a:lnTo>
                <a:cubicBezTo>
                  <a:pt x="301" y="275"/>
                  <a:pt x="300" y="281"/>
                  <a:pt x="300" y="288"/>
                </a:cubicBezTo>
                <a:lnTo>
                  <a:pt x="300" y="288"/>
                </a:lnTo>
                <a:cubicBezTo>
                  <a:pt x="300" y="388"/>
                  <a:pt x="300" y="488"/>
                  <a:pt x="300" y="588"/>
                </a:cubicBezTo>
                <a:lnTo>
                  <a:pt x="300" y="588"/>
                </a:lnTo>
                <a:cubicBezTo>
                  <a:pt x="300" y="598"/>
                  <a:pt x="298" y="606"/>
                  <a:pt x="290" y="612"/>
                </a:cubicBezTo>
                <a:lnTo>
                  <a:pt x="290" y="612"/>
                </a:lnTo>
                <a:cubicBezTo>
                  <a:pt x="277" y="625"/>
                  <a:pt x="265" y="638"/>
                  <a:pt x="251" y="651"/>
                </a:cubicBezTo>
                <a:lnTo>
                  <a:pt x="251" y="651"/>
                </a:lnTo>
                <a:cubicBezTo>
                  <a:pt x="234" y="667"/>
                  <a:pt x="222" y="687"/>
                  <a:pt x="217" y="711"/>
                </a:cubicBezTo>
                <a:lnTo>
                  <a:pt x="217" y="711"/>
                </a:lnTo>
                <a:cubicBezTo>
                  <a:pt x="216" y="714"/>
                  <a:pt x="216" y="717"/>
                  <a:pt x="216" y="720"/>
                </a:cubicBezTo>
                <a:lnTo>
                  <a:pt x="216" y="720"/>
                </a:lnTo>
                <a:cubicBezTo>
                  <a:pt x="216" y="876"/>
                  <a:pt x="216" y="1031"/>
                  <a:pt x="216" y="1186"/>
                </a:cubicBezTo>
                <a:lnTo>
                  <a:pt x="216" y="1186"/>
                </a:lnTo>
                <a:cubicBezTo>
                  <a:pt x="216" y="1214"/>
                  <a:pt x="245" y="1244"/>
                  <a:pt x="273" y="1244"/>
                </a:cubicBezTo>
                <a:lnTo>
                  <a:pt x="273" y="1244"/>
                </a:lnTo>
                <a:cubicBezTo>
                  <a:pt x="448" y="1244"/>
                  <a:pt x="624" y="1244"/>
                  <a:pt x="799" y="1244"/>
                </a:cubicBezTo>
                <a:lnTo>
                  <a:pt x="799" y="1244"/>
                </a:lnTo>
                <a:cubicBezTo>
                  <a:pt x="830" y="1244"/>
                  <a:pt x="859" y="1214"/>
                  <a:pt x="859" y="1184"/>
                </a:cubicBezTo>
                <a:lnTo>
                  <a:pt x="859" y="1184"/>
                </a:lnTo>
                <a:cubicBezTo>
                  <a:pt x="859" y="1048"/>
                  <a:pt x="859" y="912"/>
                  <a:pt x="859" y="777"/>
                </a:cubicBezTo>
                <a:lnTo>
                  <a:pt x="859" y="777"/>
                </a:lnTo>
                <a:cubicBezTo>
                  <a:pt x="859" y="759"/>
                  <a:pt x="867" y="750"/>
                  <a:pt x="884" y="751"/>
                </a:cubicBezTo>
                <a:lnTo>
                  <a:pt x="884" y="751"/>
                </a:lnTo>
                <a:cubicBezTo>
                  <a:pt x="894" y="751"/>
                  <a:pt x="904" y="761"/>
                  <a:pt x="905" y="773"/>
                </a:cubicBezTo>
                <a:lnTo>
                  <a:pt x="905" y="773"/>
                </a:lnTo>
                <a:cubicBezTo>
                  <a:pt x="905" y="775"/>
                  <a:pt x="905" y="777"/>
                  <a:pt x="905" y="779"/>
                </a:cubicBezTo>
                <a:lnTo>
                  <a:pt x="905" y="779"/>
                </a:lnTo>
                <a:cubicBezTo>
                  <a:pt x="905" y="912"/>
                  <a:pt x="905" y="1046"/>
                  <a:pt x="905" y="1179"/>
                </a:cubicBezTo>
                <a:lnTo>
                  <a:pt x="905" y="1179"/>
                </a:lnTo>
                <a:cubicBezTo>
                  <a:pt x="905" y="1209"/>
                  <a:pt x="895" y="1235"/>
                  <a:pt x="874" y="1256"/>
                </a:cubicBezTo>
                <a:lnTo>
                  <a:pt x="874" y="1256"/>
                </a:lnTo>
                <a:cubicBezTo>
                  <a:pt x="857" y="1274"/>
                  <a:pt x="837" y="1285"/>
                  <a:pt x="812" y="1287"/>
                </a:cubicBezTo>
                <a:lnTo>
                  <a:pt x="812" y="1287"/>
                </a:lnTo>
                <a:cubicBezTo>
                  <a:pt x="799" y="1288"/>
                  <a:pt x="785" y="1289"/>
                  <a:pt x="772" y="1289"/>
                </a:cubicBezTo>
                <a:lnTo>
                  <a:pt x="772" y="1289"/>
                </a:lnTo>
                <a:cubicBezTo>
                  <a:pt x="578" y="1289"/>
                  <a:pt x="385" y="1289"/>
                  <a:pt x="191" y="1289"/>
                </a:cubicBezTo>
                <a:lnTo>
                  <a:pt x="191" y="1289"/>
                </a:lnTo>
                <a:cubicBezTo>
                  <a:pt x="166" y="1289"/>
                  <a:pt x="142" y="1280"/>
                  <a:pt x="122" y="1263"/>
                </a:cubicBezTo>
                <a:lnTo>
                  <a:pt x="122" y="1263"/>
                </a:lnTo>
                <a:cubicBezTo>
                  <a:pt x="98" y="1241"/>
                  <a:pt x="86" y="1214"/>
                  <a:pt x="86" y="1180"/>
                </a:cubicBezTo>
                <a:lnTo>
                  <a:pt x="86" y="1180"/>
                </a:lnTo>
                <a:cubicBezTo>
                  <a:pt x="86" y="1037"/>
                  <a:pt x="86" y="893"/>
                  <a:pt x="86" y="749"/>
                </a:cubicBezTo>
                <a:lnTo>
                  <a:pt x="86" y="749"/>
                </a:lnTo>
                <a:cubicBezTo>
                  <a:pt x="86" y="743"/>
                  <a:pt x="85" y="739"/>
                  <a:pt x="80" y="735"/>
                </a:cubicBezTo>
                <a:lnTo>
                  <a:pt x="80" y="735"/>
                </a:lnTo>
                <a:cubicBezTo>
                  <a:pt x="64" y="718"/>
                  <a:pt x="47" y="702"/>
                  <a:pt x="32" y="684"/>
                </a:cubicBezTo>
                <a:lnTo>
                  <a:pt x="32" y="684"/>
                </a:lnTo>
                <a:cubicBezTo>
                  <a:pt x="15" y="664"/>
                  <a:pt x="4" y="640"/>
                  <a:pt x="2" y="614"/>
                </a:cubicBezTo>
                <a:lnTo>
                  <a:pt x="2" y="614"/>
                </a:lnTo>
                <a:cubicBezTo>
                  <a:pt x="1" y="612"/>
                  <a:pt x="1" y="611"/>
                  <a:pt x="0" y="610"/>
                </a:cubicBezTo>
                <a:lnTo>
                  <a:pt x="0" y="610"/>
                </a:lnTo>
                <a:cubicBezTo>
                  <a:pt x="0" y="495"/>
                  <a:pt x="0" y="379"/>
                  <a:pt x="0" y="264"/>
                </a:cubicBezTo>
                <a:close/>
                <a:moveTo>
                  <a:pt x="189" y="1244"/>
                </a:moveTo>
                <a:lnTo>
                  <a:pt x="189" y="1244"/>
                </a:lnTo>
                <a:cubicBezTo>
                  <a:pt x="187" y="1240"/>
                  <a:pt x="187" y="1238"/>
                  <a:pt x="186" y="1237"/>
                </a:cubicBezTo>
                <a:lnTo>
                  <a:pt x="186" y="1237"/>
                </a:lnTo>
                <a:cubicBezTo>
                  <a:pt x="175" y="1221"/>
                  <a:pt x="170" y="1203"/>
                  <a:pt x="170" y="1184"/>
                </a:cubicBezTo>
                <a:lnTo>
                  <a:pt x="170" y="1184"/>
                </a:lnTo>
                <a:cubicBezTo>
                  <a:pt x="170" y="883"/>
                  <a:pt x="170" y="582"/>
                  <a:pt x="170" y="281"/>
                </a:cubicBezTo>
                <a:lnTo>
                  <a:pt x="170" y="281"/>
                </a:lnTo>
                <a:cubicBezTo>
                  <a:pt x="170" y="266"/>
                  <a:pt x="180" y="257"/>
                  <a:pt x="195" y="257"/>
                </a:cubicBezTo>
                <a:lnTo>
                  <a:pt x="195" y="257"/>
                </a:lnTo>
                <a:cubicBezTo>
                  <a:pt x="213" y="257"/>
                  <a:pt x="232" y="257"/>
                  <a:pt x="251" y="256"/>
                </a:cubicBezTo>
                <a:lnTo>
                  <a:pt x="251" y="256"/>
                </a:lnTo>
                <a:cubicBezTo>
                  <a:pt x="253" y="256"/>
                  <a:pt x="257" y="255"/>
                  <a:pt x="258" y="253"/>
                </a:cubicBezTo>
                <a:lnTo>
                  <a:pt x="258" y="253"/>
                </a:lnTo>
                <a:cubicBezTo>
                  <a:pt x="264" y="241"/>
                  <a:pt x="268" y="229"/>
                  <a:pt x="273" y="217"/>
                </a:cubicBezTo>
                <a:lnTo>
                  <a:pt x="273" y="217"/>
                </a:lnTo>
                <a:lnTo>
                  <a:pt x="272" y="216"/>
                </a:lnTo>
                <a:lnTo>
                  <a:pt x="272" y="216"/>
                </a:lnTo>
                <a:cubicBezTo>
                  <a:pt x="215" y="216"/>
                  <a:pt x="158" y="216"/>
                  <a:pt x="102" y="217"/>
                </a:cubicBezTo>
                <a:lnTo>
                  <a:pt x="102" y="217"/>
                </a:lnTo>
                <a:cubicBezTo>
                  <a:pt x="84" y="217"/>
                  <a:pt x="69" y="226"/>
                  <a:pt x="58" y="241"/>
                </a:cubicBezTo>
                <a:lnTo>
                  <a:pt x="58" y="241"/>
                </a:lnTo>
                <a:cubicBezTo>
                  <a:pt x="47" y="255"/>
                  <a:pt x="44" y="270"/>
                  <a:pt x="44" y="287"/>
                </a:cubicBezTo>
                <a:lnTo>
                  <a:pt x="44" y="287"/>
                </a:lnTo>
                <a:cubicBezTo>
                  <a:pt x="44" y="387"/>
                  <a:pt x="43" y="488"/>
                  <a:pt x="44" y="589"/>
                </a:cubicBezTo>
                <a:lnTo>
                  <a:pt x="44" y="589"/>
                </a:lnTo>
                <a:cubicBezTo>
                  <a:pt x="44" y="619"/>
                  <a:pt x="54" y="646"/>
                  <a:pt x="76" y="668"/>
                </a:cubicBezTo>
                <a:lnTo>
                  <a:pt x="76" y="668"/>
                </a:lnTo>
                <a:cubicBezTo>
                  <a:pt x="91" y="682"/>
                  <a:pt x="105" y="696"/>
                  <a:pt x="119" y="710"/>
                </a:cubicBezTo>
                <a:lnTo>
                  <a:pt x="119" y="710"/>
                </a:lnTo>
                <a:cubicBezTo>
                  <a:pt x="126" y="717"/>
                  <a:pt x="130" y="725"/>
                  <a:pt x="130" y="735"/>
                </a:cubicBezTo>
                <a:lnTo>
                  <a:pt x="130" y="735"/>
                </a:lnTo>
                <a:cubicBezTo>
                  <a:pt x="129" y="883"/>
                  <a:pt x="129" y="1032"/>
                  <a:pt x="129" y="1180"/>
                </a:cubicBezTo>
                <a:lnTo>
                  <a:pt x="129" y="1180"/>
                </a:lnTo>
                <a:cubicBezTo>
                  <a:pt x="129" y="1194"/>
                  <a:pt x="133" y="1205"/>
                  <a:pt x="140" y="1216"/>
                </a:cubicBezTo>
                <a:lnTo>
                  <a:pt x="140" y="1216"/>
                </a:lnTo>
                <a:cubicBezTo>
                  <a:pt x="152" y="1233"/>
                  <a:pt x="168" y="1242"/>
                  <a:pt x="189" y="1244"/>
                </a:cubicBezTo>
                <a:close/>
                <a:moveTo>
                  <a:pt x="216" y="620"/>
                </a:moveTo>
                <a:lnTo>
                  <a:pt x="216" y="620"/>
                </a:lnTo>
                <a:cubicBezTo>
                  <a:pt x="217" y="620"/>
                  <a:pt x="217" y="621"/>
                  <a:pt x="218" y="621"/>
                </a:cubicBezTo>
                <a:lnTo>
                  <a:pt x="218" y="621"/>
                </a:lnTo>
                <a:cubicBezTo>
                  <a:pt x="229" y="610"/>
                  <a:pt x="239" y="599"/>
                  <a:pt x="250" y="588"/>
                </a:cubicBezTo>
                <a:lnTo>
                  <a:pt x="250" y="588"/>
                </a:lnTo>
                <a:cubicBezTo>
                  <a:pt x="255" y="584"/>
                  <a:pt x="256" y="580"/>
                  <a:pt x="256" y="574"/>
                </a:cubicBezTo>
                <a:lnTo>
                  <a:pt x="256" y="574"/>
                </a:lnTo>
                <a:cubicBezTo>
                  <a:pt x="256" y="487"/>
                  <a:pt x="256" y="400"/>
                  <a:pt x="256" y="313"/>
                </a:cubicBezTo>
                <a:lnTo>
                  <a:pt x="256" y="303"/>
                </a:lnTo>
                <a:lnTo>
                  <a:pt x="216" y="303"/>
                </a:lnTo>
                <a:lnTo>
                  <a:pt x="216" y="620"/>
                </a:lnTo>
                <a:close/>
                <a:moveTo>
                  <a:pt x="1443" y="1460"/>
                </a:moveTo>
                <a:lnTo>
                  <a:pt x="1443" y="1460"/>
                </a:lnTo>
                <a:cubicBezTo>
                  <a:pt x="1448" y="1454"/>
                  <a:pt x="1454" y="1448"/>
                  <a:pt x="1459" y="1442"/>
                </a:cubicBezTo>
                <a:lnTo>
                  <a:pt x="1459" y="19"/>
                </a:lnTo>
                <a:lnTo>
                  <a:pt x="1459" y="19"/>
                </a:lnTo>
                <a:cubicBezTo>
                  <a:pt x="1456" y="10"/>
                  <a:pt x="1450" y="4"/>
                  <a:pt x="1441" y="0"/>
                </a:cubicBezTo>
                <a:lnTo>
                  <a:pt x="963" y="0"/>
                </a:lnTo>
                <a:lnTo>
                  <a:pt x="963" y="0"/>
                </a:lnTo>
                <a:cubicBezTo>
                  <a:pt x="949" y="6"/>
                  <a:pt x="944" y="16"/>
                  <a:pt x="944" y="31"/>
                </a:cubicBezTo>
                <a:lnTo>
                  <a:pt x="944" y="31"/>
                </a:lnTo>
                <a:cubicBezTo>
                  <a:pt x="945" y="414"/>
                  <a:pt x="945" y="796"/>
                  <a:pt x="945" y="1179"/>
                </a:cubicBezTo>
                <a:lnTo>
                  <a:pt x="945" y="1179"/>
                </a:lnTo>
                <a:cubicBezTo>
                  <a:pt x="945" y="1194"/>
                  <a:pt x="956" y="1204"/>
                  <a:pt x="966" y="1204"/>
                </a:cubicBezTo>
                <a:lnTo>
                  <a:pt x="966" y="1204"/>
                </a:lnTo>
                <a:cubicBezTo>
                  <a:pt x="978" y="1204"/>
                  <a:pt x="989" y="1195"/>
                  <a:pt x="989" y="1180"/>
                </a:cubicBezTo>
                <a:lnTo>
                  <a:pt x="989" y="1180"/>
                </a:lnTo>
                <a:cubicBezTo>
                  <a:pt x="989" y="806"/>
                  <a:pt x="989" y="432"/>
                  <a:pt x="989" y="58"/>
                </a:cubicBezTo>
                <a:lnTo>
                  <a:pt x="989" y="47"/>
                </a:lnTo>
                <a:lnTo>
                  <a:pt x="1413" y="47"/>
                </a:lnTo>
                <a:lnTo>
                  <a:pt x="1413" y="1415"/>
                </a:lnTo>
                <a:lnTo>
                  <a:pt x="989" y="1415"/>
                </a:lnTo>
                <a:lnTo>
                  <a:pt x="989" y="1415"/>
                </a:lnTo>
                <a:cubicBezTo>
                  <a:pt x="989" y="1366"/>
                  <a:pt x="988" y="1316"/>
                  <a:pt x="989" y="1267"/>
                </a:cubicBezTo>
                <a:lnTo>
                  <a:pt x="989" y="1267"/>
                </a:lnTo>
                <a:cubicBezTo>
                  <a:pt x="989" y="1255"/>
                  <a:pt x="978" y="1244"/>
                  <a:pt x="967" y="1244"/>
                </a:cubicBezTo>
                <a:lnTo>
                  <a:pt x="967" y="1244"/>
                </a:lnTo>
                <a:cubicBezTo>
                  <a:pt x="953" y="1245"/>
                  <a:pt x="944" y="1256"/>
                  <a:pt x="945" y="1267"/>
                </a:cubicBezTo>
                <a:lnTo>
                  <a:pt x="945" y="1267"/>
                </a:lnTo>
                <a:cubicBezTo>
                  <a:pt x="945" y="1322"/>
                  <a:pt x="945" y="1377"/>
                  <a:pt x="945" y="1431"/>
                </a:cubicBezTo>
                <a:lnTo>
                  <a:pt x="945" y="1431"/>
                </a:lnTo>
                <a:cubicBezTo>
                  <a:pt x="944" y="1444"/>
                  <a:pt x="948" y="1454"/>
                  <a:pt x="959" y="1460"/>
                </a:cubicBezTo>
                <a:lnTo>
                  <a:pt x="959" y="1460"/>
                </a:lnTo>
                <a:cubicBezTo>
                  <a:pt x="1121" y="1460"/>
                  <a:pt x="1282" y="1460"/>
                  <a:pt x="1443" y="1460"/>
                </a:cubicBezTo>
                <a:close/>
                <a:moveTo>
                  <a:pt x="1031" y="538"/>
                </a:moveTo>
                <a:lnTo>
                  <a:pt x="1031" y="538"/>
                </a:lnTo>
                <a:cubicBezTo>
                  <a:pt x="1031" y="395"/>
                  <a:pt x="1031" y="253"/>
                  <a:pt x="1030" y="110"/>
                </a:cubicBezTo>
                <a:lnTo>
                  <a:pt x="1030" y="110"/>
                </a:lnTo>
                <a:cubicBezTo>
                  <a:pt x="1030" y="95"/>
                  <a:pt x="1041" y="86"/>
                  <a:pt x="1054" y="86"/>
                </a:cubicBezTo>
                <a:lnTo>
                  <a:pt x="1054" y="86"/>
                </a:lnTo>
                <a:cubicBezTo>
                  <a:pt x="1153" y="87"/>
                  <a:pt x="1251" y="86"/>
                  <a:pt x="1350" y="86"/>
                </a:cubicBezTo>
                <a:lnTo>
                  <a:pt x="1350" y="86"/>
                </a:lnTo>
                <a:cubicBezTo>
                  <a:pt x="1365" y="86"/>
                  <a:pt x="1373" y="95"/>
                  <a:pt x="1373" y="110"/>
                </a:cubicBezTo>
                <a:lnTo>
                  <a:pt x="1373" y="110"/>
                </a:lnTo>
                <a:cubicBezTo>
                  <a:pt x="1373" y="395"/>
                  <a:pt x="1373" y="681"/>
                  <a:pt x="1373" y="966"/>
                </a:cubicBezTo>
                <a:lnTo>
                  <a:pt x="1373" y="966"/>
                </a:lnTo>
                <a:cubicBezTo>
                  <a:pt x="1373" y="983"/>
                  <a:pt x="1360" y="991"/>
                  <a:pt x="1348" y="991"/>
                </a:cubicBezTo>
                <a:lnTo>
                  <a:pt x="1054" y="991"/>
                </a:lnTo>
                <a:lnTo>
                  <a:pt x="1054" y="991"/>
                </a:lnTo>
                <a:cubicBezTo>
                  <a:pt x="1038" y="991"/>
                  <a:pt x="1031" y="983"/>
                  <a:pt x="1031" y="967"/>
                </a:cubicBezTo>
                <a:lnTo>
                  <a:pt x="1031" y="967"/>
                </a:lnTo>
                <a:cubicBezTo>
                  <a:pt x="1031" y="824"/>
                  <a:pt x="1031" y="681"/>
                  <a:pt x="1031" y="538"/>
                </a:cubicBezTo>
                <a:close/>
                <a:moveTo>
                  <a:pt x="1076" y="131"/>
                </a:moveTo>
                <a:lnTo>
                  <a:pt x="1076" y="945"/>
                </a:lnTo>
                <a:lnTo>
                  <a:pt x="1329" y="945"/>
                </a:lnTo>
                <a:lnTo>
                  <a:pt x="1329" y="131"/>
                </a:lnTo>
                <a:lnTo>
                  <a:pt x="1076" y="131"/>
                </a:lnTo>
                <a:close/>
                <a:moveTo>
                  <a:pt x="1202" y="1117"/>
                </a:moveTo>
                <a:lnTo>
                  <a:pt x="1202" y="1117"/>
                </a:lnTo>
                <a:cubicBezTo>
                  <a:pt x="1247" y="1114"/>
                  <a:pt x="1291" y="1156"/>
                  <a:pt x="1288" y="1209"/>
                </a:cubicBezTo>
                <a:lnTo>
                  <a:pt x="1288" y="1209"/>
                </a:lnTo>
                <a:cubicBezTo>
                  <a:pt x="1285" y="1253"/>
                  <a:pt x="1248" y="1290"/>
                  <a:pt x="1202" y="1289"/>
                </a:cubicBezTo>
                <a:lnTo>
                  <a:pt x="1202" y="1289"/>
                </a:lnTo>
                <a:cubicBezTo>
                  <a:pt x="1153" y="1289"/>
                  <a:pt x="1115" y="1252"/>
                  <a:pt x="1115" y="1201"/>
                </a:cubicBezTo>
                <a:lnTo>
                  <a:pt x="1115" y="1201"/>
                </a:lnTo>
                <a:cubicBezTo>
                  <a:pt x="1115" y="1156"/>
                  <a:pt x="1156" y="1114"/>
                  <a:pt x="1202" y="1117"/>
                </a:cubicBezTo>
                <a:close/>
                <a:moveTo>
                  <a:pt x="1201" y="1244"/>
                </a:moveTo>
                <a:lnTo>
                  <a:pt x="1201" y="1244"/>
                </a:lnTo>
                <a:cubicBezTo>
                  <a:pt x="1221" y="1247"/>
                  <a:pt x="1244" y="1225"/>
                  <a:pt x="1243" y="1203"/>
                </a:cubicBezTo>
                <a:lnTo>
                  <a:pt x="1243" y="1203"/>
                </a:lnTo>
                <a:cubicBezTo>
                  <a:pt x="1243" y="1180"/>
                  <a:pt x="1224" y="1162"/>
                  <a:pt x="1201" y="1161"/>
                </a:cubicBezTo>
                <a:lnTo>
                  <a:pt x="1201" y="1161"/>
                </a:lnTo>
                <a:cubicBezTo>
                  <a:pt x="1181" y="1161"/>
                  <a:pt x="1160" y="1179"/>
                  <a:pt x="1160" y="1203"/>
                </a:cubicBezTo>
                <a:lnTo>
                  <a:pt x="1160" y="1203"/>
                </a:lnTo>
                <a:cubicBezTo>
                  <a:pt x="1160" y="1227"/>
                  <a:pt x="1179" y="1245"/>
                  <a:pt x="1201" y="1244"/>
                </a:cubicBezTo>
                <a:close/>
                <a:moveTo>
                  <a:pt x="1287" y="464"/>
                </a:moveTo>
                <a:lnTo>
                  <a:pt x="1287" y="731"/>
                </a:lnTo>
                <a:lnTo>
                  <a:pt x="1287" y="731"/>
                </a:lnTo>
                <a:cubicBezTo>
                  <a:pt x="1287" y="745"/>
                  <a:pt x="1279" y="753"/>
                  <a:pt x="1266" y="753"/>
                </a:cubicBezTo>
                <a:lnTo>
                  <a:pt x="1139" y="753"/>
                </a:lnTo>
                <a:lnTo>
                  <a:pt x="1139" y="753"/>
                </a:lnTo>
                <a:cubicBezTo>
                  <a:pt x="1125" y="753"/>
                  <a:pt x="1115" y="744"/>
                  <a:pt x="1115" y="729"/>
                </a:cubicBezTo>
                <a:lnTo>
                  <a:pt x="1115" y="194"/>
                </a:lnTo>
                <a:lnTo>
                  <a:pt x="1115" y="194"/>
                </a:lnTo>
                <a:cubicBezTo>
                  <a:pt x="1115" y="181"/>
                  <a:pt x="1123" y="172"/>
                  <a:pt x="1137" y="172"/>
                </a:cubicBezTo>
                <a:lnTo>
                  <a:pt x="1266" y="172"/>
                </a:lnTo>
                <a:lnTo>
                  <a:pt x="1266" y="172"/>
                </a:lnTo>
                <a:cubicBezTo>
                  <a:pt x="1280" y="172"/>
                  <a:pt x="1287" y="180"/>
                  <a:pt x="1287" y="194"/>
                </a:cubicBezTo>
                <a:lnTo>
                  <a:pt x="1287" y="464"/>
                </a:lnTo>
                <a:close/>
                <a:moveTo>
                  <a:pt x="1160" y="217"/>
                </a:moveTo>
                <a:lnTo>
                  <a:pt x="1160" y="709"/>
                </a:lnTo>
                <a:lnTo>
                  <a:pt x="1243" y="709"/>
                </a:lnTo>
                <a:lnTo>
                  <a:pt x="1243" y="217"/>
                </a:lnTo>
                <a:lnTo>
                  <a:pt x="1160" y="217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" name="Tabla 11">
            <a:extLst>
              <a:ext uri="{FF2B5EF4-FFF2-40B4-BE49-F238E27FC236}">
                <a16:creationId xmlns:a16="http://schemas.microsoft.com/office/drawing/2014/main" id="{7FE7031A-96C1-0F00-9361-829A42C4FA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5178317"/>
              </p:ext>
            </p:extLst>
          </p:nvPr>
        </p:nvGraphicFramePr>
        <p:xfrm>
          <a:off x="1023494" y="1362738"/>
          <a:ext cx="1667653" cy="126915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67653">
                  <a:extLst>
                    <a:ext uri="{9D8B030D-6E8A-4147-A177-3AD203B41FA5}">
                      <a16:colId xmlns:a16="http://schemas.microsoft.com/office/drawing/2014/main" val="2008723658"/>
                    </a:ext>
                  </a:extLst>
                </a:gridCol>
              </a:tblGrid>
              <a:tr h="264208">
                <a:tc>
                  <a:txBody>
                    <a:bodyPr/>
                    <a:lstStyle/>
                    <a:p>
                      <a:r>
                        <a:rPr lang="es-ES" dirty="0" err="1"/>
                        <a:t>units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598335"/>
                  </a:ext>
                </a:extLst>
              </a:tr>
              <a:tr h="321453">
                <a:tc>
                  <a:txBody>
                    <a:bodyPr/>
                    <a:lstStyle/>
                    <a:p>
                      <a:r>
                        <a:rPr lang="es-ES" sz="1200" dirty="0" err="1"/>
                        <a:t>name</a:t>
                      </a:r>
                      <a:endParaRPr lang="es-P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0832723"/>
                  </a:ext>
                </a:extLst>
              </a:tr>
              <a:tr h="321453">
                <a:tc>
                  <a:txBody>
                    <a:bodyPr/>
                    <a:lstStyle/>
                    <a:p>
                      <a:r>
                        <a:rPr lang="es-ES" sz="1200" dirty="0" err="1"/>
                        <a:t>description</a:t>
                      </a:r>
                      <a:endParaRPr lang="es-P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2656614"/>
                  </a:ext>
                </a:extLst>
              </a:tr>
              <a:tr h="321453">
                <a:tc>
                  <a:txBody>
                    <a:bodyPr/>
                    <a:lstStyle/>
                    <a:p>
                      <a:r>
                        <a:rPr lang="es-ES" sz="1200" dirty="0" err="1"/>
                        <a:t>state</a:t>
                      </a:r>
                      <a:endParaRPr lang="es-P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943859"/>
                  </a:ext>
                </a:extLst>
              </a:tr>
            </a:tbl>
          </a:graphicData>
        </a:graphic>
      </p:graphicFrame>
      <p:graphicFrame>
        <p:nvGraphicFramePr>
          <p:cNvPr id="15" name="Tabla 14">
            <a:extLst>
              <a:ext uri="{FF2B5EF4-FFF2-40B4-BE49-F238E27FC236}">
                <a16:creationId xmlns:a16="http://schemas.microsoft.com/office/drawing/2014/main" id="{52CC3A1A-F5C7-9AF6-8E97-BFB021DDBE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4431250"/>
              </p:ext>
            </p:extLst>
          </p:nvPr>
        </p:nvGraphicFramePr>
        <p:xfrm>
          <a:off x="2904322" y="1946938"/>
          <a:ext cx="1813730" cy="94770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13730">
                  <a:extLst>
                    <a:ext uri="{9D8B030D-6E8A-4147-A177-3AD203B41FA5}">
                      <a16:colId xmlns:a16="http://schemas.microsoft.com/office/drawing/2014/main" val="2008723658"/>
                    </a:ext>
                  </a:extLst>
                </a:gridCol>
              </a:tblGrid>
              <a:tr h="264208">
                <a:tc>
                  <a:txBody>
                    <a:bodyPr/>
                    <a:lstStyle/>
                    <a:p>
                      <a:r>
                        <a:rPr lang="es-ES" dirty="0" err="1"/>
                        <a:t>Unit_conversions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598335"/>
                  </a:ext>
                </a:extLst>
              </a:tr>
              <a:tr h="321453">
                <a:tc>
                  <a:txBody>
                    <a:bodyPr/>
                    <a:lstStyle/>
                    <a:p>
                      <a:r>
                        <a:rPr lang="es-ES" sz="1200" dirty="0" err="1"/>
                        <a:t>Unit_id</a:t>
                      </a:r>
                      <a:endParaRPr lang="es-P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0832723"/>
                  </a:ext>
                </a:extLst>
              </a:tr>
              <a:tr h="321453">
                <a:tc>
                  <a:txBody>
                    <a:bodyPr/>
                    <a:lstStyle/>
                    <a:p>
                      <a:r>
                        <a:rPr lang="es-ES" sz="1200" dirty="0" err="1"/>
                        <a:t>Unit_to_id</a:t>
                      </a:r>
                      <a:endParaRPr lang="es-P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2656614"/>
                  </a:ext>
                </a:extLst>
              </a:tr>
            </a:tbl>
          </a:graphicData>
        </a:graphic>
      </p:graphicFrame>
      <p:cxnSp>
        <p:nvCxnSpPr>
          <p:cNvPr id="17" name="Conector: angular 16">
            <a:extLst>
              <a:ext uri="{FF2B5EF4-FFF2-40B4-BE49-F238E27FC236}">
                <a16:creationId xmlns:a16="http://schemas.microsoft.com/office/drawing/2014/main" id="{3786397D-739C-1309-F040-F84EBF79F6DE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2691147" y="1655042"/>
            <a:ext cx="1120040" cy="2918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nventario. ¿Cómo crear un inventario?">
            <a:extLst>
              <a:ext uri="{FF2B5EF4-FFF2-40B4-BE49-F238E27FC236}">
                <a16:creationId xmlns:a16="http://schemas.microsoft.com/office/drawing/2014/main" id="{DD7973FA-F915-71CE-7B2B-31778C5AEA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696" y="3146461"/>
            <a:ext cx="1876451" cy="1477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Flecha: a la derecha 22">
            <a:extLst>
              <a:ext uri="{FF2B5EF4-FFF2-40B4-BE49-F238E27FC236}">
                <a16:creationId xmlns:a16="http://schemas.microsoft.com/office/drawing/2014/main" id="{0C813DEF-A46A-F8F6-D825-15943124CF2A}"/>
              </a:ext>
            </a:extLst>
          </p:cNvPr>
          <p:cNvSpPr/>
          <p:nvPr/>
        </p:nvSpPr>
        <p:spPr>
          <a:xfrm>
            <a:off x="2747984" y="3509025"/>
            <a:ext cx="712453" cy="5747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1028" name="Picture 4" descr="Caja para Galletas con Ventana de Acetato (50 pzs)">
            <a:extLst>
              <a:ext uri="{FF2B5EF4-FFF2-40B4-BE49-F238E27FC236}">
                <a16:creationId xmlns:a16="http://schemas.microsoft.com/office/drawing/2014/main" id="{DF8B0A5E-0D1F-EB56-C949-2BB528ED9F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4744" y="3420414"/>
            <a:ext cx="654098" cy="848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Inventario. ¿Cómo crear un inventario?">
            <a:extLst>
              <a:ext uri="{FF2B5EF4-FFF2-40B4-BE49-F238E27FC236}">
                <a16:creationId xmlns:a16="http://schemas.microsoft.com/office/drawing/2014/main" id="{72B54430-1615-ACB4-CFF1-1B083B27F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1752" y="3445173"/>
            <a:ext cx="1077244" cy="848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Flecha: a la derecha 27">
            <a:extLst>
              <a:ext uri="{FF2B5EF4-FFF2-40B4-BE49-F238E27FC236}">
                <a16:creationId xmlns:a16="http://schemas.microsoft.com/office/drawing/2014/main" id="{8C122B11-4AB9-1C43-2EF8-0BA2D5FABDF1}"/>
              </a:ext>
            </a:extLst>
          </p:cNvPr>
          <p:cNvSpPr/>
          <p:nvPr/>
        </p:nvSpPr>
        <p:spPr>
          <a:xfrm>
            <a:off x="6388996" y="3653657"/>
            <a:ext cx="356227" cy="33361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9" name="Flecha: a la derecha 28">
            <a:extLst>
              <a:ext uri="{FF2B5EF4-FFF2-40B4-BE49-F238E27FC236}">
                <a16:creationId xmlns:a16="http://schemas.microsoft.com/office/drawing/2014/main" id="{F911E738-E4E2-B023-4C72-0674A4591207}"/>
              </a:ext>
            </a:extLst>
          </p:cNvPr>
          <p:cNvSpPr/>
          <p:nvPr/>
        </p:nvSpPr>
        <p:spPr>
          <a:xfrm>
            <a:off x="7470389" y="3653656"/>
            <a:ext cx="356227" cy="33361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61918B22-9B04-1DA5-4B56-D200A090B531}"/>
              </a:ext>
            </a:extLst>
          </p:cNvPr>
          <p:cNvSpPr/>
          <p:nvPr/>
        </p:nvSpPr>
        <p:spPr>
          <a:xfrm>
            <a:off x="414605" y="2984870"/>
            <a:ext cx="4227178" cy="195641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1768D391-5FF8-38EC-467C-AC2E43195BCF}"/>
              </a:ext>
            </a:extLst>
          </p:cNvPr>
          <p:cNvSpPr/>
          <p:nvPr/>
        </p:nvSpPr>
        <p:spPr>
          <a:xfrm>
            <a:off x="5215492" y="2842257"/>
            <a:ext cx="3513903" cy="195641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2E099AAB-DF19-A30F-DA99-95E9538C2C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41200" y="3196269"/>
            <a:ext cx="501540" cy="291896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8D44C943-66BF-ED60-24D4-0CDCDB356B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22420" y="3532621"/>
            <a:ext cx="501540" cy="291896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4702B090-37F3-BCBD-6048-4139B59544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19110" y="3904733"/>
            <a:ext cx="501540" cy="291896"/>
          </a:xfrm>
          <a:prstGeom prst="rect">
            <a:avLst/>
          </a:prstGeom>
        </p:spPr>
      </p:pic>
      <p:pic>
        <p:nvPicPr>
          <p:cNvPr id="32" name="Imagen 31">
            <a:extLst>
              <a:ext uri="{FF2B5EF4-FFF2-40B4-BE49-F238E27FC236}">
                <a16:creationId xmlns:a16="http://schemas.microsoft.com/office/drawing/2014/main" id="{C7BD3E80-47FC-1D4D-3F5D-B670C41548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22420" y="4268804"/>
            <a:ext cx="501540" cy="291896"/>
          </a:xfrm>
          <a:prstGeom prst="rect">
            <a:avLst/>
          </a:prstGeom>
        </p:spPr>
      </p:pic>
      <p:pic>
        <p:nvPicPr>
          <p:cNvPr id="3076" name="Picture 4" descr="Disco Sólido SSD Interno Kingston SKC600 1TB 2.5 Pulgadas SATA 6 GB/s  SKC600/1024G I Oechsle - Oechsle">
            <a:extLst>
              <a:ext uri="{FF2B5EF4-FFF2-40B4-BE49-F238E27FC236}">
                <a16:creationId xmlns:a16="http://schemas.microsoft.com/office/drawing/2014/main" id="{499020D6-7468-19EB-F1ED-5D6A8857F4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215" y="2951897"/>
            <a:ext cx="571944" cy="571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4" descr="Disco Sólido SSD Interno Kingston SKC600 1TB 2.5 Pulgadas SATA 6 GB/s  SKC600/1024G I Oechsle - Oechsle">
            <a:extLst>
              <a:ext uri="{FF2B5EF4-FFF2-40B4-BE49-F238E27FC236}">
                <a16:creationId xmlns:a16="http://schemas.microsoft.com/office/drawing/2014/main" id="{0B3CF8F3-7B7D-5A6B-DF2F-9BD674A69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215" y="3607077"/>
            <a:ext cx="524582" cy="524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4" descr="Disco Sólido SSD Interno Kingston SKC600 1TB 2.5 Pulgadas SATA 6 GB/s  SKC600/1024G I Oechsle - Oechsle">
            <a:extLst>
              <a:ext uri="{FF2B5EF4-FFF2-40B4-BE49-F238E27FC236}">
                <a16:creationId xmlns:a16="http://schemas.microsoft.com/office/drawing/2014/main" id="{5041ED59-40F8-7582-4E6A-E03E1A010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215" y="4208670"/>
            <a:ext cx="524582" cy="524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1313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/>
          <p:cNvSpPr/>
          <p:nvPr/>
        </p:nvSpPr>
        <p:spPr>
          <a:xfrm>
            <a:off x="1967350" y="8811950"/>
            <a:ext cx="1587" cy="1587"/>
          </a:xfrm>
          <a:custGeom>
            <a:avLst/>
            <a:gdLst/>
            <a:ahLst/>
            <a:cxnLst/>
            <a:rect l="l" t="t" r="r" b="b"/>
            <a:pathLst>
              <a:path w="2" h="1" extrusionOk="0">
                <a:moveTo>
                  <a:pt x="0" y="0"/>
                </a:moveTo>
                <a:lnTo>
                  <a:pt x="0" y="0"/>
                </a:lnTo>
                <a:lnTo>
                  <a:pt x="1" y="0"/>
                </a:lnTo>
                <a:lnTo>
                  <a:pt x="1" y="0"/>
                </a:ln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FFB02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5"/>
          <p:cNvSpPr/>
          <p:nvPr/>
        </p:nvSpPr>
        <p:spPr>
          <a:xfrm>
            <a:off x="1967350" y="8811950"/>
            <a:ext cx="1587" cy="1587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FB02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25"/>
          <p:cNvSpPr/>
          <p:nvPr/>
        </p:nvSpPr>
        <p:spPr>
          <a:xfrm rot="10800000">
            <a:off x="7869813" y="539500"/>
            <a:ext cx="194100" cy="194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antari"/>
              <a:ea typeface="Gantari"/>
              <a:cs typeface="Gantari"/>
              <a:sym typeface="Gantari"/>
            </a:endParaRPr>
          </a:p>
        </p:txBody>
      </p:sp>
      <p:sp>
        <p:nvSpPr>
          <p:cNvPr id="201" name="Google Shape;201;p25"/>
          <p:cNvSpPr/>
          <p:nvPr/>
        </p:nvSpPr>
        <p:spPr>
          <a:xfrm rot="10800000">
            <a:off x="8297625" y="906125"/>
            <a:ext cx="126000" cy="126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antari"/>
              <a:ea typeface="Gantari"/>
              <a:cs typeface="Gantari"/>
              <a:sym typeface="Gantari"/>
            </a:endParaRPr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12708293-73DA-A44A-86D2-795172D71594}"/>
              </a:ext>
            </a:extLst>
          </p:cNvPr>
          <p:cNvGrpSpPr/>
          <p:nvPr/>
        </p:nvGrpSpPr>
        <p:grpSpPr>
          <a:xfrm>
            <a:off x="6446480" y="345197"/>
            <a:ext cx="1388110" cy="514606"/>
            <a:chOff x="6550478" y="202264"/>
            <a:chExt cx="1388110" cy="514606"/>
          </a:xfrm>
        </p:grpSpPr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E500E6AD-364D-279D-3F45-406EE68235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50478" y="202264"/>
              <a:ext cx="1318778" cy="350259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/>
          </p:spPr>
        </p:pic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7DAAD84E-EF2D-7370-FC4D-FC3960391E82}"/>
                </a:ext>
              </a:extLst>
            </p:cNvPr>
            <p:cNvSpPr/>
            <p:nvPr/>
          </p:nvSpPr>
          <p:spPr>
            <a:xfrm>
              <a:off x="6685368" y="572225"/>
              <a:ext cx="1253220" cy="12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800" dirty="0">
                  <a:solidFill>
                    <a:srgbClr val="000000"/>
                  </a:solidFill>
                </a:rPr>
                <a:t>laravest.com</a:t>
              </a:r>
              <a:endParaRPr lang="es-PE" sz="800" dirty="0">
                <a:solidFill>
                  <a:srgbClr val="000000"/>
                </a:solidFill>
              </a:endParaRPr>
            </a:p>
          </p:txBody>
        </p:sp>
        <p:grpSp>
          <p:nvGrpSpPr>
            <p:cNvPr id="10" name="Google Shape;9198;p51">
              <a:extLst>
                <a:ext uri="{FF2B5EF4-FFF2-40B4-BE49-F238E27FC236}">
                  <a16:creationId xmlns:a16="http://schemas.microsoft.com/office/drawing/2014/main" id="{C1496DF1-0615-57D6-9628-FB88534CFE39}"/>
                </a:ext>
              </a:extLst>
            </p:cNvPr>
            <p:cNvGrpSpPr/>
            <p:nvPr/>
          </p:nvGrpSpPr>
          <p:grpSpPr>
            <a:xfrm>
              <a:off x="6807462" y="553579"/>
              <a:ext cx="147520" cy="163291"/>
              <a:chOff x="3122257" y="1508594"/>
              <a:chExt cx="294850" cy="349434"/>
            </a:xfrm>
          </p:grpSpPr>
          <p:sp>
            <p:nvSpPr>
              <p:cNvPr id="11" name="Google Shape;9199;p51">
                <a:extLst>
                  <a:ext uri="{FF2B5EF4-FFF2-40B4-BE49-F238E27FC236}">
                    <a16:creationId xmlns:a16="http://schemas.microsoft.com/office/drawing/2014/main" id="{4CF32E5C-2638-2397-5419-D95A67831E18}"/>
                  </a:ext>
                </a:extLst>
              </p:cNvPr>
              <p:cNvSpPr/>
              <p:nvPr/>
            </p:nvSpPr>
            <p:spPr>
              <a:xfrm>
                <a:off x="3226110" y="1659042"/>
                <a:ext cx="87557" cy="29568"/>
              </a:xfrm>
              <a:custGeom>
                <a:avLst/>
                <a:gdLst/>
                <a:ahLst/>
                <a:cxnLst/>
                <a:rect l="l" t="t" r="r" b="b"/>
                <a:pathLst>
                  <a:path w="2751" h="929" extrusionOk="0">
                    <a:moveTo>
                      <a:pt x="1099" y="0"/>
                    </a:moveTo>
                    <a:cubicBezTo>
                      <a:pt x="771" y="0"/>
                      <a:pt x="476" y="33"/>
                      <a:pt x="286" y="60"/>
                    </a:cubicBezTo>
                    <a:cubicBezTo>
                      <a:pt x="119" y="96"/>
                      <a:pt x="0" y="227"/>
                      <a:pt x="0" y="393"/>
                    </a:cubicBezTo>
                    <a:lnTo>
                      <a:pt x="0" y="762"/>
                    </a:lnTo>
                    <a:cubicBezTo>
                      <a:pt x="0" y="846"/>
                      <a:pt x="72" y="929"/>
                      <a:pt x="167" y="929"/>
                    </a:cubicBezTo>
                    <a:cubicBezTo>
                      <a:pt x="250" y="929"/>
                      <a:pt x="322" y="846"/>
                      <a:pt x="322" y="762"/>
                    </a:cubicBezTo>
                    <a:lnTo>
                      <a:pt x="322" y="393"/>
                    </a:lnTo>
                    <a:cubicBezTo>
                      <a:pt x="322" y="393"/>
                      <a:pt x="322" y="369"/>
                      <a:pt x="345" y="369"/>
                    </a:cubicBezTo>
                    <a:cubicBezTo>
                      <a:pt x="509" y="350"/>
                      <a:pt x="813" y="315"/>
                      <a:pt x="1144" y="315"/>
                    </a:cubicBezTo>
                    <a:cubicBezTo>
                      <a:pt x="1222" y="315"/>
                      <a:pt x="1302" y="317"/>
                      <a:pt x="1381" y="322"/>
                    </a:cubicBezTo>
                    <a:cubicBezTo>
                      <a:pt x="1893" y="358"/>
                      <a:pt x="2250" y="488"/>
                      <a:pt x="2465" y="703"/>
                    </a:cubicBezTo>
                    <a:cubicBezTo>
                      <a:pt x="2494" y="733"/>
                      <a:pt x="2536" y="747"/>
                      <a:pt x="2578" y="747"/>
                    </a:cubicBezTo>
                    <a:cubicBezTo>
                      <a:pt x="2619" y="747"/>
                      <a:pt x="2661" y="733"/>
                      <a:pt x="2691" y="703"/>
                    </a:cubicBezTo>
                    <a:cubicBezTo>
                      <a:pt x="2750" y="643"/>
                      <a:pt x="2750" y="536"/>
                      <a:pt x="2679" y="477"/>
                    </a:cubicBezTo>
                    <a:cubicBezTo>
                      <a:pt x="2297" y="95"/>
                      <a:pt x="1652" y="0"/>
                      <a:pt x="1099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solidFill>
                  <a:srgbClr val="000000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9200;p51">
                <a:extLst>
                  <a:ext uri="{FF2B5EF4-FFF2-40B4-BE49-F238E27FC236}">
                    <a16:creationId xmlns:a16="http://schemas.microsoft.com/office/drawing/2014/main" id="{6D3F9441-69A7-E9FF-6F25-9B6AD99E0F7C}"/>
                  </a:ext>
                </a:extLst>
              </p:cNvPr>
              <p:cNvSpPr/>
              <p:nvPr/>
            </p:nvSpPr>
            <p:spPr>
              <a:xfrm>
                <a:off x="3171144" y="1612033"/>
                <a:ext cx="196694" cy="245613"/>
              </a:xfrm>
              <a:custGeom>
                <a:avLst/>
                <a:gdLst/>
                <a:ahLst/>
                <a:cxnLst/>
                <a:rect l="l" t="t" r="r" b="b"/>
                <a:pathLst>
                  <a:path w="6180" h="7717" extrusionOk="0">
                    <a:moveTo>
                      <a:pt x="4835" y="334"/>
                    </a:moveTo>
                    <a:lnTo>
                      <a:pt x="4835" y="1894"/>
                    </a:lnTo>
                    <a:cubicBezTo>
                      <a:pt x="4835" y="2132"/>
                      <a:pt x="4775" y="2358"/>
                      <a:pt x="4692" y="2561"/>
                    </a:cubicBezTo>
                    <a:cubicBezTo>
                      <a:pt x="4668" y="2585"/>
                      <a:pt x="4668" y="2608"/>
                      <a:pt x="4668" y="2644"/>
                    </a:cubicBezTo>
                    <a:lnTo>
                      <a:pt x="4668" y="3097"/>
                    </a:lnTo>
                    <a:cubicBezTo>
                      <a:pt x="4668" y="3537"/>
                      <a:pt x="4489" y="3930"/>
                      <a:pt x="4180" y="4228"/>
                    </a:cubicBezTo>
                    <a:cubicBezTo>
                      <a:pt x="3900" y="4497"/>
                      <a:pt x="3532" y="4649"/>
                      <a:pt x="3129" y="4649"/>
                    </a:cubicBezTo>
                    <a:cubicBezTo>
                      <a:pt x="3087" y="4649"/>
                      <a:pt x="3044" y="4648"/>
                      <a:pt x="3001" y="4644"/>
                    </a:cubicBezTo>
                    <a:cubicBezTo>
                      <a:pt x="2168" y="4597"/>
                      <a:pt x="1537" y="3894"/>
                      <a:pt x="1537" y="3037"/>
                    </a:cubicBezTo>
                    <a:lnTo>
                      <a:pt x="1537" y="2644"/>
                    </a:lnTo>
                    <a:cubicBezTo>
                      <a:pt x="1537" y="2608"/>
                      <a:pt x="1537" y="2597"/>
                      <a:pt x="1513" y="2561"/>
                    </a:cubicBezTo>
                    <a:cubicBezTo>
                      <a:pt x="1418" y="2358"/>
                      <a:pt x="1370" y="2120"/>
                      <a:pt x="1370" y="1894"/>
                    </a:cubicBezTo>
                    <a:lnTo>
                      <a:pt x="1370" y="1549"/>
                    </a:lnTo>
                    <a:cubicBezTo>
                      <a:pt x="1370" y="882"/>
                      <a:pt x="1918" y="334"/>
                      <a:pt x="2584" y="334"/>
                    </a:cubicBezTo>
                    <a:close/>
                    <a:moveTo>
                      <a:pt x="3954" y="4763"/>
                    </a:moveTo>
                    <a:lnTo>
                      <a:pt x="3954" y="5061"/>
                    </a:lnTo>
                    <a:lnTo>
                      <a:pt x="3096" y="5656"/>
                    </a:lnTo>
                    <a:lnTo>
                      <a:pt x="2215" y="5061"/>
                    </a:lnTo>
                    <a:lnTo>
                      <a:pt x="2215" y="4763"/>
                    </a:lnTo>
                    <a:cubicBezTo>
                      <a:pt x="2441" y="4883"/>
                      <a:pt x="2691" y="4966"/>
                      <a:pt x="2965" y="4978"/>
                    </a:cubicBezTo>
                    <a:lnTo>
                      <a:pt x="3096" y="4978"/>
                    </a:lnTo>
                    <a:cubicBezTo>
                      <a:pt x="3406" y="4978"/>
                      <a:pt x="3704" y="4894"/>
                      <a:pt x="3954" y="4763"/>
                    </a:cubicBezTo>
                    <a:close/>
                    <a:moveTo>
                      <a:pt x="2084" y="5359"/>
                    </a:moveTo>
                    <a:lnTo>
                      <a:pt x="2846" y="5883"/>
                    </a:lnTo>
                    <a:lnTo>
                      <a:pt x="2441" y="6276"/>
                    </a:lnTo>
                    <a:lnTo>
                      <a:pt x="2430" y="6276"/>
                    </a:lnTo>
                    <a:lnTo>
                      <a:pt x="1918" y="5525"/>
                    </a:lnTo>
                    <a:lnTo>
                      <a:pt x="2084" y="5359"/>
                    </a:lnTo>
                    <a:close/>
                    <a:moveTo>
                      <a:pt x="4108" y="5347"/>
                    </a:moveTo>
                    <a:lnTo>
                      <a:pt x="4275" y="5514"/>
                    </a:lnTo>
                    <a:lnTo>
                      <a:pt x="3763" y="6276"/>
                    </a:lnTo>
                    <a:lnTo>
                      <a:pt x="3751" y="6276"/>
                    </a:lnTo>
                    <a:lnTo>
                      <a:pt x="3346" y="5871"/>
                    </a:lnTo>
                    <a:lnTo>
                      <a:pt x="4108" y="5347"/>
                    </a:lnTo>
                    <a:close/>
                    <a:moveTo>
                      <a:pt x="2572" y="1"/>
                    </a:moveTo>
                    <a:cubicBezTo>
                      <a:pt x="1727" y="1"/>
                      <a:pt x="1037" y="692"/>
                      <a:pt x="1037" y="1537"/>
                    </a:cubicBezTo>
                    <a:lnTo>
                      <a:pt x="1037" y="1882"/>
                    </a:lnTo>
                    <a:cubicBezTo>
                      <a:pt x="1037" y="2144"/>
                      <a:pt x="1096" y="2418"/>
                      <a:pt x="1215" y="2668"/>
                    </a:cubicBezTo>
                    <a:lnTo>
                      <a:pt x="1215" y="3025"/>
                    </a:lnTo>
                    <a:cubicBezTo>
                      <a:pt x="1215" y="3620"/>
                      <a:pt x="1489" y="4168"/>
                      <a:pt x="1906" y="4525"/>
                    </a:cubicBezTo>
                    <a:lnTo>
                      <a:pt x="1906" y="5061"/>
                    </a:lnTo>
                    <a:lnTo>
                      <a:pt x="1608" y="5383"/>
                    </a:lnTo>
                    <a:cubicBezTo>
                      <a:pt x="1572" y="5406"/>
                      <a:pt x="1560" y="5454"/>
                      <a:pt x="1560" y="5502"/>
                    </a:cubicBezTo>
                    <a:lnTo>
                      <a:pt x="560" y="5859"/>
                    </a:lnTo>
                    <a:cubicBezTo>
                      <a:pt x="239" y="5978"/>
                      <a:pt x="1" y="6299"/>
                      <a:pt x="1" y="6657"/>
                    </a:cubicBezTo>
                    <a:lnTo>
                      <a:pt x="1" y="7549"/>
                    </a:lnTo>
                    <a:cubicBezTo>
                      <a:pt x="1" y="7645"/>
                      <a:pt x="72" y="7716"/>
                      <a:pt x="167" y="7716"/>
                    </a:cubicBezTo>
                    <a:cubicBezTo>
                      <a:pt x="251" y="7716"/>
                      <a:pt x="322" y="7645"/>
                      <a:pt x="322" y="7549"/>
                    </a:cubicBezTo>
                    <a:lnTo>
                      <a:pt x="322" y="6657"/>
                    </a:lnTo>
                    <a:cubicBezTo>
                      <a:pt x="322" y="6430"/>
                      <a:pt x="465" y="6240"/>
                      <a:pt x="667" y="6168"/>
                    </a:cubicBezTo>
                    <a:lnTo>
                      <a:pt x="1715" y="5775"/>
                    </a:lnTo>
                    <a:lnTo>
                      <a:pt x="2144" y="6430"/>
                    </a:lnTo>
                    <a:cubicBezTo>
                      <a:pt x="2203" y="6526"/>
                      <a:pt x="2287" y="6561"/>
                      <a:pt x="2382" y="6585"/>
                    </a:cubicBezTo>
                    <a:lnTo>
                      <a:pt x="2406" y="6585"/>
                    </a:lnTo>
                    <a:cubicBezTo>
                      <a:pt x="2501" y="6585"/>
                      <a:pt x="2584" y="6549"/>
                      <a:pt x="2644" y="6478"/>
                    </a:cubicBezTo>
                    <a:lnTo>
                      <a:pt x="2918" y="6204"/>
                    </a:lnTo>
                    <a:lnTo>
                      <a:pt x="2918" y="7549"/>
                    </a:lnTo>
                    <a:cubicBezTo>
                      <a:pt x="2918" y="7633"/>
                      <a:pt x="2989" y="7716"/>
                      <a:pt x="3084" y="7716"/>
                    </a:cubicBezTo>
                    <a:cubicBezTo>
                      <a:pt x="3168" y="7716"/>
                      <a:pt x="3239" y="7633"/>
                      <a:pt x="3239" y="7549"/>
                    </a:cubicBezTo>
                    <a:lnTo>
                      <a:pt x="3239" y="6204"/>
                    </a:lnTo>
                    <a:lnTo>
                      <a:pt x="3513" y="6478"/>
                    </a:lnTo>
                    <a:cubicBezTo>
                      <a:pt x="3573" y="6537"/>
                      <a:pt x="3656" y="6585"/>
                      <a:pt x="3751" y="6585"/>
                    </a:cubicBezTo>
                    <a:lnTo>
                      <a:pt x="3775" y="6585"/>
                    </a:lnTo>
                    <a:cubicBezTo>
                      <a:pt x="3882" y="6561"/>
                      <a:pt x="3977" y="6526"/>
                      <a:pt x="4013" y="6430"/>
                    </a:cubicBezTo>
                    <a:lnTo>
                      <a:pt x="4454" y="5775"/>
                    </a:lnTo>
                    <a:lnTo>
                      <a:pt x="5489" y="6168"/>
                    </a:lnTo>
                    <a:cubicBezTo>
                      <a:pt x="5704" y="6240"/>
                      <a:pt x="5835" y="6430"/>
                      <a:pt x="5835" y="6657"/>
                    </a:cubicBezTo>
                    <a:lnTo>
                      <a:pt x="5835" y="7549"/>
                    </a:lnTo>
                    <a:cubicBezTo>
                      <a:pt x="5835" y="7645"/>
                      <a:pt x="5906" y="7716"/>
                      <a:pt x="6001" y="7716"/>
                    </a:cubicBezTo>
                    <a:cubicBezTo>
                      <a:pt x="6085" y="7716"/>
                      <a:pt x="6156" y="7645"/>
                      <a:pt x="6156" y="7549"/>
                    </a:cubicBezTo>
                    <a:lnTo>
                      <a:pt x="6156" y="6657"/>
                    </a:lnTo>
                    <a:cubicBezTo>
                      <a:pt x="6180" y="6311"/>
                      <a:pt x="5954" y="6002"/>
                      <a:pt x="5620" y="5883"/>
                    </a:cubicBezTo>
                    <a:lnTo>
                      <a:pt x="4632" y="5525"/>
                    </a:lnTo>
                    <a:cubicBezTo>
                      <a:pt x="4632" y="5478"/>
                      <a:pt x="4608" y="5442"/>
                      <a:pt x="4585" y="5406"/>
                    </a:cubicBezTo>
                    <a:lnTo>
                      <a:pt x="4287" y="5097"/>
                    </a:lnTo>
                    <a:lnTo>
                      <a:pt x="4287" y="4549"/>
                    </a:lnTo>
                    <a:cubicBezTo>
                      <a:pt x="4311" y="4513"/>
                      <a:pt x="4346" y="4490"/>
                      <a:pt x="4370" y="4466"/>
                    </a:cubicBezTo>
                    <a:cubicBezTo>
                      <a:pt x="4751" y="4109"/>
                      <a:pt x="4966" y="3620"/>
                      <a:pt x="4966" y="3097"/>
                    </a:cubicBezTo>
                    <a:lnTo>
                      <a:pt x="4966" y="2680"/>
                    </a:lnTo>
                    <a:cubicBezTo>
                      <a:pt x="5085" y="2430"/>
                      <a:pt x="5144" y="2180"/>
                      <a:pt x="5144" y="1894"/>
                    </a:cubicBezTo>
                    <a:lnTo>
                      <a:pt x="5144" y="168"/>
                    </a:lnTo>
                    <a:cubicBezTo>
                      <a:pt x="5144" y="72"/>
                      <a:pt x="5073" y="1"/>
                      <a:pt x="4989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solidFill>
                  <a:srgbClr val="000000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9201;p51">
                <a:extLst>
                  <a:ext uri="{FF2B5EF4-FFF2-40B4-BE49-F238E27FC236}">
                    <a16:creationId xmlns:a16="http://schemas.microsoft.com/office/drawing/2014/main" id="{467FDA06-864F-9B87-022C-C7301E684397}"/>
                  </a:ext>
                </a:extLst>
              </p:cNvPr>
              <p:cNvSpPr/>
              <p:nvPr/>
            </p:nvSpPr>
            <p:spPr>
              <a:xfrm>
                <a:off x="3204117" y="1836767"/>
                <a:ext cx="10630" cy="21261"/>
              </a:xfrm>
              <a:custGeom>
                <a:avLst/>
                <a:gdLst/>
                <a:ahLst/>
                <a:cxnLst/>
                <a:rect l="l" t="t" r="r" b="b"/>
                <a:pathLst>
                  <a:path w="334" h="668" extrusionOk="0">
                    <a:moveTo>
                      <a:pt x="167" y="0"/>
                    </a:moveTo>
                    <a:cubicBezTo>
                      <a:pt x="84" y="0"/>
                      <a:pt x="1" y="72"/>
                      <a:pt x="1" y="167"/>
                    </a:cubicBezTo>
                    <a:lnTo>
                      <a:pt x="1" y="500"/>
                    </a:lnTo>
                    <a:cubicBezTo>
                      <a:pt x="1" y="596"/>
                      <a:pt x="84" y="667"/>
                      <a:pt x="167" y="667"/>
                    </a:cubicBezTo>
                    <a:cubicBezTo>
                      <a:pt x="262" y="667"/>
                      <a:pt x="334" y="596"/>
                      <a:pt x="334" y="500"/>
                    </a:cubicBezTo>
                    <a:lnTo>
                      <a:pt x="334" y="167"/>
                    </a:lnTo>
                    <a:cubicBezTo>
                      <a:pt x="334" y="72"/>
                      <a:pt x="262" y="0"/>
                      <a:pt x="167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solidFill>
                  <a:srgbClr val="000000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9202;p51">
                <a:extLst>
                  <a:ext uri="{FF2B5EF4-FFF2-40B4-BE49-F238E27FC236}">
                    <a16:creationId xmlns:a16="http://schemas.microsoft.com/office/drawing/2014/main" id="{09D18D48-5D12-3627-2A0F-D3CD5C1C3DD8}"/>
                  </a:ext>
                </a:extLst>
              </p:cNvPr>
              <p:cNvSpPr/>
              <p:nvPr/>
            </p:nvSpPr>
            <p:spPr>
              <a:xfrm>
                <a:off x="3324616" y="1836767"/>
                <a:ext cx="10280" cy="21261"/>
              </a:xfrm>
              <a:custGeom>
                <a:avLst/>
                <a:gdLst/>
                <a:ahLst/>
                <a:cxnLst/>
                <a:rect l="l" t="t" r="r" b="b"/>
                <a:pathLst>
                  <a:path w="323" h="668" extrusionOk="0">
                    <a:moveTo>
                      <a:pt x="167" y="0"/>
                    </a:moveTo>
                    <a:cubicBezTo>
                      <a:pt x="72" y="0"/>
                      <a:pt x="1" y="72"/>
                      <a:pt x="1" y="167"/>
                    </a:cubicBezTo>
                    <a:lnTo>
                      <a:pt x="1" y="500"/>
                    </a:lnTo>
                    <a:cubicBezTo>
                      <a:pt x="1" y="596"/>
                      <a:pt x="72" y="667"/>
                      <a:pt x="167" y="667"/>
                    </a:cubicBezTo>
                    <a:cubicBezTo>
                      <a:pt x="251" y="667"/>
                      <a:pt x="322" y="596"/>
                      <a:pt x="322" y="500"/>
                    </a:cubicBezTo>
                    <a:lnTo>
                      <a:pt x="322" y="167"/>
                    </a:lnTo>
                    <a:cubicBezTo>
                      <a:pt x="322" y="72"/>
                      <a:pt x="251" y="0"/>
                      <a:pt x="167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solidFill>
                  <a:srgbClr val="000000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9203;p51">
                <a:extLst>
                  <a:ext uri="{FF2B5EF4-FFF2-40B4-BE49-F238E27FC236}">
                    <a16:creationId xmlns:a16="http://schemas.microsoft.com/office/drawing/2014/main" id="{18EE1602-026C-2BEA-B5FA-307E3BF75ECD}"/>
                  </a:ext>
                </a:extLst>
              </p:cNvPr>
              <p:cNvSpPr/>
              <p:nvPr/>
            </p:nvSpPr>
            <p:spPr>
              <a:xfrm>
                <a:off x="3122257" y="1508594"/>
                <a:ext cx="294850" cy="278554"/>
              </a:xfrm>
              <a:custGeom>
                <a:avLst/>
                <a:gdLst/>
                <a:ahLst/>
                <a:cxnLst/>
                <a:rect l="l" t="t" r="r" b="b"/>
                <a:pathLst>
                  <a:path w="9264" h="8752" extrusionOk="0">
                    <a:moveTo>
                      <a:pt x="3096" y="584"/>
                    </a:moveTo>
                    <a:lnTo>
                      <a:pt x="3096" y="584"/>
                    </a:lnTo>
                    <a:cubicBezTo>
                      <a:pt x="2858" y="798"/>
                      <a:pt x="2620" y="1060"/>
                      <a:pt x="2430" y="1382"/>
                    </a:cubicBezTo>
                    <a:cubicBezTo>
                      <a:pt x="2299" y="1584"/>
                      <a:pt x="2156" y="1810"/>
                      <a:pt x="2061" y="2048"/>
                    </a:cubicBezTo>
                    <a:lnTo>
                      <a:pt x="1168" y="2048"/>
                    </a:lnTo>
                    <a:cubicBezTo>
                      <a:pt x="1656" y="1394"/>
                      <a:pt x="2322" y="882"/>
                      <a:pt x="3096" y="584"/>
                    </a:cubicBezTo>
                    <a:close/>
                    <a:moveTo>
                      <a:pt x="4466" y="310"/>
                    </a:moveTo>
                    <a:lnTo>
                      <a:pt x="4466" y="2048"/>
                    </a:lnTo>
                    <a:lnTo>
                      <a:pt x="2418" y="2048"/>
                    </a:lnTo>
                    <a:cubicBezTo>
                      <a:pt x="2894" y="1048"/>
                      <a:pt x="3632" y="382"/>
                      <a:pt x="4466" y="310"/>
                    </a:cubicBezTo>
                    <a:close/>
                    <a:moveTo>
                      <a:pt x="4799" y="310"/>
                    </a:moveTo>
                    <a:cubicBezTo>
                      <a:pt x="5644" y="382"/>
                      <a:pt x="6371" y="1048"/>
                      <a:pt x="6847" y="2048"/>
                    </a:cubicBezTo>
                    <a:lnTo>
                      <a:pt x="4799" y="2048"/>
                    </a:lnTo>
                    <a:lnTo>
                      <a:pt x="4799" y="310"/>
                    </a:lnTo>
                    <a:close/>
                    <a:moveTo>
                      <a:pt x="6168" y="608"/>
                    </a:moveTo>
                    <a:cubicBezTo>
                      <a:pt x="6942" y="905"/>
                      <a:pt x="7609" y="1405"/>
                      <a:pt x="8097" y="2060"/>
                    </a:cubicBezTo>
                    <a:lnTo>
                      <a:pt x="7204" y="2060"/>
                    </a:lnTo>
                    <a:cubicBezTo>
                      <a:pt x="7097" y="1810"/>
                      <a:pt x="6966" y="1584"/>
                      <a:pt x="6835" y="1382"/>
                    </a:cubicBezTo>
                    <a:cubicBezTo>
                      <a:pt x="6621" y="1072"/>
                      <a:pt x="6406" y="810"/>
                      <a:pt x="6168" y="608"/>
                    </a:cubicBezTo>
                    <a:close/>
                    <a:moveTo>
                      <a:pt x="1941" y="2382"/>
                    </a:moveTo>
                    <a:cubicBezTo>
                      <a:pt x="1703" y="3013"/>
                      <a:pt x="1560" y="3715"/>
                      <a:pt x="1549" y="4465"/>
                    </a:cubicBezTo>
                    <a:lnTo>
                      <a:pt x="322" y="4465"/>
                    </a:lnTo>
                    <a:cubicBezTo>
                      <a:pt x="358" y="3703"/>
                      <a:pt x="584" y="2989"/>
                      <a:pt x="953" y="2382"/>
                    </a:cubicBezTo>
                    <a:close/>
                    <a:moveTo>
                      <a:pt x="8323" y="2382"/>
                    </a:moveTo>
                    <a:cubicBezTo>
                      <a:pt x="8692" y="2989"/>
                      <a:pt x="8919" y="3703"/>
                      <a:pt x="8942" y="4465"/>
                    </a:cubicBezTo>
                    <a:lnTo>
                      <a:pt x="7728" y="4465"/>
                    </a:lnTo>
                    <a:cubicBezTo>
                      <a:pt x="7692" y="3715"/>
                      <a:pt x="7561" y="3013"/>
                      <a:pt x="7335" y="2382"/>
                    </a:cubicBezTo>
                    <a:close/>
                    <a:moveTo>
                      <a:pt x="1537" y="4787"/>
                    </a:moveTo>
                    <a:cubicBezTo>
                      <a:pt x="1560" y="5466"/>
                      <a:pt x="1668" y="6132"/>
                      <a:pt x="1882" y="6739"/>
                    </a:cubicBezTo>
                    <a:lnTo>
                      <a:pt x="1918" y="6870"/>
                    </a:lnTo>
                    <a:lnTo>
                      <a:pt x="941" y="6870"/>
                    </a:lnTo>
                    <a:cubicBezTo>
                      <a:pt x="572" y="6239"/>
                      <a:pt x="346" y="5525"/>
                      <a:pt x="310" y="4787"/>
                    </a:cubicBezTo>
                    <a:close/>
                    <a:moveTo>
                      <a:pt x="8919" y="4787"/>
                    </a:moveTo>
                    <a:cubicBezTo>
                      <a:pt x="8919" y="5501"/>
                      <a:pt x="8704" y="6204"/>
                      <a:pt x="8347" y="6811"/>
                    </a:cubicBezTo>
                    <a:cubicBezTo>
                      <a:pt x="8335" y="6823"/>
                      <a:pt x="8323" y="6859"/>
                      <a:pt x="8311" y="6870"/>
                    </a:cubicBezTo>
                    <a:lnTo>
                      <a:pt x="7323" y="6870"/>
                    </a:lnTo>
                    <a:lnTo>
                      <a:pt x="7371" y="6739"/>
                    </a:lnTo>
                    <a:cubicBezTo>
                      <a:pt x="7573" y="6120"/>
                      <a:pt x="7680" y="5466"/>
                      <a:pt x="7692" y="4787"/>
                    </a:cubicBezTo>
                    <a:close/>
                    <a:moveTo>
                      <a:pt x="4632" y="1"/>
                    </a:moveTo>
                    <a:cubicBezTo>
                      <a:pt x="3394" y="1"/>
                      <a:pt x="2239" y="477"/>
                      <a:pt x="1358" y="1346"/>
                    </a:cubicBezTo>
                    <a:cubicBezTo>
                      <a:pt x="477" y="2227"/>
                      <a:pt x="1" y="3382"/>
                      <a:pt x="1" y="4620"/>
                    </a:cubicBezTo>
                    <a:cubicBezTo>
                      <a:pt x="1" y="6358"/>
                      <a:pt x="953" y="7930"/>
                      <a:pt x="2501" y="8728"/>
                    </a:cubicBezTo>
                    <a:cubicBezTo>
                      <a:pt x="2537" y="8752"/>
                      <a:pt x="2549" y="8752"/>
                      <a:pt x="2573" y="8752"/>
                    </a:cubicBezTo>
                    <a:cubicBezTo>
                      <a:pt x="2632" y="8752"/>
                      <a:pt x="2692" y="8716"/>
                      <a:pt x="2727" y="8656"/>
                    </a:cubicBezTo>
                    <a:cubicBezTo>
                      <a:pt x="2775" y="8585"/>
                      <a:pt x="2739" y="8478"/>
                      <a:pt x="2656" y="8430"/>
                    </a:cubicBezTo>
                    <a:cubicBezTo>
                      <a:pt x="2061" y="8121"/>
                      <a:pt x="1560" y="7692"/>
                      <a:pt x="1179" y="7180"/>
                    </a:cubicBezTo>
                    <a:lnTo>
                      <a:pt x="2072" y="7180"/>
                    </a:lnTo>
                    <a:cubicBezTo>
                      <a:pt x="2263" y="7632"/>
                      <a:pt x="2513" y="8013"/>
                      <a:pt x="2799" y="8335"/>
                    </a:cubicBezTo>
                    <a:cubicBezTo>
                      <a:pt x="2831" y="8368"/>
                      <a:pt x="2879" y="8386"/>
                      <a:pt x="2924" y="8386"/>
                    </a:cubicBezTo>
                    <a:cubicBezTo>
                      <a:pt x="2962" y="8386"/>
                      <a:pt x="2998" y="8374"/>
                      <a:pt x="3025" y="8347"/>
                    </a:cubicBezTo>
                    <a:cubicBezTo>
                      <a:pt x="3084" y="8287"/>
                      <a:pt x="3096" y="8180"/>
                      <a:pt x="3037" y="8121"/>
                    </a:cubicBezTo>
                    <a:cubicBezTo>
                      <a:pt x="2799" y="7859"/>
                      <a:pt x="2596" y="7537"/>
                      <a:pt x="2430" y="7180"/>
                    </a:cubicBezTo>
                    <a:cubicBezTo>
                      <a:pt x="2501" y="7168"/>
                      <a:pt x="2561" y="7109"/>
                      <a:pt x="2561" y="7025"/>
                    </a:cubicBezTo>
                    <a:cubicBezTo>
                      <a:pt x="2561" y="6930"/>
                      <a:pt x="2489" y="6859"/>
                      <a:pt x="2394" y="6859"/>
                    </a:cubicBezTo>
                    <a:lnTo>
                      <a:pt x="2275" y="6859"/>
                    </a:lnTo>
                    <a:cubicBezTo>
                      <a:pt x="2025" y="6228"/>
                      <a:pt x="1894" y="5513"/>
                      <a:pt x="1882" y="4775"/>
                    </a:cubicBezTo>
                    <a:lnTo>
                      <a:pt x="2061" y="4775"/>
                    </a:lnTo>
                    <a:cubicBezTo>
                      <a:pt x="2144" y="4775"/>
                      <a:pt x="2215" y="4704"/>
                      <a:pt x="2215" y="4608"/>
                    </a:cubicBezTo>
                    <a:cubicBezTo>
                      <a:pt x="2215" y="4513"/>
                      <a:pt x="2144" y="4442"/>
                      <a:pt x="2061" y="4442"/>
                    </a:cubicBezTo>
                    <a:lnTo>
                      <a:pt x="1882" y="4442"/>
                    </a:lnTo>
                    <a:cubicBezTo>
                      <a:pt x="1894" y="3680"/>
                      <a:pt x="2037" y="2965"/>
                      <a:pt x="2275" y="2358"/>
                    </a:cubicBezTo>
                    <a:lnTo>
                      <a:pt x="4478" y="2358"/>
                    </a:lnTo>
                    <a:lnTo>
                      <a:pt x="4478" y="2715"/>
                    </a:lnTo>
                    <a:cubicBezTo>
                      <a:pt x="4478" y="2810"/>
                      <a:pt x="4561" y="2882"/>
                      <a:pt x="4644" y="2882"/>
                    </a:cubicBezTo>
                    <a:cubicBezTo>
                      <a:pt x="4739" y="2882"/>
                      <a:pt x="4811" y="2810"/>
                      <a:pt x="4811" y="2715"/>
                    </a:cubicBezTo>
                    <a:lnTo>
                      <a:pt x="4811" y="2358"/>
                    </a:lnTo>
                    <a:lnTo>
                      <a:pt x="7014" y="2358"/>
                    </a:lnTo>
                    <a:cubicBezTo>
                      <a:pt x="7252" y="2965"/>
                      <a:pt x="7395" y="3680"/>
                      <a:pt x="7418" y="4442"/>
                    </a:cubicBezTo>
                    <a:lnTo>
                      <a:pt x="7204" y="4442"/>
                    </a:lnTo>
                    <a:cubicBezTo>
                      <a:pt x="7121" y="4442"/>
                      <a:pt x="7037" y="4513"/>
                      <a:pt x="7037" y="4608"/>
                    </a:cubicBezTo>
                    <a:cubicBezTo>
                      <a:pt x="7037" y="4704"/>
                      <a:pt x="7121" y="4775"/>
                      <a:pt x="7204" y="4775"/>
                    </a:cubicBezTo>
                    <a:lnTo>
                      <a:pt x="7383" y="4775"/>
                    </a:lnTo>
                    <a:cubicBezTo>
                      <a:pt x="7371" y="5513"/>
                      <a:pt x="7216" y="6228"/>
                      <a:pt x="6978" y="6859"/>
                    </a:cubicBezTo>
                    <a:lnTo>
                      <a:pt x="6859" y="6859"/>
                    </a:lnTo>
                    <a:cubicBezTo>
                      <a:pt x="6775" y="6859"/>
                      <a:pt x="6704" y="6930"/>
                      <a:pt x="6704" y="7025"/>
                    </a:cubicBezTo>
                    <a:cubicBezTo>
                      <a:pt x="6704" y="7109"/>
                      <a:pt x="6764" y="7168"/>
                      <a:pt x="6835" y="7180"/>
                    </a:cubicBezTo>
                    <a:cubicBezTo>
                      <a:pt x="6668" y="7537"/>
                      <a:pt x="6466" y="7859"/>
                      <a:pt x="6228" y="8121"/>
                    </a:cubicBezTo>
                    <a:cubicBezTo>
                      <a:pt x="6168" y="8180"/>
                      <a:pt x="6168" y="8287"/>
                      <a:pt x="6240" y="8347"/>
                    </a:cubicBezTo>
                    <a:cubicBezTo>
                      <a:pt x="6263" y="8371"/>
                      <a:pt x="6311" y="8394"/>
                      <a:pt x="6347" y="8394"/>
                    </a:cubicBezTo>
                    <a:cubicBezTo>
                      <a:pt x="6383" y="8394"/>
                      <a:pt x="6430" y="8371"/>
                      <a:pt x="6466" y="8335"/>
                    </a:cubicBezTo>
                    <a:cubicBezTo>
                      <a:pt x="6740" y="8013"/>
                      <a:pt x="7002" y="7621"/>
                      <a:pt x="7192" y="7180"/>
                    </a:cubicBezTo>
                    <a:lnTo>
                      <a:pt x="8085" y="7180"/>
                    </a:lnTo>
                    <a:cubicBezTo>
                      <a:pt x="7728" y="7656"/>
                      <a:pt x="7299" y="8061"/>
                      <a:pt x="6775" y="8347"/>
                    </a:cubicBezTo>
                    <a:cubicBezTo>
                      <a:pt x="6704" y="8394"/>
                      <a:pt x="6668" y="8490"/>
                      <a:pt x="6716" y="8573"/>
                    </a:cubicBezTo>
                    <a:cubicBezTo>
                      <a:pt x="6749" y="8622"/>
                      <a:pt x="6804" y="8649"/>
                      <a:pt x="6863" y="8649"/>
                    </a:cubicBezTo>
                    <a:cubicBezTo>
                      <a:pt x="6889" y="8649"/>
                      <a:pt x="6916" y="8644"/>
                      <a:pt x="6942" y="8633"/>
                    </a:cubicBezTo>
                    <a:cubicBezTo>
                      <a:pt x="7621" y="8228"/>
                      <a:pt x="8204" y="7644"/>
                      <a:pt x="8621" y="6966"/>
                    </a:cubicBezTo>
                    <a:cubicBezTo>
                      <a:pt x="9038" y="6251"/>
                      <a:pt x="9264" y="5442"/>
                      <a:pt x="9264" y="4608"/>
                    </a:cubicBezTo>
                    <a:cubicBezTo>
                      <a:pt x="9264" y="3382"/>
                      <a:pt x="8788" y="2227"/>
                      <a:pt x="7907" y="1346"/>
                    </a:cubicBezTo>
                    <a:cubicBezTo>
                      <a:pt x="7025" y="477"/>
                      <a:pt x="5871" y="1"/>
                      <a:pt x="4632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solidFill>
                  <a:srgbClr val="000000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" name="Google Shape;154;p24">
            <a:extLst>
              <a:ext uri="{FF2B5EF4-FFF2-40B4-BE49-F238E27FC236}">
                <a16:creationId xmlns:a16="http://schemas.microsoft.com/office/drawing/2014/main" id="{6610AF95-2822-66ED-5191-436F7ACB8F9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50096" y="-6539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Modulo de productos</a:t>
            </a:r>
            <a:endParaRPr dirty="0"/>
          </a:p>
        </p:txBody>
      </p:sp>
      <p:graphicFrame>
        <p:nvGraphicFramePr>
          <p:cNvPr id="17" name="Tabla 16">
            <a:extLst>
              <a:ext uri="{FF2B5EF4-FFF2-40B4-BE49-F238E27FC236}">
                <a16:creationId xmlns:a16="http://schemas.microsoft.com/office/drawing/2014/main" id="{26895662-2680-F758-F79E-EFACE42E36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405032"/>
              </p:ext>
            </p:extLst>
          </p:nvPr>
        </p:nvGraphicFramePr>
        <p:xfrm>
          <a:off x="375705" y="539500"/>
          <a:ext cx="1867409" cy="4450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67409">
                  <a:extLst>
                    <a:ext uri="{9D8B030D-6E8A-4147-A177-3AD203B41FA5}">
                      <a16:colId xmlns:a16="http://schemas.microsoft.com/office/drawing/2014/main" val="15257147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Products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720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title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815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imagen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465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Sku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9079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price_general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0581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description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985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is_gift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702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is_discount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930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max_discount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7242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state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5947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price_company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8159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err="1">
                          <a:effectLst/>
                        </a:rPr>
                        <a:t>warranty_day</a:t>
                      </a:r>
                      <a:endParaRPr lang="es-PE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373536"/>
                  </a:ext>
                </a:extLst>
              </a:tr>
            </a:tbl>
          </a:graphicData>
        </a:graphic>
      </p:graphicFrame>
      <p:graphicFrame>
        <p:nvGraphicFramePr>
          <p:cNvPr id="18" name="Tabla 17">
            <a:extLst>
              <a:ext uri="{FF2B5EF4-FFF2-40B4-BE49-F238E27FC236}">
                <a16:creationId xmlns:a16="http://schemas.microsoft.com/office/drawing/2014/main" id="{299C1639-CC17-4312-C4E0-85756A27F8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932599"/>
              </p:ext>
            </p:extLst>
          </p:nvPr>
        </p:nvGraphicFramePr>
        <p:xfrm>
          <a:off x="3719210" y="560169"/>
          <a:ext cx="1867409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67409">
                  <a:extLst>
                    <a:ext uri="{9D8B030D-6E8A-4147-A177-3AD203B41FA5}">
                      <a16:colId xmlns:a16="http://schemas.microsoft.com/office/drawing/2014/main" val="11469308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PE" dirty="0" err="1">
                          <a:solidFill>
                            <a:schemeClr val="bg1"/>
                          </a:solidFill>
                        </a:rPr>
                        <a:t>product_categories</a:t>
                      </a:r>
                      <a:endParaRPr lang="es-PE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4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name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5464584"/>
                  </a:ext>
                </a:extLst>
              </a:tr>
            </a:tbl>
          </a:graphicData>
        </a:graphic>
      </p:graphicFrame>
      <p:cxnSp>
        <p:nvCxnSpPr>
          <p:cNvPr id="19" name="Conector: angular 18">
            <a:extLst>
              <a:ext uri="{FF2B5EF4-FFF2-40B4-BE49-F238E27FC236}">
                <a16:creationId xmlns:a16="http://schemas.microsoft.com/office/drawing/2014/main" id="{89FCC46E-0515-2E78-B199-BDF5348D222E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 flipV="1">
            <a:off x="2243114" y="931009"/>
            <a:ext cx="1476096" cy="18335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0" name="Tabla 19">
            <a:extLst>
              <a:ext uri="{FF2B5EF4-FFF2-40B4-BE49-F238E27FC236}">
                <a16:creationId xmlns:a16="http://schemas.microsoft.com/office/drawing/2014/main" id="{C6E410F3-F09E-349A-75A7-7C15BBD67D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857540"/>
              </p:ext>
            </p:extLst>
          </p:nvPr>
        </p:nvGraphicFramePr>
        <p:xfrm>
          <a:off x="4076075" y="1425583"/>
          <a:ext cx="1204965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04965">
                  <a:extLst>
                    <a:ext uri="{9D8B030D-6E8A-4147-A177-3AD203B41FA5}">
                      <a16:colId xmlns:a16="http://schemas.microsoft.com/office/drawing/2014/main" val="11469308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PE" dirty="0" err="1">
                          <a:solidFill>
                            <a:schemeClr val="bg1"/>
                          </a:solidFill>
                        </a:rPr>
                        <a:t>units</a:t>
                      </a:r>
                      <a:endParaRPr lang="es-PE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4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name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5464584"/>
                  </a:ext>
                </a:extLst>
              </a:tr>
            </a:tbl>
          </a:graphicData>
        </a:graphic>
      </p:graphicFrame>
      <p:graphicFrame>
        <p:nvGraphicFramePr>
          <p:cNvPr id="42" name="Tabla 41">
            <a:extLst>
              <a:ext uri="{FF2B5EF4-FFF2-40B4-BE49-F238E27FC236}">
                <a16:creationId xmlns:a16="http://schemas.microsoft.com/office/drawing/2014/main" id="{14938FDB-0E47-0CEF-353E-A2B2BF0183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659666"/>
              </p:ext>
            </p:extLst>
          </p:nvPr>
        </p:nvGraphicFramePr>
        <p:xfrm>
          <a:off x="3364931" y="2466884"/>
          <a:ext cx="1998318" cy="2159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98318">
                  <a:extLst>
                    <a:ext uri="{9D8B030D-6E8A-4147-A177-3AD203B41FA5}">
                      <a16:colId xmlns:a16="http://schemas.microsoft.com/office/drawing/2014/main" val="1146930885"/>
                    </a:ext>
                  </a:extLst>
                </a:gridCol>
              </a:tblGrid>
              <a:tr h="205844">
                <a:tc>
                  <a:txBody>
                    <a:bodyPr/>
                    <a:lstStyle/>
                    <a:p>
                      <a:r>
                        <a:rPr lang="es-PE" dirty="0" err="1">
                          <a:solidFill>
                            <a:schemeClr val="bg1"/>
                          </a:solidFill>
                        </a:rPr>
                        <a:t>product_</a:t>
                      </a:r>
                      <a:r>
                        <a:rPr lang="es-PE" dirty="0" err="1"/>
                        <a:t>warehouses</a:t>
                      </a:r>
                      <a:endParaRPr lang="es-PE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4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product_id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5464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err="1"/>
                        <a:t>warehouse</a:t>
                      </a:r>
                      <a:r>
                        <a:rPr lang="es-ES" dirty="0"/>
                        <a:t>_id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90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unit_id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731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umbral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5133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stock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587420"/>
                  </a:ext>
                </a:extLst>
              </a:tr>
            </a:tbl>
          </a:graphicData>
        </a:graphic>
      </p:graphicFrame>
      <p:cxnSp>
        <p:nvCxnSpPr>
          <p:cNvPr id="43" name="Conector: angular 42">
            <a:extLst>
              <a:ext uri="{FF2B5EF4-FFF2-40B4-BE49-F238E27FC236}">
                <a16:creationId xmlns:a16="http://schemas.microsoft.com/office/drawing/2014/main" id="{F14E4083-8B94-9BA7-7C04-7139AF71C9A2}"/>
              </a:ext>
            </a:extLst>
          </p:cNvPr>
          <p:cNvCxnSpPr>
            <a:cxnSpLocks/>
            <a:stCxn id="17" idx="3"/>
            <a:endCxn id="42" idx="1"/>
          </p:cNvCxnSpPr>
          <p:nvPr/>
        </p:nvCxnSpPr>
        <p:spPr>
          <a:xfrm>
            <a:off x="2243114" y="2764540"/>
            <a:ext cx="1121817" cy="78184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ector: angular 60">
            <a:extLst>
              <a:ext uri="{FF2B5EF4-FFF2-40B4-BE49-F238E27FC236}">
                <a16:creationId xmlns:a16="http://schemas.microsoft.com/office/drawing/2014/main" id="{94A955FF-6293-5C91-F4B1-67EEF3F36479}"/>
              </a:ext>
            </a:extLst>
          </p:cNvPr>
          <p:cNvCxnSpPr>
            <a:cxnSpLocks/>
            <a:stCxn id="20" idx="3"/>
            <a:endCxn id="42" idx="0"/>
          </p:cNvCxnSpPr>
          <p:nvPr/>
        </p:nvCxnSpPr>
        <p:spPr>
          <a:xfrm flipH="1">
            <a:off x="4364090" y="1796423"/>
            <a:ext cx="916950" cy="670461"/>
          </a:xfrm>
          <a:prstGeom prst="bentConnector4">
            <a:avLst>
              <a:gd name="adj1" fmla="val -24930"/>
              <a:gd name="adj2" fmla="val 7765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upo 21">
            <a:extLst>
              <a:ext uri="{FF2B5EF4-FFF2-40B4-BE49-F238E27FC236}">
                <a16:creationId xmlns:a16="http://schemas.microsoft.com/office/drawing/2014/main" id="{DB119B24-4B74-A38C-8094-178A1C2EAEBE}"/>
              </a:ext>
            </a:extLst>
          </p:cNvPr>
          <p:cNvGrpSpPr/>
          <p:nvPr/>
        </p:nvGrpSpPr>
        <p:grpSpPr>
          <a:xfrm>
            <a:off x="6581370" y="845327"/>
            <a:ext cx="1723456" cy="1761871"/>
            <a:chOff x="6757536" y="1525313"/>
            <a:chExt cx="2059068" cy="2059069"/>
          </a:xfrm>
        </p:grpSpPr>
        <p:pic>
          <p:nvPicPr>
            <p:cNvPr id="23" name="Picture 10" descr="Index of /images/flaticon-png/big">
              <a:extLst>
                <a:ext uri="{FF2B5EF4-FFF2-40B4-BE49-F238E27FC236}">
                  <a16:creationId xmlns:a16="http://schemas.microsoft.com/office/drawing/2014/main" id="{ACEDA452-94E4-BC08-4FD7-BBE393B574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57536" y="1525313"/>
              <a:ext cx="2059068" cy="20590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Imagen 23">
              <a:extLst>
                <a:ext uri="{FF2B5EF4-FFF2-40B4-BE49-F238E27FC236}">
                  <a16:creationId xmlns:a16="http://schemas.microsoft.com/office/drawing/2014/main" id="{F48DACCF-3EA5-D8BA-5B99-A7E561818D3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12732" y="1835608"/>
              <a:ext cx="1962462" cy="1194917"/>
            </a:xfrm>
            <a:prstGeom prst="roundRect">
              <a:avLst>
                <a:gd name="adj" fmla="val 3202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/>
          </p:spPr>
        </p:pic>
      </p:grp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1EB2D290-3A93-6574-4FDD-E2B87724D6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347783"/>
              </p:ext>
            </p:extLst>
          </p:nvPr>
        </p:nvGraphicFramePr>
        <p:xfrm>
          <a:off x="5967434" y="2797084"/>
          <a:ext cx="2096479" cy="1828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96479">
                  <a:extLst>
                    <a:ext uri="{9D8B030D-6E8A-4147-A177-3AD203B41FA5}">
                      <a16:colId xmlns:a16="http://schemas.microsoft.com/office/drawing/2014/main" val="1146930885"/>
                    </a:ext>
                  </a:extLst>
                </a:gridCol>
              </a:tblGrid>
              <a:tr h="218327">
                <a:tc>
                  <a:txBody>
                    <a:bodyPr/>
                    <a:lstStyle/>
                    <a:p>
                      <a:r>
                        <a:rPr lang="es-PE" dirty="0" err="1">
                          <a:solidFill>
                            <a:schemeClr val="bg1"/>
                          </a:solidFill>
                        </a:rPr>
                        <a:t>product_</a:t>
                      </a:r>
                      <a:r>
                        <a:rPr lang="es-PE" dirty="0" err="1"/>
                        <a:t>wallets</a:t>
                      </a:r>
                      <a:endParaRPr lang="es-PE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4489"/>
                  </a:ext>
                </a:extLst>
              </a:tr>
              <a:tr h="265632">
                <a:tc>
                  <a:txBody>
                    <a:bodyPr/>
                    <a:lstStyle/>
                    <a:p>
                      <a:r>
                        <a:rPr lang="es-ES" dirty="0" err="1"/>
                        <a:t>product_id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5464584"/>
                  </a:ext>
                </a:extLst>
              </a:tr>
              <a:tr h="265632">
                <a:tc>
                  <a:txBody>
                    <a:bodyPr/>
                    <a:lstStyle/>
                    <a:p>
                      <a:r>
                        <a:rPr lang="es-ES" dirty="0" err="1"/>
                        <a:t>type_client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90730"/>
                  </a:ext>
                </a:extLst>
              </a:tr>
              <a:tr h="265632">
                <a:tc>
                  <a:txBody>
                    <a:bodyPr/>
                    <a:lstStyle/>
                    <a:p>
                      <a:r>
                        <a:rPr lang="es-ES" dirty="0" err="1"/>
                        <a:t>unit_id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731748"/>
                  </a:ext>
                </a:extLst>
              </a:tr>
              <a:tr h="265632">
                <a:tc>
                  <a:txBody>
                    <a:bodyPr/>
                    <a:lstStyle/>
                    <a:p>
                      <a:r>
                        <a:rPr lang="es-ES" dirty="0" err="1"/>
                        <a:t>sucursale_id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037018"/>
                  </a:ext>
                </a:extLst>
              </a:tr>
              <a:tr h="265632">
                <a:tc>
                  <a:txBody>
                    <a:bodyPr/>
                    <a:lstStyle/>
                    <a:p>
                      <a:r>
                        <a:rPr lang="es-ES" dirty="0" err="1"/>
                        <a:t>price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587420"/>
                  </a:ext>
                </a:extLst>
              </a:tr>
            </a:tbl>
          </a:graphicData>
        </a:graphic>
      </p:graphicFrame>
      <p:cxnSp>
        <p:nvCxnSpPr>
          <p:cNvPr id="5" name="Conector: angular 4">
            <a:extLst>
              <a:ext uri="{FF2B5EF4-FFF2-40B4-BE49-F238E27FC236}">
                <a16:creationId xmlns:a16="http://schemas.microsoft.com/office/drawing/2014/main" id="{E5C91533-8BC9-7A99-1171-AE6F79F44006}"/>
              </a:ext>
            </a:extLst>
          </p:cNvPr>
          <p:cNvCxnSpPr>
            <a:cxnSpLocks/>
            <a:stCxn id="17" idx="3"/>
            <a:endCxn id="4" idx="2"/>
          </p:cNvCxnSpPr>
          <p:nvPr/>
        </p:nvCxnSpPr>
        <p:spPr>
          <a:xfrm>
            <a:off x="2243114" y="2764540"/>
            <a:ext cx="4772559" cy="1861344"/>
          </a:xfrm>
          <a:prstGeom prst="bentConnector4">
            <a:avLst>
              <a:gd name="adj1" fmla="val 4957"/>
              <a:gd name="adj2" fmla="val 11228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6308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>
          <a:extLst>
            <a:ext uri="{FF2B5EF4-FFF2-40B4-BE49-F238E27FC236}">
              <a16:creationId xmlns:a16="http://schemas.microsoft.com/office/drawing/2014/main" id="{23C30C06-971E-FFBF-C757-39640C3F2D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>
            <a:extLst>
              <a:ext uri="{FF2B5EF4-FFF2-40B4-BE49-F238E27FC236}">
                <a16:creationId xmlns:a16="http://schemas.microsoft.com/office/drawing/2014/main" id="{85ABE087-CA1C-82EE-E544-CA44C20C356E}"/>
              </a:ext>
            </a:extLst>
          </p:cNvPr>
          <p:cNvSpPr/>
          <p:nvPr/>
        </p:nvSpPr>
        <p:spPr>
          <a:xfrm>
            <a:off x="1967350" y="8811950"/>
            <a:ext cx="1587" cy="1587"/>
          </a:xfrm>
          <a:custGeom>
            <a:avLst/>
            <a:gdLst/>
            <a:ahLst/>
            <a:cxnLst/>
            <a:rect l="l" t="t" r="r" b="b"/>
            <a:pathLst>
              <a:path w="2" h="1" extrusionOk="0">
                <a:moveTo>
                  <a:pt x="0" y="0"/>
                </a:moveTo>
                <a:lnTo>
                  <a:pt x="0" y="0"/>
                </a:lnTo>
                <a:lnTo>
                  <a:pt x="1" y="0"/>
                </a:lnTo>
                <a:lnTo>
                  <a:pt x="1" y="0"/>
                </a:ln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FFB02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5">
            <a:extLst>
              <a:ext uri="{FF2B5EF4-FFF2-40B4-BE49-F238E27FC236}">
                <a16:creationId xmlns:a16="http://schemas.microsoft.com/office/drawing/2014/main" id="{5AD51C24-08D3-3906-1471-99CC71D5EE5F}"/>
              </a:ext>
            </a:extLst>
          </p:cNvPr>
          <p:cNvSpPr/>
          <p:nvPr/>
        </p:nvSpPr>
        <p:spPr>
          <a:xfrm>
            <a:off x="1967350" y="8811950"/>
            <a:ext cx="1587" cy="1587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FB02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25">
            <a:extLst>
              <a:ext uri="{FF2B5EF4-FFF2-40B4-BE49-F238E27FC236}">
                <a16:creationId xmlns:a16="http://schemas.microsoft.com/office/drawing/2014/main" id="{1CFD5F4A-BE5C-933E-CFDF-A052733537AA}"/>
              </a:ext>
            </a:extLst>
          </p:cNvPr>
          <p:cNvSpPr/>
          <p:nvPr/>
        </p:nvSpPr>
        <p:spPr>
          <a:xfrm rot="10800000">
            <a:off x="7869813" y="539500"/>
            <a:ext cx="194100" cy="194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antari"/>
              <a:ea typeface="Gantari"/>
              <a:cs typeface="Gantari"/>
              <a:sym typeface="Gantari"/>
            </a:endParaRPr>
          </a:p>
        </p:txBody>
      </p:sp>
      <p:sp>
        <p:nvSpPr>
          <p:cNvPr id="201" name="Google Shape;201;p25">
            <a:extLst>
              <a:ext uri="{FF2B5EF4-FFF2-40B4-BE49-F238E27FC236}">
                <a16:creationId xmlns:a16="http://schemas.microsoft.com/office/drawing/2014/main" id="{E72C4641-3A50-1A7F-CFAE-551437AF5BCF}"/>
              </a:ext>
            </a:extLst>
          </p:cNvPr>
          <p:cNvSpPr/>
          <p:nvPr/>
        </p:nvSpPr>
        <p:spPr>
          <a:xfrm rot="10800000">
            <a:off x="8297625" y="906125"/>
            <a:ext cx="126000" cy="126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antari"/>
              <a:ea typeface="Gantari"/>
              <a:cs typeface="Gantari"/>
              <a:sym typeface="Gantari"/>
            </a:endParaRPr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26010E7E-008C-E4B5-728A-2C50B0826C51}"/>
              </a:ext>
            </a:extLst>
          </p:cNvPr>
          <p:cNvGrpSpPr/>
          <p:nvPr/>
        </p:nvGrpSpPr>
        <p:grpSpPr>
          <a:xfrm>
            <a:off x="6446480" y="345197"/>
            <a:ext cx="1388110" cy="514606"/>
            <a:chOff x="6550478" y="202264"/>
            <a:chExt cx="1388110" cy="514606"/>
          </a:xfrm>
        </p:grpSpPr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34D9898E-86EF-C7AA-73F8-F0836D03F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50478" y="202264"/>
              <a:ext cx="1318778" cy="350259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/>
          </p:spPr>
        </p:pic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5DE01CD0-69B8-B566-67D7-16D11D9710EB}"/>
                </a:ext>
              </a:extLst>
            </p:cNvPr>
            <p:cNvSpPr/>
            <p:nvPr/>
          </p:nvSpPr>
          <p:spPr>
            <a:xfrm>
              <a:off x="6685368" y="572225"/>
              <a:ext cx="1253220" cy="12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800" dirty="0">
                  <a:solidFill>
                    <a:srgbClr val="000000"/>
                  </a:solidFill>
                </a:rPr>
                <a:t>laravest.com</a:t>
              </a:r>
              <a:endParaRPr lang="es-PE" sz="800" dirty="0">
                <a:solidFill>
                  <a:srgbClr val="000000"/>
                </a:solidFill>
              </a:endParaRPr>
            </a:p>
          </p:txBody>
        </p:sp>
        <p:grpSp>
          <p:nvGrpSpPr>
            <p:cNvPr id="10" name="Google Shape;9198;p51">
              <a:extLst>
                <a:ext uri="{FF2B5EF4-FFF2-40B4-BE49-F238E27FC236}">
                  <a16:creationId xmlns:a16="http://schemas.microsoft.com/office/drawing/2014/main" id="{394E8EDF-1066-E132-B8F9-566E08AC2809}"/>
                </a:ext>
              </a:extLst>
            </p:cNvPr>
            <p:cNvGrpSpPr/>
            <p:nvPr/>
          </p:nvGrpSpPr>
          <p:grpSpPr>
            <a:xfrm>
              <a:off x="6807462" y="553579"/>
              <a:ext cx="147520" cy="163291"/>
              <a:chOff x="3122257" y="1508594"/>
              <a:chExt cx="294850" cy="349434"/>
            </a:xfrm>
          </p:grpSpPr>
          <p:sp>
            <p:nvSpPr>
              <p:cNvPr id="11" name="Google Shape;9199;p51">
                <a:extLst>
                  <a:ext uri="{FF2B5EF4-FFF2-40B4-BE49-F238E27FC236}">
                    <a16:creationId xmlns:a16="http://schemas.microsoft.com/office/drawing/2014/main" id="{C1F72428-ED0D-7B69-C6AE-3143AB70CBAF}"/>
                  </a:ext>
                </a:extLst>
              </p:cNvPr>
              <p:cNvSpPr/>
              <p:nvPr/>
            </p:nvSpPr>
            <p:spPr>
              <a:xfrm>
                <a:off x="3226110" y="1659042"/>
                <a:ext cx="87557" cy="29568"/>
              </a:xfrm>
              <a:custGeom>
                <a:avLst/>
                <a:gdLst/>
                <a:ahLst/>
                <a:cxnLst/>
                <a:rect l="l" t="t" r="r" b="b"/>
                <a:pathLst>
                  <a:path w="2751" h="929" extrusionOk="0">
                    <a:moveTo>
                      <a:pt x="1099" y="0"/>
                    </a:moveTo>
                    <a:cubicBezTo>
                      <a:pt x="771" y="0"/>
                      <a:pt x="476" y="33"/>
                      <a:pt x="286" y="60"/>
                    </a:cubicBezTo>
                    <a:cubicBezTo>
                      <a:pt x="119" y="96"/>
                      <a:pt x="0" y="227"/>
                      <a:pt x="0" y="393"/>
                    </a:cubicBezTo>
                    <a:lnTo>
                      <a:pt x="0" y="762"/>
                    </a:lnTo>
                    <a:cubicBezTo>
                      <a:pt x="0" y="846"/>
                      <a:pt x="72" y="929"/>
                      <a:pt x="167" y="929"/>
                    </a:cubicBezTo>
                    <a:cubicBezTo>
                      <a:pt x="250" y="929"/>
                      <a:pt x="322" y="846"/>
                      <a:pt x="322" y="762"/>
                    </a:cubicBezTo>
                    <a:lnTo>
                      <a:pt x="322" y="393"/>
                    </a:lnTo>
                    <a:cubicBezTo>
                      <a:pt x="322" y="393"/>
                      <a:pt x="322" y="369"/>
                      <a:pt x="345" y="369"/>
                    </a:cubicBezTo>
                    <a:cubicBezTo>
                      <a:pt x="509" y="350"/>
                      <a:pt x="813" y="315"/>
                      <a:pt x="1144" y="315"/>
                    </a:cubicBezTo>
                    <a:cubicBezTo>
                      <a:pt x="1222" y="315"/>
                      <a:pt x="1302" y="317"/>
                      <a:pt x="1381" y="322"/>
                    </a:cubicBezTo>
                    <a:cubicBezTo>
                      <a:pt x="1893" y="358"/>
                      <a:pt x="2250" y="488"/>
                      <a:pt x="2465" y="703"/>
                    </a:cubicBezTo>
                    <a:cubicBezTo>
                      <a:pt x="2494" y="733"/>
                      <a:pt x="2536" y="747"/>
                      <a:pt x="2578" y="747"/>
                    </a:cubicBezTo>
                    <a:cubicBezTo>
                      <a:pt x="2619" y="747"/>
                      <a:pt x="2661" y="733"/>
                      <a:pt x="2691" y="703"/>
                    </a:cubicBezTo>
                    <a:cubicBezTo>
                      <a:pt x="2750" y="643"/>
                      <a:pt x="2750" y="536"/>
                      <a:pt x="2679" y="477"/>
                    </a:cubicBezTo>
                    <a:cubicBezTo>
                      <a:pt x="2297" y="95"/>
                      <a:pt x="1652" y="0"/>
                      <a:pt x="1099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solidFill>
                  <a:srgbClr val="000000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9200;p51">
                <a:extLst>
                  <a:ext uri="{FF2B5EF4-FFF2-40B4-BE49-F238E27FC236}">
                    <a16:creationId xmlns:a16="http://schemas.microsoft.com/office/drawing/2014/main" id="{B3E5D438-B1D7-DE3E-BED7-F3C5D76CF46C}"/>
                  </a:ext>
                </a:extLst>
              </p:cNvPr>
              <p:cNvSpPr/>
              <p:nvPr/>
            </p:nvSpPr>
            <p:spPr>
              <a:xfrm>
                <a:off x="3171144" y="1612033"/>
                <a:ext cx="196694" cy="245613"/>
              </a:xfrm>
              <a:custGeom>
                <a:avLst/>
                <a:gdLst/>
                <a:ahLst/>
                <a:cxnLst/>
                <a:rect l="l" t="t" r="r" b="b"/>
                <a:pathLst>
                  <a:path w="6180" h="7717" extrusionOk="0">
                    <a:moveTo>
                      <a:pt x="4835" y="334"/>
                    </a:moveTo>
                    <a:lnTo>
                      <a:pt x="4835" y="1894"/>
                    </a:lnTo>
                    <a:cubicBezTo>
                      <a:pt x="4835" y="2132"/>
                      <a:pt x="4775" y="2358"/>
                      <a:pt x="4692" y="2561"/>
                    </a:cubicBezTo>
                    <a:cubicBezTo>
                      <a:pt x="4668" y="2585"/>
                      <a:pt x="4668" y="2608"/>
                      <a:pt x="4668" y="2644"/>
                    </a:cubicBezTo>
                    <a:lnTo>
                      <a:pt x="4668" y="3097"/>
                    </a:lnTo>
                    <a:cubicBezTo>
                      <a:pt x="4668" y="3537"/>
                      <a:pt x="4489" y="3930"/>
                      <a:pt x="4180" y="4228"/>
                    </a:cubicBezTo>
                    <a:cubicBezTo>
                      <a:pt x="3900" y="4497"/>
                      <a:pt x="3532" y="4649"/>
                      <a:pt x="3129" y="4649"/>
                    </a:cubicBezTo>
                    <a:cubicBezTo>
                      <a:pt x="3087" y="4649"/>
                      <a:pt x="3044" y="4648"/>
                      <a:pt x="3001" y="4644"/>
                    </a:cubicBezTo>
                    <a:cubicBezTo>
                      <a:pt x="2168" y="4597"/>
                      <a:pt x="1537" y="3894"/>
                      <a:pt x="1537" y="3037"/>
                    </a:cubicBezTo>
                    <a:lnTo>
                      <a:pt x="1537" y="2644"/>
                    </a:lnTo>
                    <a:cubicBezTo>
                      <a:pt x="1537" y="2608"/>
                      <a:pt x="1537" y="2597"/>
                      <a:pt x="1513" y="2561"/>
                    </a:cubicBezTo>
                    <a:cubicBezTo>
                      <a:pt x="1418" y="2358"/>
                      <a:pt x="1370" y="2120"/>
                      <a:pt x="1370" y="1894"/>
                    </a:cubicBezTo>
                    <a:lnTo>
                      <a:pt x="1370" y="1549"/>
                    </a:lnTo>
                    <a:cubicBezTo>
                      <a:pt x="1370" y="882"/>
                      <a:pt x="1918" y="334"/>
                      <a:pt x="2584" y="334"/>
                    </a:cubicBezTo>
                    <a:close/>
                    <a:moveTo>
                      <a:pt x="3954" y="4763"/>
                    </a:moveTo>
                    <a:lnTo>
                      <a:pt x="3954" y="5061"/>
                    </a:lnTo>
                    <a:lnTo>
                      <a:pt x="3096" y="5656"/>
                    </a:lnTo>
                    <a:lnTo>
                      <a:pt x="2215" y="5061"/>
                    </a:lnTo>
                    <a:lnTo>
                      <a:pt x="2215" y="4763"/>
                    </a:lnTo>
                    <a:cubicBezTo>
                      <a:pt x="2441" y="4883"/>
                      <a:pt x="2691" y="4966"/>
                      <a:pt x="2965" y="4978"/>
                    </a:cubicBezTo>
                    <a:lnTo>
                      <a:pt x="3096" y="4978"/>
                    </a:lnTo>
                    <a:cubicBezTo>
                      <a:pt x="3406" y="4978"/>
                      <a:pt x="3704" y="4894"/>
                      <a:pt x="3954" y="4763"/>
                    </a:cubicBezTo>
                    <a:close/>
                    <a:moveTo>
                      <a:pt x="2084" y="5359"/>
                    </a:moveTo>
                    <a:lnTo>
                      <a:pt x="2846" y="5883"/>
                    </a:lnTo>
                    <a:lnTo>
                      <a:pt x="2441" y="6276"/>
                    </a:lnTo>
                    <a:lnTo>
                      <a:pt x="2430" y="6276"/>
                    </a:lnTo>
                    <a:lnTo>
                      <a:pt x="1918" y="5525"/>
                    </a:lnTo>
                    <a:lnTo>
                      <a:pt x="2084" y="5359"/>
                    </a:lnTo>
                    <a:close/>
                    <a:moveTo>
                      <a:pt x="4108" y="5347"/>
                    </a:moveTo>
                    <a:lnTo>
                      <a:pt x="4275" y="5514"/>
                    </a:lnTo>
                    <a:lnTo>
                      <a:pt x="3763" y="6276"/>
                    </a:lnTo>
                    <a:lnTo>
                      <a:pt x="3751" y="6276"/>
                    </a:lnTo>
                    <a:lnTo>
                      <a:pt x="3346" y="5871"/>
                    </a:lnTo>
                    <a:lnTo>
                      <a:pt x="4108" y="5347"/>
                    </a:lnTo>
                    <a:close/>
                    <a:moveTo>
                      <a:pt x="2572" y="1"/>
                    </a:moveTo>
                    <a:cubicBezTo>
                      <a:pt x="1727" y="1"/>
                      <a:pt x="1037" y="692"/>
                      <a:pt x="1037" y="1537"/>
                    </a:cubicBezTo>
                    <a:lnTo>
                      <a:pt x="1037" y="1882"/>
                    </a:lnTo>
                    <a:cubicBezTo>
                      <a:pt x="1037" y="2144"/>
                      <a:pt x="1096" y="2418"/>
                      <a:pt x="1215" y="2668"/>
                    </a:cubicBezTo>
                    <a:lnTo>
                      <a:pt x="1215" y="3025"/>
                    </a:lnTo>
                    <a:cubicBezTo>
                      <a:pt x="1215" y="3620"/>
                      <a:pt x="1489" y="4168"/>
                      <a:pt x="1906" y="4525"/>
                    </a:cubicBezTo>
                    <a:lnTo>
                      <a:pt x="1906" y="5061"/>
                    </a:lnTo>
                    <a:lnTo>
                      <a:pt x="1608" y="5383"/>
                    </a:lnTo>
                    <a:cubicBezTo>
                      <a:pt x="1572" y="5406"/>
                      <a:pt x="1560" y="5454"/>
                      <a:pt x="1560" y="5502"/>
                    </a:cubicBezTo>
                    <a:lnTo>
                      <a:pt x="560" y="5859"/>
                    </a:lnTo>
                    <a:cubicBezTo>
                      <a:pt x="239" y="5978"/>
                      <a:pt x="1" y="6299"/>
                      <a:pt x="1" y="6657"/>
                    </a:cubicBezTo>
                    <a:lnTo>
                      <a:pt x="1" y="7549"/>
                    </a:lnTo>
                    <a:cubicBezTo>
                      <a:pt x="1" y="7645"/>
                      <a:pt x="72" y="7716"/>
                      <a:pt x="167" y="7716"/>
                    </a:cubicBezTo>
                    <a:cubicBezTo>
                      <a:pt x="251" y="7716"/>
                      <a:pt x="322" y="7645"/>
                      <a:pt x="322" y="7549"/>
                    </a:cubicBezTo>
                    <a:lnTo>
                      <a:pt x="322" y="6657"/>
                    </a:lnTo>
                    <a:cubicBezTo>
                      <a:pt x="322" y="6430"/>
                      <a:pt x="465" y="6240"/>
                      <a:pt x="667" y="6168"/>
                    </a:cubicBezTo>
                    <a:lnTo>
                      <a:pt x="1715" y="5775"/>
                    </a:lnTo>
                    <a:lnTo>
                      <a:pt x="2144" y="6430"/>
                    </a:lnTo>
                    <a:cubicBezTo>
                      <a:pt x="2203" y="6526"/>
                      <a:pt x="2287" y="6561"/>
                      <a:pt x="2382" y="6585"/>
                    </a:cubicBezTo>
                    <a:lnTo>
                      <a:pt x="2406" y="6585"/>
                    </a:lnTo>
                    <a:cubicBezTo>
                      <a:pt x="2501" y="6585"/>
                      <a:pt x="2584" y="6549"/>
                      <a:pt x="2644" y="6478"/>
                    </a:cubicBezTo>
                    <a:lnTo>
                      <a:pt x="2918" y="6204"/>
                    </a:lnTo>
                    <a:lnTo>
                      <a:pt x="2918" y="7549"/>
                    </a:lnTo>
                    <a:cubicBezTo>
                      <a:pt x="2918" y="7633"/>
                      <a:pt x="2989" y="7716"/>
                      <a:pt x="3084" y="7716"/>
                    </a:cubicBezTo>
                    <a:cubicBezTo>
                      <a:pt x="3168" y="7716"/>
                      <a:pt x="3239" y="7633"/>
                      <a:pt x="3239" y="7549"/>
                    </a:cubicBezTo>
                    <a:lnTo>
                      <a:pt x="3239" y="6204"/>
                    </a:lnTo>
                    <a:lnTo>
                      <a:pt x="3513" y="6478"/>
                    </a:lnTo>
                    <a:cubicBezTo>
                      <a:pt x="3573" y="6537"/>
                      <a:pt x="3656" y="6585"/>
                      <a:pt x="3751" y="6585"/>
                    </a:cubicBezTo>
                    <a:lnTo>
                      <a:pt x="3775" y="6585"/>
                    </a:lnTo>
                    <a:cubicBezTo>
                      <a:pt x="3882" y="6561"/>
                      <a:pt x="3977" y="6526"/>
                      <a:pt x="4013" y="6430"/>
                    </a:cubicBezTo>
                    <a:lnTo>
                      <a:pt x="4454" y="5775"/>
                    </a:lnTo>
                    <a:lnTo>
                      <a:pt x="5489" y="6168"/>
                    </a:lnTo>
                    <a:cubicBezTo>
                      <a:pt x="5704" y="6240"/>
                      <a:pt x="5835" y="6430"/>
                      <a:pt x="5835" y="6657"/>
                    </a:cubicBezTo>
                    <a:lnTo>
                      <a:pt x="5835" y="7549"/>
                    </a:lnTo>
                    <a:cubicBezTo>
                      <a:pt x="5835" y="7645"/>
                      <a:pt x="5906" y="7716"/>
                      <a:pt x="6001" y="7716"/>
                    </a:cubicBezTo>
                    <a:cubicBezTo>
                      <a:pt x="6085" y="7716"/>
                      <a:pt x="6156" y="7645"/>
                      <a:pt x="6156" y="7549"/>
                    </a:cubicBezTo>
                    <a:lnTo>
                      <a:pt x="6156" y="6657"/>
                    </a:lnTo>
                    <a:cubicBezTo>
                      <a:pt x="6180" y="6311"/>
                      <a:pt x="5954" y="6002"/>
                      <a:pt x="5620" y="5883"/>
                    </a:cubicBezTo>
                    <a:lnTo>
                      <a:pt x="4632" y="5525"/>
                    </a:lnTo>
                    <a:cubicBezTo>
                      <a:pt x="4632" y="5478"/>
                      <a:pt x="4608" y="5442"/>
                      <a:pt x="4585" y="5406"/>
                    </a:cubicBezTo>
                    <a:lnTo>
                      <a:pt x="4287" y="5097"/>
                    </a:lnTo>
                    <a:lnTo>
                      <a:pt x="4287" y="4549"/>
                    </a:lnTo>
                    <a:cubicBezTo>
                      <a:pt x="4311" y="4513"/>
                      <a:pt x="4346" y="4490"/>
                      <a:pt x="4370" y="4466"/>
                    </a:cubicBezTo>
                    <a:cubicBezTo>
                      <a:pt x="4751" y="4109"/>
                      <a:pt x="4966" y="3620"/>
                      <a:pt x="4966" y="3097"/>
                    </a:cubicBezTo>
                    <a:lnTo>
                      <a:pt x="4966" y="2680"/>
                    </a:lnTo>
                    <a:cubicBezTo>
                      <a:pt x="5085" y="2430"/>
                      <a:pt x="5144" y="2180"/>
                      <a:pt x="5144" y="1894"/>
                    </a:cubicBezTo>
                    <a:lnTo>
                      <a:pt x="5144" y="168"/>
                    </a:lnTo>
                    <a:cubicBezTo>
                      <a:pt x="5144" y="72"/>
                      <a:pt x="5073" y="1"/>
                      <a:pt x="4989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solidFill>
                  <a:srgbClr val="000000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9201;p51">
                <a:extLst>
                  <a:ext uri="{FF2B5EF4-FFF2-40B4-BE49-F238E27FC236}">
                    <a16:creationId xmlns:a16="http://schemas.microsoft.com/office/drawing/2014/main" id="{A217080F-689E-C096-98AF-AEB1E4ADA270}"/>
                  </a:ext>
                </a:extLst>
              </p:cNvPr>
              <p:cNvSpPr/>
              <p:nvPr/>
            </p:nvSpPr>
            <p:spPr>
              <a:xfrm>
                <a:off x="3204117" y="1836767"/>
                <a:ext cx="10630" cy="21261"/>
              </a:xfrm>
              <a:custGeom>
                <a:avLst/>
                <a:gdLst/>
                <a:ahLst/>
                <a:cxnLst/>
                <a:rect l="l" t="t" r="r" b="b"/>
                <a:pathLst>
                  <a:path w="334" h="668" extrusionOk="0">
                    <a:moveTo>
                      <a:pt x="167" y="0"/>
                    </a:moveTo>
                    <a:cubicBezTo>
                      <a:pt x="84" y="0"/>
                      <a:pt x="1" y="72"/>
                      <a:pt x="1" y="167"/>
                    </a:cubicBezTo>
                    <a:lnTo>
                      <a:pt x="1" y="500"/>
                    </a:lnTo>
                    <a:cubicBezTo>
                      <a:pt x="1" y="596"/>
                      <a:pt x="84" y="667"/>
                      <a:pt x="167" y="667"/>
                    </a:cubicBezTo>
                    <a:cubicBezTo>
                      <a:pt x="262" y="667"/>
                      <a:pt x="334" y="596"/>
                      <a:pt x="334" y="500"/>
                    </a:cubicBezTo>
                    <a:lnTo>
                      <a:pt x="334" y="167"/>
                    </a:lnTo>
                    <a:cubicBezTo>
                      <a:pt x="334" y="72"/>
                      <a:pt x="262" y="0"/>
                      <a:pt x="167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solidFill>
                  <a:srgbClr val="000000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9202;p51">
                <a:extLst>
                  <a:ext uri="{FF2B5EF4-FFF2-40B4-BE49-F238E27FC236}">
                    <a16:creationId xmlns:a16="http://schemas.microsoft.com/office/drawing/2014/main" id="{C126D521-0A3D-37AE-BBC1-F72ADA28E92E}"/>
                  </a:ext>
                </a:extLst>
              </p:cNvPr>
              <p:cNvSpPr/>
              <p:nvPr/>
            </p:nvSpPr>
            <p:spPr>
              <a:xfrm>
                <a:off x="3324616" y="1836767"/>
                <a:ext cx="10280" cy="21261"/>
              </a:xfrm>
              <a:custGeom>
                <a:avLst/>
                <a:gdLst/>
                <a:ahLst/>
                <a:cxnLst/>
                <a:rect l="l" t="t" r="r" b="b"/>
                <a:pathLst>
                  <a:path w="323" h="668" extrusionOk="0">
                    <a:moveTo>
                      <a:pt x="167" y="0"/>
                    </a:moveTo>
                    <a:cubicBezTo>
                      <a:pt x="72" y="0"/>
                      <a:pt x="1" y="72"/>
                      <a:pt x="1" y="167"/>
                    </a:cubicBezTo>
                    <a:lnTo>
                      <a:pt x="1" y="500"/>
                    </a:lnTo>
                    <a:cubicBezTo>
                      <a:pt x="1" y="596"/>
                      <a:pt x="72" y="667"/>
                      <a:pt x="167" y="667"/>
                    </a:cubicBezTo>
                    <a:cubicBezTo>
                      <a:pt x="251" y="667"/>
                      <a:pt x="322" y="596"/>
                      <a:pt x="322" y="500"/>
                    </a:cubicBezTo>
                    <a:lnTo>
                      <a:pt x="322" y="167"/>
                    </a:lnTo>
                    <a:cubicBezTo>
                      <a:pt x="322" y="72"/>
                      <a:pt x="251" y="0"/>
                      <a:pt x="167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solidFill>
                  <a:srgbClr val="000000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9203;p51">
                <a:extLst>
                  <a:ext uri="{FF2B5EF4-FFF2-40B4-BE49-F238E27FC236}">
                    <a16:creationId xmlns:a16="http://schemas.microsoft.com/office/drawing/2014/main" id="{B9E2F756-169C-1F2C-76EC-A3CA02C1823D}"/>
                  </a:ext>
                </a:extLst>
              </p:cNvPr>
              <p:cNvSpPr/>
              <p:nvPr/>
            </p:nvSpPr>
            <p:spPr>
              <a:xfrm>
                <a:off x="3122257" y="1508594"/>
                <a:ext cx="294850" cy="278554"/>
              </a:xfrm>
              <a:custGeom>
                <a:avLst/>
                <a:gdLst/>
                <a:ahLst/>
                <a:cxnLst/>
                <a:rect l="l" t="t" r="r" b="b"/>
                <a:pathLst>
                  <a:path w="9264" h="8752" extrusionOk="0">
                    <a:moveTo>
                      <a:pt x="3096" y="584"/>
                    </a:moveTo>
                    <a:lnTo>
                      <a:pt x="3096" y="584"/>
                    </a:lnTo>
                    <a:cubicBezTo>
                      <a:pt x="2858" y="798"/>
                      <a:pt x="2620" y="1060"/>
                      <a:pt x="2430" y="1382"/>
                    </a:cubicBezTo>
                    <a:cubicBezTo>
                      <a:pt x="2299" y="1584"/>
                      <a:pt x="2156" y="1810"/>
                      <a:pt x="2061" y="2048"/>
                    </a:cubicBezTo>
                    <a:lnTo>
                      <a:pt x="1168" y="2048"/>
                    </a:lnTo>
                    <a:cubicBezTo>
                      <a:pt x="1656" y="1394"/>
                      <a:pt x="2322" y="882"/>
                      <a:pt x="3096" y="584"/>
                    </a:cubicBezTo>
                    <a:close/>
                    <a:moveTo>
                      <a:pt x="4466" y="310"/>
                    </a:moveTo>
                    <a:lnTo>
                      <a:pt x="4466" y="2048"/>
                    </a:lnTo>
                    <a:lnTo>
                      <a:pt x="2418" y="2048"/>
                    </a:lnTo>
                    <a:cubicBezTo>
                      <a:pt x="2894" y="1048"/>
                      <a:pt x="3632" y="382"/>
                      <a:pt x="4466" y="310"/>
                    </a:cubicBezTo>
                    <a:close/>
                    <a:moveTo>
                      <a:pt x="4799" y="310"/>
                    </a:moveTo>
                    <a:cubicBezTo>
                      <a:pt x="5644" y="382"/>
                      <a:pt x="6371" y="1048"/>
                      <a:pt x="6847" y="2048"/>
                    </a:cubicBezTo>
                    <a:lnTo>
                      <a:pt x="4799" y="2048"/>
                    </a:lnTo>
                    <a:lnTo>
                      <a:pt x="4799" y="310"/>
                    </a:lnTo>
                    <a:close/>
                    <a:moveTo>
                      <a:pt x="6168" y="608"/>
                    </a:moveTo>
                    <a:cubicBezTo>
                      <a:pt x="6942" y="905"/>
                      <a:pt x="7609" y="1405"/>
                      <a:pt x="8097" y="2060"/>
                    </a:cubicBezTo>
                    <a:lnTo>
                      <a:pt x="7204" y="2060"/>
                    </a:lnTo>
                    <a:cubicBezTo>
                      <a:pt x="7097" y="1810"/>
                      <a:pt x="6966" y="1584"/>
                      <a:pt x="6835" y="1382"/>
                    </a:cubicBezTo>
                    <a:cubicBezTo>
                      <a:pt x="6621" y="1072"/>
                      <a:pt x="6406" y="810"/>
                      <a:pt x="6168" y="608"/>
                    </a:cubicBezTo>
                    <a:close/>
                    <a:moveTo>
                      <a:pt x="1941" y="2382"/>
                    </a:moveTo>
                    <a:cubicBezTo>
                      <a:pt x="1703" y="3013"/>
                      <a:pt x="1560" y="3715"/>
                      <a:pt x="1549" y="4465"/>
                    </a:cubicBezTo>
                    <a:lnTo>
                      <a:pt x="322" y="4465"/>
                    </a:lnTo>
                    <a:cubicBezTo>
                      <a:pt x="358" y="3703"/>
                      <a:pt x="584" y="2989"/>
                      <a:pt x="953" y="2382"/>
                    </a:cubicBezTo>
                    <a:close/>
                    <a:moveTo>
                      <a:pt x="8323" y="2382"/>
                    </a:moveTo>
                    <a:cubicBezTo>
                      <a:pt x="8692" y="2989"/>
                      <a:pt x="8919" y="3703"/>
                      <a:pt x="8942" y="4465"/>
                    </a:cubicBezTo>
                    <a:lnTo>
                      <a:pt x="7728" y="4465"/>
                    </a:lnTo>
                    <a:cubicBezTo>
                      <a:pt x="7692" y="3715"/>
                      <a:pt x="7561" y="3013"/>
                      <a:pt x="7335" y="2382"/>
                    </a:cubicBezTo>
                    <a:close/>
                    <a:moveTo>
                      <a:pt x="1537" y="4787"/>
                    </a:moveTo>
                    <a:cubicBezTo>
                      <a:pt x="1560" y="5466"/>
                      <a:pt x="1668" y="6132"/>
                      <a:pt x="1882" y="6739"/>
                    </a:cubicBezTo>
                    <a:lnTo>
                      <a:pt x="1918" y="6870"/>
                    </a:lnTo>
                    <a:lnTo>
                      <a:pt x="941" y="6870"/>
                    </a:lnTo>
                    <a:cubicBezTo>
                      <a:pt x="572" y="6239"/>
                      <a:pt x="346" y="5525"/>
                      <a:pt x="310" y="4787"/>
                    </a:cubicBezTo>
                    <a:close/>
                    <a:moveTo>
                      <a:pt x="8919" y="4787"/>
                    </a:moveTo>
                    <a:cubicBezTo>
                      <a:pt x="8919" y="5501"/>
                      <a:pt x="8704" y="6204"/>
                      <a:pt x="8347" y="6811"/>
                    </a:cubicBezTo>
                    <a:cubicBezTo>
                      <a:pt x="8335" y="6823"/>
                      <a:pt x="8323" y="6859"/>
                      <a:pt x="8311" y="6870"/>
                    </a:cubicBezTo>
                    <a:lnTo>
                      <a:pt x="7323" y="6870"/>
                    </a:lnTo>
                    <a:lnTo>
                      <a:pt x="7371" y="6739"/>
                    </a:lnTo>
                    <a:cubicBezTo>
                      <a:pt x="7573" y="6120"/>
                      <a:pt x="7680" y="5466"/>
                      <a:pt x="7692" y="4787"/>
                    </a:cubicBezTo>
                    <a:close/>
                    <a:moveTo>
                      <a:pt x="4632" y="1"/>
                    </a:moveTo>
                    <a:cubicBezTo>
                      <a:pt x="3394" y="1"/>
                      <a:pt x="2239" y="477"/>
                      <a:pt x="1358" y="1346"/>
                    </a:cubicBezTo>
                    <a:cubicBezTo>
                      <a:pt x="477" y="2227"/>
                      <a:pt x="1" y="3382"/>
                      <a:pt x="1" y="4620"/>
                    </a:cubicBezTo>
                    <a:cubicBezTo>
                      <a:pt x="1" y="6358"/>
                      <a:pt x="953" y="7930"/>
                      <a:pt x="2501" y="8728"/>
                    </a:cubicBezTo>
                    <a:cubicBezTo>
                      <a:pt x="2537" y="8752"/>
                      <a:pt x="2549" y="8752"/>
                      <a:pt x="2573" y="8752"/>
                    </a:cubicBezTo>
                    <a:cubicBezTo>
                      <a:pt x="2632" y="8752"/>
                      <a:pt x="2692" y="8716"/>
                      <a:pt x="2727" y="8656"/>
                    </a:cubicBezTo>
                    <a:cubicBezTo>
                      <a:pt x="2775" y="8585"/>
                      <a:pt x="2739" y="8478"/>
                      <a:pt x="2656" y="8430"/>
                    </a:cubicBezTo>
                    <a:cubicBezTo>
                      <a:pt x="2061" y="8121"/>
                      <a:pt x="1560" y="7692"/>
                      <a:pt x="1179" y="7180"/>
                    </a:cubicBezTo>
                    <a:lnTo>
                      <a:pt x="2072" y="7180"/>
                    </a:lnTo>
                    <a:cubicBezTo>
                      <a:pt x="2263" y="7632"/>
                      <a:pt x="2513" y="8013"/>
                      <a:pt x="2799" y="8335"/>
                    </a:cubicBezTo>
                    <a:cubicBezTo>
                      <a:pt x="2831" y="8368"/>
                      <a:pt x="2879" y="8386"/>
                      <a:pt x="2924" y="8386"/>
                    </a:cubicBezTo>
                    <a:cubicBezTo>
                      <a:pt x="2962" y="8386"/>
                      <a:pt x="2998" y="8374"/>
                      <a:pt x="3025" y="8347"/>
                    </a:cubicBezTo>
                    <a:cubicBezTo>
                      <a:pt x="3084" y="8287"/>
                      <a:pt x="3096" y="8180"/>
                      <a:pt x="3037" y="8121"/>
                    </a:cubicBezTo>
                    <a:cubicBezTo>
                      <a:pt x="2799" y="7859"/>
                      <a:pt x="2596" y="7537"/>
                      <a:pt x="2430" y="7180"/>
                    </a:cubicBezTo>
                    <a:cubicBezTo>
                      <a:pt x="2501" y="7168"/>
                      <a:pt x="2561" y="7109"/>
                      <a:pt x="2561" y="7025"/>
                    </a:cubicBezTo>
                    <a:cubicBezTo>
                      <a:pt x="2561" y="6930"/>
                      <a:pt x="2489" y="6859"/>
                      <a:pt x="2394" y="6859"/>
                    </a:cubicBezTo>
                    <a:lnTo>
                      <a:pt x="2275" y="6859"/>
                    </a:lnTo>
                    <a:cubicBezTo>
                      <a:pt x="2025" y="6228"/>
                      <a:pt x="1894" y="5513"/>
                      <a:pt x="1882" y="4775"/>
                    </a:cubicBezTo>
                    <a:lnTo>
                      <a:pt x="2061" y="4775"/>
                    </a:lnTo>
                    <a:cubicBezTo>
                      <a:pt x="2144" y="4775"/>
                      <a:pt x="2215" y="4704"/>
                      <a:pt x="2215" y="4608"/>
                    </a:cubicBezTo>
                    <a:cubicBezTo>
                      <a:pt x="2215" y="4513"/>
                      <a:pt x="2144" y="4442"/>
                      <a:pt x="2061" y="4442"/>
                    </a:cubicBezTo>
                    <a:lnTo>
                      <a:pt x="1882" y="4442"/>
                    </a:lnTo>
                    <a:cubicBezTo>
                      <a:pt x="1894" y="3680"/>
                      <a:pt x="2037" y="2965"/>
                      <a:pt x="2275" y="2358"/>
                    </a:cubicBezTo>
                    <a:lnTo>
                      <a:pt x="4478" y="2358"/>
                    </a:lnTo>
                    <a:lnTo>
                      <a:pt x="4478" y="2715"/>
                    </a:lnTo>
                    <a:cubicBezTo>
                      <a:pt x="4478" y="2810"/>
                      <a:pt x="4561" y="2882"/>
                      <a:pt x="4644" y="2882"/>
                    </a:cubicBezTo>
                    <a:cubicBezTo>
                      <a:pt x="4739" y="2882"/>
                      <a:pt x="4811" y="2810"/>
                      <a:pt x="4811" y="2715"/>
                    </a:cubicBezTo>
                    <a:lnTo>
                      <a:pt x="4811" y="2358"/>
                    </a:lnTo>
                    <a:lnTo>
                      <a:pt x="7014" y="2358"/>
                    </a:lnTo>
                    <a:cubicBezTo>
                      <a:pt x="7252" y="2965"/>
                      <a:pt x="7395" y="3680"/>
                      <a:pt x="7418" y="4442"/>
                    </a:cubicBezTo>
                    <a:lnTo>
                      <a:pt x="7204" y="4442"/>
                    </a:lnTo>
                    <a:cubicBezTo>
                      <a:pt x="7121" y="4442"/>
                      <a:pt x="7037" y="4513"/>
                      <a:pt x="7037" y="4608"/>
                    </a:cubicBezTo>
                    <a:cubicBezTo>
                      <a:pt x="7037" y="4704"/>
                      <a:pt x="7121" y="4775"/>
                      <a:pt x="7204" y="4775"/>
                    </a:cubicBezTo>
                    <a:lnTo>
                      <a:pt x="7383" y="4775"/>
                    </a:lnTo>
                    <a:cubicBezTo>
                      <a:pt x="7371" y="5513"/>
                      <a:pt x="7216" y="6228"/>
                      <a:pt x="6978" y="6859"/>
                    </a:cubicBezTo>
                    <a:lnTo>
                      <a:pt x="6859" y="6859"/>
                    </a:lnTo>
                    <a:cubicBezTo>
                      <a:pt x="6775" y="6859"/>
                      <a:pt x="6704" y="6930"/>
                      <a:pt x="6704" y="7025"/>
                    </a:cubicBezTo>
                    <a:cubicBezTo>
                      <a:pt x="6704" y="7109"/>
                      <a:pt x="6764" y="7168"/>
                      <a:pt x="6835" y="7180"/>
                    </a:cubicBezTo>
                    <a:cubicBezTo>
                      <a:pt x="6668" y="7537"/>
                      <a:pt x="6466" y="7859"/>
                      <a:pt x="6228" y="8121"/>
                    </a:cubicBezTo>
                    <a:cubicBezTo>
                      <a:pt x="6168" y="8180"/>
                      <a:pt x="6168" y="8287"/>
                      <a:pt x="6240" y="8347"/>
                    </a:cubicBezTo>
                    <a:cubicBezTo>
                      <a:pt x="6263" y="8371"/>
                      <a:pt x="6311" y="8394"/>
                      <a:pt x="6347" y="8394"/>
                    </a:cubicBezTo>
                    <a:cubicBezTo>
                      <a:pt x="6383" y="8394"/>
                      <a:pt x="6430" y="8371"/>
                      <a:pt x="6466" y="8335"/>
                    </a:cubicBezTo>
                    <a:cubicBezTo>
                      <a:pt x="6740" y="8013"/>
                      <a:pt x="7002" y="7621"/>
                      <a:pt x="7192" y="7180"/>
                    </a:cubicBezTo>
                    <a:lnTo>
                      <a:pt x="8085" y="7180"/>
                    </a:lnTo>
                    <a:cubicBezTo>
                      <a:pt x="7728" y="7656"/>
                      <a:pt x="7299" y="8061"/>
                      <a:pt x="6775" y="8347"/>
                    </a:cubicBezTo>
                    <a:cubicBezTo>
                      <a:pt x="6704" y="8394"/>
                      <a:pt x="6668" y="8490"/>
                      <a:pt x="6716" y="8573"/>
                    </a:cubicBezTo>
                    <a:cubicBezTo>
                      <a:pt x="6749" y="8622"/>
                      <a:pt x="6804" y="8649"/>
                      <a:pt x="6863" y="8649"/>
                    </a:cubicBezTo>
                    <a:cubicBezTo>
                      <a:pt x="6889" y="8649"/>
                      <a:pt x="6916" y="8644"/>
                      <a:pt x="6942" y="8633"/>
                    </a:cubicBezTo>
                    <a:cubicBezTo>
                      <a:pt x="7621" y="8228"/>
                      <a:pt x="8204" y="7644"/>
                      <a:pt x="8621" y="6966"/>
                    </a:cubicBezTo>
                    <a:cubicBezTo>
                      <a:pt x="9038" y="6251"/>
                      <a:pt x="9264" y="5442"/>
                      <a:pt x="9264" y="4608"/>
                    </a:cubicBezTo>
                    <a:cubicBezTo>
                      <a:pt x="9264" y="3382"/>
                      <a:pt x="8788" y="2227"/>
                      <a:pt x="7907" y="1346"/>
                    </a:cubicBezTo>
                    <a:cubicBezTo>
                      <a:pt x="7025" y="477"/>
                      <a:pt x="5871" y="1"/>
                      <a:pt x="4632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solidFill>
                  <a:srgbClr val="000000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" name="Google Shape;154;p24">
            <a:extLst>
              <a:ext uri="{FF2B5EF4-FFF2-40B4-BE49-F238E27FC236}">
                <a16:creationId xmlns:a16="http://schemas.microsoft.com/office/drawing/2014/main" id="{284A348C-854A-3C04-8DDE-EB1B81DEE3F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64434" y="7404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S3 Storage - AWS</a:t>
            </a:r>
            <a:endParaRPr dirty="0"/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84C7F142-DB7C-A133-E584-A36BB456330C}"/>
              </a:ext>
            </a:extLst>
          </p:cNvPr>
          <p:cNvGrpSpPr/>
          <p:nvPr/>
        </p:nvGrpSpPr>
        <p:grpSpPr>
          <a:xfrm>
            <a:off x="6574169" y="1584195"/>
            <a:ext cx="1723456" cy="1761871"/>
            <a:chOff x="6757536" y="1525313"/>
            <a:chExt cx="2059068" cy="2059069"/>
          </a:xfrm>
        </p:grpSpPr>
        <p:pic>
          <p:nvPicPr>
            <p:cNvPr id="23" name="Picture 10" descr="Index of /images/flaticon-png/big">
              <a:extLst>
                <a:ext uri="{FF2B5EF4-FFF2-40B4-BE49-F238E27FC236}">
                  <a16:creationId xmlns:a16="http://schemas.microsoft.com/office/drawing/2014/main" id="{417DC7AC-88CC-C66F-5B0A-49EE743AAA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57536" y="1525313"/>
              <a:ext cx="2059068" cy="20590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Imagen 23">
              <a:extLst>
                <a:ext uri="{FF2B5EF4-FFF2-40B4-BE49-F238E27FC236}">
                  <a16:creationId xmlns:a16="http://schemas.microsoft.com/office/drawing/2014/main" id="{698C7AB7-088D-15CE-EB81-B15C6AF213B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12732" y="1835608"/>
              <a:ext cx="1962462" cy="1194917"/>
            </a:xfrm>
            <a:prstGeom prst="roundRect">
              <a:avLst>
                <a:gd name="adj" fmla="val 3202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/>
          </p:spPr>
        </p:pic>
      </p:grpSp>
      <p:pic>
        <p:nvPicPr>
          <p:cNvPr id="2" name="Picture 6" descr="Amazon S3 📁made simple. Amazon Simple Storage Service (S3) is a… | by  Useme Alehosaini | Nov, 2024 | Medium">
            <a:extLst>
              <a:ext uri="{FF2B5EF4-FFF2-40B4-BE49-F238E27FC236}">
                <a16:creationId xmlns:a16="http://schemas.microsoft.com/office/drawing/2014/main" id="{40453578-D33A-A323-DE04-EF4565CAFE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0871" y="3898135"/>
            <a:ext cx="1901144" cy="655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394AF2B2-FFAC-4AC7-B8DC-805A5AE27B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90950" y="1381633"/>
            <a:ext cx="781050" cy="934340"/>
          </a:xfrm>
          <a:prstGeom prst="rect">
            <a:avLst/>
          </a:prstGeom>
        </p:spPr>
      </p:pic>
      <p:pic>
        <p:nvPicPr>
          <p:cNvPr id="21" name="Picture 8" descr="Qué es Laravel? - 24 Cosas a Saber este [2024]">
            <a:extLst>
              <a:ext uri="{FF2B5EF4-FFF2-40B4-BE49-F238E27FC236}">
                <a16:creationId xmlns:a16="http://schemas.microsoft.com/office/drawing/2014/main" id="{6F18FBB9-EF61-3D29-8937-E56F7E30BA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92" b="25803"/>
          <a:stretch/>
        </p:blipFill>
        <p:spPr bwMode="auto">
          <a:xfrm>
            <a:off x="230231" y="733600"/>
            <a:ext cx="2034203" cy="711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05D7044A-02B4-BAE9-B7BE-F3D8A332D8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29811" y="3564576"/>
            <a:ext cx="781051" cy="934340"/>
          </a:xfrm>
          <a:prstGeom prst="rect">
            <a:avLst/>
          </a:prstGeom>
        </p:spPr>
      </p:pic>
      <p:pic>
        <p:nvPicPr>
          <p:cNvPr id="1028" name="Picture 4" descr="聽過AWS Lambda嗎？AWS Lambda大解析">
            <a:extLst>
              <a:ext uri="{FF2B5EF4-FFF2-40B4-BE49-F238E27FC236}">
                <a16:creationId xmlns:a16="http://schemas.microsoft.com/office/drawing/2014/main" id="{BFFAACDE-8704-911B-6AB1-2FB5B0B3AC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46" t="9975" r="31906" b="13060"/>
          <a:stretch/>
        </p:blipFill>
        <p:spPr bwMode="auto">
          <a:xfrm>
            <a:off x="1000549" y="2557816"/>
            <a:ext cx="667901" cy="763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ángulo 25">
            <a:extLst>
              <a:ext uri="{FF2B5EF4-FFF2-40B4-BE49-F238E27FC236}">
                <a16:creationId xmlns:a16="http://schemas.microsoft.com/office/drawing/2014/main" id="{FEE92F07-7C3E-0680-72C8-8B72EA25A984}"/>
              </a:ext>
            </a:extLst>
          </p:cNvPr>
          <p:cNvSpPr/>
          <p:nvPr/>
        </p:nvSpPr>
        <p:spPr>
          <a:xfrm>
            <a:off x="3406953" y="2233294"/>
            <a:ext cx="162095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Bucket</a:t>
            </a:r>
            <a:r>
              <a:rPr lang="es-E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</a:t>
            </a: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94BF9D12-7BBB-ADC3-DE98-E0353DF35307}"/>
              </a:ext>
            </a:extLst>
          </p:cNvPr>
          <p:cNvSpPr/>
          <p:nvPr/>
        </p:nvSpPr>
        <p:spPr>
          <a:xfrm>
            <a:off x="3209857" y="4377430"/>
            <a:ext cx="162095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Bucket</a:t>
            </a:r>
            <a:r>
              <a:rPr lang="es-E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B</a:t>
            </a:r>
          </a:p>
        </p:txBody>
      </p:sp>
      <p:sp>
        <p:nvSpPr>
          <p:cNvPr id="28" name="Flecha: a la derecha 27">
            <a:extLst>
              <a:ext uri="{FF2B5EF4-FFF2-40B4-BE49-F238E27FC236}">
                <a16:creationId xmlns:a16="http://schemas.microsoft.com/office/drawing/2014/main" id="{676A5B96-47DB-2EB0-F5EE-DEA3B9C7DD4D}"/>
              </a:ext>
            </a:extLst>
          </p:cNvPr>
          <p:cNvSpPr/>
          <p:nvPr/>
        </p:nvSpPr>
        <p:spPr>
          <a:xfrm rot="20266230">
            <a:off x="1825716" y="2454347"/>
            <a:ext cx="1539277" cy="307245"/>
          </a:xfrm>
          <a:prstGeom prst="rightArrow">
            <a:avLst/>
          </a:prstGeom>
          <a:ln w="9525"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9" name="Flecha: a la derecha 28">
            <a:extLst>
              <a:ext uri="{FF2B5EF4-FFF2-40B4-BE49-F238E27FC236}">
                <a16:creationId xmlns:a16="http://schemas.microsoft.com/office/drawing/2014/main" id="{11376CAC-1CD5-717F-AA3F-D1FED1B97607}"/>
              </a:ext>
            </a:extLst>
          </p:cNvPr>
          <p:cNvSpPr/>
          <p:nvPr/>
        </p:nvSpPr>
        <p:spPr>
          <a:xfrm rot="1531223">
            <a:off x="1653708" y="3721625"/>
            <a:ext cx="1570891" cy="287314"/>
          </a:xfrm>
          <a:prstGeom prst="rightArrow">
            <a:avLst/>
          </a:prstGeom>
          <a:ln w="9525"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0" name="Flecha: a la derecha 29">
            <a:extLst>
              <a:ext uri="{FF2B5EF4-FFF2-40B4-BE49-F238E27FC236}">
                <a16:creationId xmlns:a16="http://schemas.microsoft.com/office/drawing/2014/main" id="{B46043DD-2E0D-7619-5872-D5EE8DF040B6}"/>
              </a:ext>
            </a:extLst>
          </p:cNvPr>
          <p:cNvSpPr/>
          <p:nvPr/>
        </p:nvSpPr>
        <p:spPr>
          <a:xfrm rot="1431399">
            <a:off x="2360241" y="1370245"/>
            <a:ext cx="1338929" cy="287314"/>
          </a:xfrm>
          <a:prstGeom prst="rightArrow">
            <a:avLst/>
          </a:prstGeom>
          <a:ln w="9525"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218056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/>
          <p:cNvSpPr/>
          <p:nvPr/>
        </p:nvSpPr>
        <p:spPr>
          <a:xfrm>
            <a:off x="1967350" y="8811950"/>
            <a:ext cx="1587" cy="1587"/>
          </a:xfrm>
          <a:custGeom>
            <a:avLst/>
            <a:gdLst/>
            <a:ahLst/>
            <a:cxnLst/>
            <a:rect l="l" t="t" r="r" b="b"/>
            <a:pathLst>
              <a:path w="2" h="1" extrusionOk="0">
                <a:moveTo>
                  <a:pt x="0" y="0"/>
                </a:moveTo>
                <a:lnTo>
                  <a:pt x="0" y="0"/>
                </a:lnTo>
                <a:lnTo>
                  <a:pt x="1" y="0"/>
                </a:lnTo>
                <a:lnTo>
                  <a:pt x="1" y="0"/>
                </a:ln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FFB02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5"/>
          <p:cNvSpPr/>
          <p:nvPr/>
        </p:nvSpPr>
        <p:spPr>
          <a:xfrm>
            <a:off x="1967350" y="8811950"/>
            <a:ext cx="1587" cy="1587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FB02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25"/>
          <p:cNvSpPr/>
          <p:nvPr/>
        </p:nvSpPr>
        <p:spPr>
          <a:xfrm rot="10800000">
            <a:off x="7869813" y="539500"/>
            <a:ext cx="194100" cy="194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antari"/>
              <a:ea typeface="Gantari"/>
              <a:cs typeface="Gantari"/>
              <a:sym typeface="Gantari"/>
            </a:endParaRPr>
          </a:p>
        </p:txBody>
      </p:sp>
      <p:sp>
        <p:nvSpPr>
          <p:cNvPr id="201" name="Google Shape;201;p25"/>
          <p:cNvSpPr/>
          <p:nvPr/>
        </p:nvSpPr>
        <p:spPr>
          <a:xfrm rot="10800000">
            <a:off x="8297625" y="906125"/>
            <a:ext cx="126000" cy="126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antari"/>
              <a:ea typeface="Gantari"/>
              <a:cs typeface="Gantari"/>
              <a:sym typeface="Gantari"/>
            </a:endParaRPr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12708293-73DA-A44A-86D2-795172D71594}"/>
              </a:ext>
            </a:extLst>
          </p:cNvPr>
          <p:cNvGrpSpPr/>
          <p:nvPr/>
        </p:nvGrpSpPr>
        <p:grpSpPr>
          <a:xfrm>
            <a:off x="6446480" y="345197"/>
            <a:ext cx="1388110" cy="514606"/>
            <a:chOff x="6550478" y="202264"/>
            <a:chExt cx="1388110" cy="514606"/>
          </a:xfrm>
        </p:grpSpPr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E500E6AD-364D-279D-3F45-406EE68235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50478" y="202264"/>
              <a:ext cx="1318778" cy="350259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/>
          </p:spPr>
        </p:pic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7DAAD84E-EF2D-7370-FC4D-FC3960391E82}"/>
                </a:ext>
              </a:extLst>
            </p:cNvPr>
            <p:cNvSpPr/>
            <p:nvPr/>
          </p:nvSpPr>
          <p:spPr>
            <a:xfrm>
              <a:off x="6685368" y="572225"/>
              <a:ext cx="1253220" cy="12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800" dirty="0">
                  <a:solidFill>
                    <a:srgbClr val="000000"/>
                  </a:solidFill>
                </a:rPr>
                <a:t>laravest.com</a:t>
              </a:r>
              <a:endParaRPr lang="es-PE" sz="800" dirty="0">
                <a:solidFill>
                  <a:srgbClr val="000000"/>
                </a:solidFill>
              </a:endParaRPr>
            </a:p>
          </p:txBody>
        </p:sp>
        <p:grpSp>
          <p:nvGrpSpPr>
            <p:cNvPr id="10" name="Google Shape;9198;p51">
              <a:extLst>
                <a:ext uri="{FF2B5EF4-FFF2-40B4-BE49-F238E27FC236}">
                  <a16:creationId xmlns:a16="http://schemas.microsoft.com/office/drawing/2014/main" id="{C1496DF1-0615-57D6-9628-FB88534CFE39}"/>
                </a:ext>
              </a:extLst>
            </p:cNvPr>
            <p:cNvGrpSpPr/>
            <p:nvPr/>
          </p:nvGrpSpPr>
          <p:grpSpPr>
            <a:xfrm>
              <a:off x="6807462" y="553579"/>
              <a:ext cx="147520" cy="163291"/>
              <a:chOff x="3122257" y="1508594"/>
              <a:chExt cx="294850" cy="349434"/>
            </a:xfrm>
          </p:grpSpPr>
          <p:sp>
            <p:nvSpPr>
              <p:cNvPr id="11" name="Google Shape;9199;p51">
                <a:extLst>
                  <a:ext uri="{FF2B5EF4-FFF2-40B4-BE49-F238E27FC236}">
                    <a16:creationId xmlns:a16="http://schemas.microsoft.com/office/drawing/2014/main" id="{4CF32E5C-2638-2397-5419-D95A67831E18}"/>
                  </a:ext>
                </a:extLst>
              </p:cNvPr>
              <p:cNvSpPr/>
              <p:nvPr/>
            </p:nvSpPr>
            <p:spPr>
              <a:xfrm>
                <a:off x="3226110" y="1659042"/>
                <a:ext cx="87557" cy="29568"/>
              </a:xfrm>
              <a:custGeom>
                <a:avLst/>
                <a:gdLst/>
                <a:ahLst/>
                <a:cxnLst/>
                <a:rect l="l" t="t" r="r" b="b"/>
                <a:pathLst>
                  <a:path w="2751" h="929" extrusionOk="0">
                    <a:moveTo>
                      <a:pt x="1099" y="0"/>
                    </a:moveTo>
                    <a:cubicBezTo>
                      <a:pt x="771" y="0"/>
                      <a:pt x="476" y="33"/>
                      <a:pt x="286" y="60"/>
                    </a:cubicBezTo>
                    <a:cubicBezTo>
                      <a:pt x="119" y="96"/>
                      <a:pt x="0" y="227"/>
                      <a:pt x="0" y="393"/>
                    </a:cubicBezTo>
                    <a:lnTo>
                      <a:pt x="0" y="762"/>
                    </a:lnTo>
                    <a:cubicBezTo>
                      <a:pt x="0" y="846"/>
                      <a:pt x="72" y="929"/>
                      <a:pt x="167" y="929"/>
                    </a:cubicBezTo>
                    <a:cubicBezTo>
                      <a:pt x="250" y="929"/>
                      <a:pt x="322" y="846"/>
                      <a:pt x="322" y="762"/>
                    </a:cubicBezTo>
                    <a:lnTo>
                      <a:pt x="322" y="393"/>
                    </a:lnTo>
                    <a:cubicBezTo>
                      <a:pt x="322" y="393"/>
                      <a:pt x="322" y="369"/>
                      <a:pt x="345" y="369"/>
                    </a:cubicBezTo>
                    <a:cubicBezTo>
                      <a:pt x="509" y="350"/>
                      <a:pt x="813" y="315"/>
                      <a:pt x="1144" y="315"/>
                    </a:cubicBezTo>
                    <a:cubicBezTo>
                      <a:pt x="1222" y="315"/>
                      <a:pt x="1302" y="317"/>
                      <a:pt x="1381" y="322"/>
                    </a:cubicBezTo>
                    <a:cubicBezTo>
                      <a:pt x="1893" y="358"/>
                      <a:pt x="2250" y="488"/>
                      <a:pt x="2465" y="703"/>
                    </a:cubicBezTo>
                    <a:cubicBezTo>
                      <a:pt x="2494" y="733"/>
                      <a:pt x="2536" y="747"/>
                      <a:pt x="2578" y="747"/>
                    </a:cubicBezTo>
                    <a:cubicBezTo>
                      <a:pt x="2619" y="747"/>
                      <a:pt x="2661" y="733"/>
                      <a:pt x="2691" y="703"/>
                    </a:cubicBezTo>
                    <a:cubicBezTo>
                      <a:pt x="2750" y="643"/>
                      <a:pt x="2750" y="536"/>
                      <a:pt x="2679" y="477"/>
                    </a:cubicBezTo>
                    <a:cubicBezTo>
                      <a:pt x="2297" y="95"/>
                      <a:pt x="1652" y="0"/>
                      <a:pt x="1099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solidFill>
                  <a:srgbClr val="000000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9200;p51">
                <a:extLst>
                  <a:ext uri="{FF2B5EF4-FFF2-40B4-BE49-F238E27FC236}">
                    <a16:creationId xmlns:a16="http://schemas.microsoft.com/office/drawing/2014/main" id="{6D3F9441-69A7-E9FF-6F25-9B6AD99E0F7C}"/>
                  </a:ext>
                </a:extLst>
              </p:cNvPr>
              <p:cNvSpPr/>
              <p:nvPr/>
            </p:nvSpPr>
            <p:spPr>
              <a:xfrm>
                <a:off x="3171144" y="1612033"/>
                <a:ext cx="196694" cy="245613"/>
              </a:xfrm>
              <a:custGeom>
                <a:avLst/>
                <a:gdLst/>
                <a:ahLst/>
                <a:cxnLst/>
                <a:rect l="l" t="t" r="r" b="b"/>
                <a:pathLst>
                  <a:path w="6180" h="7717" extrusionOk="0">
                    <a:moveTo>
                      <a:pt x="4835" y="334"/>
                    </a:moveTo>
                    <a:lnTo>
                      <a:pt x="4835" y="1894"/>
                    </a:lnTo>
                    <a:cubicBezTo>
                      <a:pt x="4835" y="2132"/>
                      <a:pt x="4775" y="2358"/>
                      <a:pt x="4692" y="2561"/>
                    </a:cubicBezTo>
                    <a:cubicBezTo>
                      <a:pt x="4668" y="2585"/>
                      <a:pt x="4668" y="2608"/>
                      <a:pt x="4668" y="2644"/>
                    </a:cubicBezTo>
                    <a:lnTo>
                      <a:pt x="4668" y="3097"/>
                    </a:lnTo>
                    <a:cubicBezTo>
                      <a:pt x="4668" y="3537"/>
                      <a:pt x="4489" y="3930"/>
                      <a:pt x="4180" y="4228"/>
                    </a:cubicBezTo>
                    <a:cubicBezTo>
                      <a:pt x="3900" y="4497"/>
                      <a:pt x="3532" y="4649"/>
                      <a:pt x="3129" y="4649"/>
                    </a:cubicBezTo>
                    <a:cubicBezTo>
                      <a:pt x="3087" y="4649"/>
                      <a:pt x="3044" y="4648"/>
                      <a:pt x="3001" y="4644"/>
                    </a:cubicBezTo>
                    <a:cubicBezTo>
                      <a:pt x="2168" y="4597"/>
                      <a:pt x="1537" y="3894"/>
                      <a:pt x="1537" y="3037"/>
                    </a:cubicBezTo>
                    <a:lnTo>
                      <a:pt x="1537" y="2644"/>
                    </a:lnTo>
                    <a:cubicBezTo>
                      <a:pt x="1537" y="2608"/>
                      <a:pt x="1537" y="2597"/>
                      <a:pt x="1513" y="2561"/>
                    </a:cubicBezTo>
                    <a:cubicBezTo>
                      <a:pt x="1418" y="2358"/>
                      <a:pt x="1370" y="2120"/>
                      <a:pt x="1370" y="1894"/>
                    </a:cubicBezTo>
                    <a:lnTo>
                      <a:pt x="1370" y="1549"/>
                    </a:lnTo>
                    <a:cubicBezTo>
                      <a:pt x="1370" y="882"/>
                      <a:pt x="1918" y="334"/>
                      <a:pt x="2584" y="334"/>
                    </a:cubicBezTo>
                    <a:close/>
                    <a:moveTo>
                      <a:pt x="3954" y="4763"/>
                    </a:moveTo>
                    <a:lnTo>
                      <a:pt x="3954" y="5061"/>
                    </a:lnTo>
                    <a:lnTo>
                      <a:pt x="3096" y="5656"/>
                    </a:lnTo>
                    <a:lnTo>
                      <a:pt x="2215" y="5061"/>
                    </a:lnTo>
                    <a:lnTo>
                      <a:pt x="2215" y="4763"/>
                    </a:lnTo>
                    <a:cubicBezTo>
                      <a:pt x="2441" y="4883"/>
                      <a:pt x="2691" y="4966"/>
                      <a:pt x="2965" y="4978"/>
                    </a:cubicBezTo>
                    <a:lnTo>
                      <a:pt x="3096" y="4978"/>
                    </a:lnTo>
                    <a:cubicBezTo>
                      <a:pt x="3406" y="4978"/>
                      <a:pt x="3704" y="4894"/>
                      <a:pt x="3954" y="4763"/>
                    </a:cubicBezTo>
                    <a:close/>
                    <a:moveTo>
                      <a:pt x="2084" y="5359"/>
                    </a:moveTo>
                    <a:lnTo>
                      <a:pt x="2846" y="5883"/>
                    </a:lnTo>
                    <a:lnTo>
                      <a:pt x="2441" y="6276"/>
                    </a:lnTo>
                    <a:lnTo>
                      <a:pt x="2430" y="6276"/>
                    </a:lnTo>
                    <a:lnTo>
                      <a:pt x="1918" y="5525"/>
                    </a:lnTo>
                    <a:lnTo>
                      <a:pt x="2084" y="5359"/>
                    </a:lnTo>
                    <a:close/>
                    <a:moveTo>
                      <a:pt x="4108" y="5347"/>
                    </a:moveTo>
                    <a:lnTo>
                      <a:pt x="4275" y="5514"/>
                    </a:lnTo>
                    <a:lnTo>
                      <a:pt x="3763" y="6276"/>
                    </a:lnTo>
                    <a:lnTo>
                      <a:pt x="3751" y="6276"/>
                    </a:lnTo>
                    <a:lnTo>
                      <a:pt x="3346" y="5871"/>
                    </a:lnTo>
                    <a:lnTo>
                      <a:pt x="4108" y="5347"/>
                    </a:lnTo>
                    <a:close/>
                    <a:moveTo>
                      <a:pt x="2572" y="1"/>
                    </a:moveTo>
                    <a:cubicBezTo>
                      <a:pt x="1727" y="1"/>
                      <a:pt x="1037" y="692"/>
                      <a:pt x="1037" y="1537"/>
                    </a:cubicBezTo>
                    <a:lnTo>
                      <a:pt x="1037" y="1882"/>
                    </a:lnTo>
                    <a:cubicBezTo>
                      <a:pt x="1037" y="2144"/>
                      <a:pt x="1096" y="2418"/>
                      <a:pt x="1215" y="2668"/>
                    </a:cubicBezTo>
                    <a:lnTo>
                      <a:pt x="1215" y="3025"/>
                    </a:lnTo>
                    <a:cubicBezTo>
                      <a:pt x="1215" y="3620"/>
                      <a:pt x="1489" y="4168"/>
                      <a:pt x="1906" y="4525"/>
                    </a:cubicBezTo>
                    <a:lnTo>
                      <a:pt x="1906" y="5061"/>
                    </a:lnTo>
                    <a:lnTo>
                      <a:pt x="1608" y="5383"/>
                    </a:lnTo>
                    <a:cubicBezTo>
                      <a:pt x="1572" y="5406"/>
                      <a:pt x="1560" y="5454"/>
                      <a:pt x="1560" y="5502"/>
                    </a:cubicBezTo>
                    <a:lnTo>
                      <a:pt x="560" y="5859"/>
                    </a:lnTo>
                    <a:cubicBezTo>
                      <a:pt x="239" y="5978"/>
                      <a:pt x="1" y="6299"/>
                      <a:pt x="1" y="6657"/>
                    </a:cubicBezTo>
                    <a:lnTo>
                      <a:pt x="1" y="7549"/>
                    </a:lnTo>
                    <a:cubicBezTo>
                      <a:pt x="1" y="7645"/>
                      <a:pt x="72" y="7716"/>
                      <a:pt x="167" y="7716"/>
                    </a:cubicBezTo>
                    <a:cubicBezTo>
                      <a:pt x="251" y="7716"/>
                      <a:pt x="322" y="7645"/>
                      <a:pt x="322" y="7549"/>
                    </a:cubicBezTo>
                    <a:lnTo>
                      <a:pt x="322" y="6657"/>
                    </a:lnTo>
                    <a:cubicBezTo>
                      <a:pt x="322" y="6430"/>
                      <a:pt x="465" y="6240"/>
                      <a:pt x="667" y="6168"/>
                    </a:cubicBezTo>
                    <a:lnTo>
                      <a:pt x="1715" y="5775"/>
                    </a:lnTo>
                    <a:lnTo>
                      <a:pt x="2144" y="6430"/>
                    </a:lnTo>
                    <a:cubicBezTo>
                      <a:pt x="2203" y="6526"/>
                      <a:pt x="2287" y="6561"/>
                      <a:pt x="2382" y="6585"/>
                    </a:cubicBezTo>
                    <a:lnTo>
                      <a:pt x="2406" y="6585"/>
                    </a:lnTo>
                    <a:cubicBezTo>
                      <a:pt x="2501" y="6585"/>
                      <a:pt x="2584" y="6549"/>
                      <a:pt x="2644" y="6478"/>
                    </a:cubicBezTo>
                    <a:lnTo>
                      <a:pt x="2918" y="6204"/>
                    </a:lnTo>
                    <a:lnTo>
                      <a:pt x="2918" y="7549"/>
                    </a:lnTo>
                    <a:cubicBezTo>
                      <a:pt x="2918" y="7633"/>
                      <a:pt x="2989" y="7716"/>
                      <a:pt x="3084" y="7716"/>
                    </a:cubicBezTo>
                    <a:cubicBezTo>
                      <a:pt x="3168" y="7716"/>
                      <a:pt x="3239" y="7633"/>
                      <a:pt x="3239" y="7549"/>
                    </a:cubicBezTo>
                    <a:lnTo>
                      <a:pt x="3239" y="6204"/>
                    </a:lnTo>
                    <a:lnTo>
                      <a:pt x="3513" y="6478"/>
                    </a:lnTo>
                    <a:cubicBezTo>
                      <a:pt x="3573" y="6537"/>
                      <a:pt x="3656" y="6585"/>
                      <a:pt x="3751" y="6585"/>
                    </a:cubicBezTo>
                    <a:lnTo>
                      <a:pt x="3775" y="6585"/>
                    </a:lnTo>
                    <a:cubicBezTo>
                      <a:pt x="3882" y="6561"/>
                      <a:pt x="3977" y="6526"/>
                      <a:pt x="4013" y="6430"/>
                    </a:cubicBezTo>
                    <a:lnTo>
                      <a:pt x="4454" y="5775"/>
                    </a:lnTo>
                    <a:lnTo>
                      <a:pt x="5489" y="6168"/>
                    </a:lnTo>
                    <a:cubicBezTo>
                      <a:pt x="5704" y="6240"/>
                      <a:pt x="5835" y="6430"/>
                      <a:pt x="5835" y="6657"/>
                    </a:cubicBezTo>
                    <a:lnTo>
                      <a:pt x="5835" y="7549"/>
                    </a:lnTo>
                    <a:cubicBezTo>
                      <a:pt x="5835" y="7645"/>
                      <a:pt x="5906" y="7716"/>
                      <a:pt x="6001" y="7716"/>
                    </a:cubicBezTo>
                    <a:cubicBezTo>
                      <a:pt x="6085" y="7716"/>
                      <a:pt x="6156" y="7645"/>
                      <a:pt x="6156" y="7549"/>
                    </a:cubicBezTo>
                    <a:lnTo>
                      <a:pt x="6156" y="6657"/>
                    </a:lnTo>
                    <a:cubicBezTo>
                      <a:pt x="6180" y="6311"/>
                      <a:pt x="5954" y="6002"/>
                      <a:pt x="5620" y="5883"/>
                    </a:cubicBezTo>
                    <a:lnTo>
                      <a:pt x="4632" y="5525"/>
                    </a:lnTo>
                    <a:cubicBezTo>
                      <a:pt x="4632" y="5478"/>
                      <a:pt x="4608" y="5442"/>
                      <a:pt x="4585" y="5406"/>
                    </a:cubicBezTo>
                    <a:lnTo>
                      <a:pt x="4287" y="5097"/>
                    </a:lnTo>
                    <a:lnTo>
                      <a:pt x="4287" y="4549"/>
                    </a:lnTo>
                    <a:cubicBezTo>
                      <a:pt x="4311" y="4513"/>
                      <a:pt x="4346" y="4490"/>
                      <a:pt x="4370" y="4466"/>
                    </a:cubicBezTo>
                    <a:cubicBezTo>
                      <a:pt x="4751" y="4109"/>
                      <a:pt x="4966" y="3620"/>
                      <a:pt x="4966" y="3097"/>
                    </a:cubicBezTo>
                    <a:lnTo>
                      <a:pt x="4966" y="2680"/>
                    </a:lnTo>
                    <a:cubicBezTo>
                      <a:pt x="5085" y="2430"/>
                      <a:pt x="5144" y="2180"/>
                      <a:pt x="5144" y="1894"/>
                    </a:cubicBezTo>
                    <a:lnTo>
                      <a:pt x="5144" y="168"/>
                    </a:lnTo>
                    <a:cubicBezTo>
                      <a:pt x="5144" y="72"/>
                      <a:pt x="5073" y="1"/>
                      <a:pt x="4989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solidFill>
                  <a:srgbClr val="000000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9201;p51">
                <a:extLst>
                  <a:ext uri="{FF2B5EF4-FFF2-40B4-BE49-F238E27FC236}">
                    <a16:creationId xmlns:a16="http://schemas.microsoft.com/office/drawing/2014/main" id="{467FDA06-864F-9B87-022C-C7301E684397}"/>
                  </a:ext>
                </a:extLst>
              </p:cNvPr>
              <p:cNvSpPr/>
              <p:nvPr/>
            </p:nvSpPr>
            <p:spPr>
              <a:xfrm>
                <a:off x="3204117" y="1836767"/>
                <a:ext cx="10630" cy="21261"/>
              </a:xfrm>
              <a:custGeom>
                <a:avLst/>
                <a:gdLst/>
                <a:ahLst/>
                <a:cxnLst/>
                <a:rect l="l" t="t" r="r" b="b"/>
                <a:pathLst>
                  <a:path w="334" h="668" extrusionOk="0">
                    <a:moveTo>
                      <a:pt x="167" y="0"/>
                    </a:moveTo>
                    <a:cubicBezTo>
                      <a:pt x="84" y="0"/>
                      <a:pt x="1" y="72"/>
                      <a:pt x="1" y="167"/>
                    </a:cubicBezTo>
                    <a:lnTo>
                      <a:pt x="1" y="500"/>
                    </a:lnTo>
                    <a:cubicBezTo>
                      <a:pt x="1" y="596"/>
                      <a:pt x="84" y="667"/>
                      <a:pt x="167" y="667"/>
                    </a:cubicBezTo>
                    <a:cubicBezTo>
                      <a:pt x="262" y="667"/>
                      <a:pt x="334" y="596"/>
                      <a:pt x="334" y="500"/>
                    </a:cubicBezTo>
                    <a:lnTo>
                      <a:pt x="334" y="167"/>
                    </a:lnTo>
                    <a:cubicBezTo>
                      <a:pt x="334" y="72"/>
                      <a:pt x="262" y="0"/>
                      <a:pt x="167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solidFill>
                  <a:srgbClr val="000000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9202;p51">
                <a:extLst>
                  <a:ext uri="{FF2B5EF4-FFF2-40B4-BE49-F238E27FC236}">
                    <a16:creationId xmlns:a16="http://schemas.microsoft.com/office/drawing/2014/main" id="{09D18D48-5D12-3627-2A0F-D3CD5C1C3DD8}"/>
                  </a:ext>
                </a:extLst>
              </p:cNvPr>
              <p:cNvSpPr/>
              <p:nvPr/>
            </p:nvSpPr>
            <p:spPr>
              <a:xfrm>
                <a:off x="3324616" y="1836767"/>
                <a:ext cx="10280" cy="21261"/>
              </a:xfrm>
              <a:custGeom>
                <a:avLst/>
                <a:gdLst/>
                <a:ahLst/>
                <a:cxnLst/>
                <a:rect l="l" t="t" r="r" b="b"/>
                <a:pathLst>
                  <a:path w="323" h="668" extrusionOk="0">
                    <a:moveTo>
                      <a:pt x="167" y="0"/>
                    </a:moveTo>
                    <a:cubicBezTo>
                      <a:pt x="72" y="0"/>
                      <a:pt x="1" y="72"/>
                      <a:pt x="1" y="167"/>
                    </a:cubicBezTo>
                    <a:lnTo>
                      <a:pt x="1" y="500"/>
                    </a:lnTo>
                    <a:cubicBezTo>
                      <a:pt x="1" y="596"/>
                      <a:pt x="72" y="667"/>
                      <a:pt x="167" y="667"/>
                    </a:cubicBezTo>
                    <a:cubicBezTo>
                      <a:pt x="251" y="667"/>
                      <a:pt x="322" y="596"/>
                      <a:pt x="322" y="500"/>
                    </a:cubicBezTo>
                    <a:lnTo>
                      <a:pt x="322" y="167"/>
                    </a:lnTo>
                    <a:cubicBezTo>
                      <a:pt x="322" y="72"/>
                      <a:pt x="251" y="0"/>
                      <a:pt x="167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solidFill>
                  <a:srgbClr val="000000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9203;p51">
                <a:extLst>
                  <a:ext uri="{FF2B5EF4-FFF2-40B4-BE49-F238E27FC236}">
                    <a16:creationId xmlns:a16="http://schemas.microsoft.com/office/drawing/2014/main" id="{18EE1602-026C-2BEA-B5FA-307E3BF75ECD}"/>
                  </a:ext>
                </a:extLst>
              </p:cNvPr>
              <p:cNvSpPr/>
              <p:nvPr/>
            </p:nvSpPr>
            <p:spPr>
              <a:xfrm>
                <a:off x="3122257" y="1508594"/>
                <a:ext cx="294850" cy="278554"/>
              </a:xfrm>
              <a:custGeom>
                <a:avLst/>
                <a:gdLst/>
                <a:ahLst/>
                <a:cxnLst/>
                <a:rect l="l" t="t" r="r" b="b"/>
                <a:pathLst>
                  <a:path w="9264" h="8752" extrusionOk="0">
                    <a:moveTo>
                      <a:pt x="3096" y="584"/>
                    </a:moveTo>
                    <a:lnTo>
                      <a:pt x="3096" y="584"/>
                    </a:lnTo>
                    <a:cubicBezTo>
                      <a:pt x="2858" y="798"/>
                      <a:pt x="2620" y="1060"/>
                      <a:pt x="2430" y="1382"/>
                    </a:cubicBezTo>
                    <a:cubicBezTo>
                      <a:pt x="2299" y="1584"/>
                      <a:pt x="2156" y="1810"/>
                      <a:pt x="2061" y="2048"/>
                    </a:cubicBezTo>
                    <a:lnTo>
                      <a:pt x="1168" y="2048"/>
                    </a:lnTo>
                    <a:cubicBezTo>
                      <a:pt x="1656" y="1394"/>
                      <a:pt x="2322" y="882"/>
                      <a:pt x="3096" y="584"/>
                    </a:cubicBezTo>
                    <a:close/>
                    <a:moveTo>
                      <a:pt x="4466" y="310"/>
                    </a:moveTo>
                    <a:lnTo>
                      <a:pt x="4466" y="2048"/>
                    </a:lnTo>
                    <a:lnTo>
                      <a:pt x="2418" y="2048"/>
                    </a:lnTo>
                    <a:cubicBezTo>
                      <a:pt x="2894" y="1048"/>
                      <a:pt x="3632" y="382"/>
                      <a:pt x="4466" y="310"/>
                    </a:cubicBezTo>
                    <a:close/>
                    <a:moveTo>
                      <a:pt x="4799" y="310"/>
                    </a:moveTo>
                    <a:cubicBezTo>
                      <a:pt x="5644" y="382"/>
                      <a:pt x="6371" y="1048"/>
                      <a:pt x="6847" y="2048"/>
                    </a:cubicBezTo>
                    <a:lnTo>
                      <a:pt x="4799" y="2048"/>
                    </a:lnTo>
                    <a:lnTo>
                      <a:pt x="4799" y="310"/>
                    </a:lnTo>
                    <a:close/>
                    <a:moveTo>
                      <a:pt x="6168" y="608"/>
                    </a:moveTo>
                    <a:cubicBezTo>
                      <a:pt x="6942" y="905"/>
                      <a:pt x="7609" y="1405"/>
                      <a:pt x="8097" y="2060"/>
                    </a:cubicBezTo>
                    <a:lnTo>
                      <a:pt x="7204" y="2060"/>
                    </a:lnTo>
                    <a:cubicBezTo>
                      <a:pt x="7097" y="1810"/>
                      <a:pt x="6966" y="1584"/>
                      <a:pt x="6835" y="1382"/>
                    </a:cubicBezTo>
                    <a:cubicBezTo>
                      <a:pt x="6621" y="1072"/>
                      <a:pt x="6406" y="810"/>
                      <a:pt x="6168" y="608"/>
                    </a:cubicBezTo>
                    <a:close/>
                    <a:moveTo>
                      <a:pt x="1941" y="2382"/>
                    </a:moveTo>
                    <a:cubicBezTo>
                      <a:pt x="1703" y="3013"/>
                      <a:pt x="1560" y="3715"/>
                      <a:pt x="1549" y="4465"/>
                    </a:cubicBezTo>
                    <a:lnTo>
                      <a:pt x="322" y="4465"/>
                    </a:lnTo>
                    <a:cubicBezTo>
                      <a:pt x="358" y="3703"/>
                      <a:pt x="584" y="2989"/>
                      <a:pt x="953" y="2382"/>
                    </a:cubicBezTo>
                    <a:close/>
                    <a:moveTo>
                      <a:pt x="8323" y="2382"/>
                    </a:moveTo>
                    <a:cubicBezTo>
                      <a:pt x="8692" y="2989"/>
                      <a:pt x="8919" y="3703"/>
                      <a:pt x="8942" y="4465"/>
                    </a:cubicBezTo>
                    <a:lnTo>
                      <a:pt x="7728" y="4465"/>
                    </a:lnTo>
                    <a:cubicBezTo>
                      <a:pt x="7692" y="3715"/>
                      <a:pt x="7561" y="3013"/>
                      <a:pt x="7335" y="2382"/>
                    </a:cubicBezTo>
                    <a:close/>
                    <a:moveTo>
                      <a:pt x="1537" y="4787"/>
                    </a:moveTo>
                    <a:cubicBezTo>
                      <a:pt x="1560" y="5466"/>
                      <a:pt x="1668" y="6132"/>
                      <a:pt x="1882" y="6739"/>
                    </a:cubicBezTo>
                    <a:lnTo>
                      <a:pt x="1918" y="6870"/>
                    </a:lnTo>
                    <a:lnTo>
                      <a:pt x="941" y="6870"/>
                    </a:lnTo>
                    <a:cubicBezTo>
                      <a:pt x="572" y="6239"/>
                      <a:pt x="346" y="5525"/>
                      <a:pt x="310" y="4787"/>
                    </a:cubicBezTo>
                    <a:close/>
                    <a:moveTo>
                      <a:pt x="8919" y="4787"/>
                    </a:moveTo>
                    <a:cubicBezTo>
                      <a:pt x="8919" y="5501"/>
                      <a:pt x="8704" y="6204"/>
                      <a:pt x="8347" y="6811"/>
                    </a:cubicBezTo>
                    <a:cubicBezTo>
                      <a:pt x="8335" y="6823"/>
                      <a:pt x="8323" y="6859"/>
                      <a:pt x="8311" y="6870"/>
                    </a:cubicBezTo>
                    <a:lnTo>
                      <a:pt x="7323" y="6870"/>
                    </a:lnTo>
                    <a:lnTo>
                      <a:pt x="7371" y="6739"/>
                    </a:lnTo>
                    <a:cubicBezTo>
                      <a:pt x="7573" y="6120"/>
                      <a:pt x="7680" y="5466"/>
                      <a:pt x="7692" y="4787"/>
                    </a:cubicBezTo>
                    <a:close/>
                    <a:moveTo>
                      <a:pt x="4632" y="1"/>
                    </a:moveTo>
                    <a:cubicBezTo>
                      <a:pt x="3394" y="1"/>
                      <a:pt x="2239" y="477"/>
                      <a:pt x="1358" y="1346"/>
                    </a:cubicBezTo>
                    <a:cubicBezTo>
                      <a:pt x="477" y="2227"/>
                      <a:pt x="1" y="3382"/>
                      <a:pt x="1" y="4620"/>
                    </a:cubicBezTo>
                    <a:cubicBezTo>
                      <a:pt x="1" y="6358"/>
                      <a:pt x="953" y="7930"/>
                      <a:pt x="2501" y="8728"/>
                    </a:cubicBezTo>
                    <a:cubicBezTo>
                      <a:pt x="2537" y="8752"/>
                      <a:pt x="2549" y="8752"/>
                      <a:pt x="2573" y="8752"/>
                    </a:cubicBezTo>
                    <a:cubicBezTo>
                      <a:pt x="2632" y="8752"/>
                      <a:pt x="2692" y="8716"/>
                      <a:pt x="2727" y="8656"/>
                    </a:cubicBezTo>
                    <a:cubicBezTo>
                      <a:pt x="2775" y="8585"/>
                      <a:pt x="2739" y="8478"/>
                      <a:pt x="2656" y="8430"/>
                    </a:cubicBezTo>
                    <a:cubicBezTo>
                      <a:pt x="2061" y="8121"/>
                      <a:pt x="1560" y="7692"/>
                      <a:pt x="1179" y="7180"/>
                    </a:cubicBezTo>
                    <a:lnTo>
                      <a:pt x="2072" y="7180"/>
                    </a:lnTo>
                    <a:cubicBezTo>
                      <a:pt x="2263" y="7632"/>
                      <a:pt x="2513" y="8013"/>
                      <a:pt x="2799" y="8335"/>
                    </a:cubicBezTo>
                    <a:cubicBezTo>
                      <a:pt x="2831" y="8368"/>
                      <a:pt x="2879" y="8386"/>
                      <a:pt x="2924" y="8386"/>
                    </a:cubicBezTo>
                    <a:cubicBezTo>
                      <a:pt x="2962" y="8386"/>
                      <a:pt x="2998" y="8374"/>
                      <a:pt x="3025" y="8347"/>
                    </a:cubicBezTo>
                    <a:cubicBezTo>
                      <a:pt x="3084" y="8287"/>
                      <a:pt x="3096" y="8180"/>
                      <a:pt x="3037" y="8121"/>
                    </a:cubicBezTo>
                    <a:cubicBezTo>
                      <a:pt x="2799" y="7859"/>
                      <a:pt x="2596" y="7537"/>
                      <a:pt x="2430" y="7180"/>
                    </a:cubicBezTo>
                    <a:cubicBezTo>
                      <a:pt x="2501" y="7168"/>
                      <a:pt x="2561" y="7109"/>
                      <a:pt x="2561" y="7025"/>
                    </a:cubicBezTo>
                    <a:cubicBezTo>
                      <a:pt x="2561" y="6930"/>
                      <a:pt x="2489" y="6859"/>
                      <a:pt x="2394" y="6859"/>
                    </a:cubicBezTo>
                    <a:lnTo>
                      <a:pt x="2275" y="6859"/>
                    </a:lnTo>
                    <a:cubicBezTo>
                      <a:pt x="2025" y="6228"/>
                      <a:pt x="1894" y="5513"/>
                      <a:pt x="1882" y="4775"/>
                    </a:cubicBezTo>
                    <a:lnTo>
                      <a:pt x="2061" y="4775"/>
                    </a:lnTo>
                    <a:cubicBezTo>
                      <a:pt x="2144" y="4775"/>
                      <a:pt x="2215" y="4704"/>
                      <a:pt x="2215" y="4608"/>
                    </a:cubicBezTo>
                    <a:cubicBezTo>
                      <a:pt x="2215" y="4513"/>
                      <a:pt x="2144" y="4442"/>
                      <a:pt x="2061" y="4442"/>
                    </a:cubicBezTo>
                    <a:lnTo>
                      <a:pt x="1882" y="4442"/>
                    </a:lnTo>
                    <a:cubicBezTo>
                      <a:pt x="1894" y="3680"/>
                      <a:pt x="2037" y="2965"/>
                      <a:pt x="2275" y="2358"/>
                    </a:cubicBezTo>
                    <a:lnTo>
                      <a:pt x="4478" y="2358"/>
                    </a:lnTo>
                    <a:lnTo>
                      <a:pt x="4478" y="2715"/>
                    </a:lnTo>
                    <a:cubicBezTo>
                      <a:pt x="4478" y="2810"/>
                      <a:pt x="4561" y="2882"/>
                      <a:pt x="4644" y="2882"/>
                    </a:cubicBezTo>
                    <a:cubicBezTo>
                      <a:pt x="4739" y="2882"/>
                      <a:pt x="4811" y="2810"/>
                      <a:pt x="4811" y="2715"/>
                    </a:cubicBezTo>
                    <a:lnTo>
                      <a:pt x="4811" y="2358"/>
                    </a:lnTo>
                    <a:lnTo>
                      <a:pt x="7014" y="2358"/>
                    </a:lnTo>
                    <a:cubicBezTo>
                      <a:pt x="7252" y="2965"/>
                      <a:pt x="7395" y="3680"/>
                      <a:pt x="7418" y="4442"/>
                    </a:cubicBezTo>
                    <a:lnTo>
                      <a:pt x="7204" y="4442"/>
                    </a:lnTo>
                    <a:cubicBezTo>
                      <a:pt x="7121" y="4442"/>
                      <a:pt x="7037" y="4513"/>
                      <a:pt x="7037" y="4608"/>
                    </a:cubicBezTo>
                    <a:cubicBezTo>
                      <a:pt x="7037" y="4704"/>
                      <a:pt x="7121" y="4775"/>
                      <a:pt x="7204" y="4775"/>
                    </a:cubicBezTo>
                    <a:lnTo>
                      <a:pt x="7383" y="4775"/>
                    </a:lnTo>
                    <a:cubicBezTo>
                      <a:pt x="7371" y="5513"/>
                      <a:pt x="7216" y="6228"/>
                      <a:pt x="6978" y="6859"/>
                    </a:cubicBezTo>
                    <a:lnTo>
                      <a:pt x="6859" y="6859"/>
                    </a:lnTo>
                    <a:cubicBezTo>
                      <a:pt x="6775" y="6859"/>
                      <a:pt x="6704" y="6930"/>
                      <a:pt x="6704" y="7025"/>
                    </a:cubicBezTo>
                    <a:cubicBezTo>
                      <a:pt x="6704" y="7109"/>
                      <a:pt x="6764" y="7168"/>
                      <a:pt x="6835" y="7180"/>
                    </a:cubicBezTo>
                    <a:cubicBezTo>
                      <a:pt x="6668" y="7537"/>
                      <a:pt x="6466" y="7859"/>
                      <a:pt x="6228" y="8121"/>
                    </a:cubicBezTo>
                    <a:cubicBezTo>
                      <a:pt x="6168" y="8180"/>
                      <a:pt x="6168" y="8287"/>
                      <a:pt x="6240" y="8347"/>
                    </a:cubicBezTo>
                    <a:cubicBezTo>
                      <a:pt x="6263" y="8371"/>
                      <a:pt x="6311" y="8394"/>
                      <a:pt x="6347" y="8394"/>
                    </a:cubicBezTo>
                    <a:cubicBezTo>
                      <a:pt x="6383" y="8394"/>
                      <a:pt x="6430" y="8371"/>
                      <a:pt x="6466" y="8335"/>
                    </a:cubicBezTo>
                    <a:cubicBezTo>
                      <a:pt x="6740" y="8013"/>
                      <a:pt x="7002" y="7621"/>
                      <a:pt x="7192" y="7180"/>
                    </a:cubicBezTo>
                    <a:lnTo>
                      <a:pt x="8085" y="7180"/>
                    </a:lnTo>
                    <a:cubicBezTo>
                      <a:pt x="7728" y="7656"/>
                      <a:pt x="7299" y="8061"/>
                      <a:pt x="6775" y="8347"/>
                    </a:cubicBezTo>
                    <a:cubicBezTo>
                      <a:pt x="6704" y="8394"/>
                      <a:pt x="6668" y="8490"/>
                      <a:pt x="6716" y="8573"/>
                    </a:cubicBezTo>
                    <a:cubicBezTo>
                      <a:pt x="6749" y="8622"/>
                      <a:pt x="6804" y="8649"/>
                      <a:pt x="6863" y="8649"/>
                    </a:cubicBezTo>
                    <a:cubicBezTo>
                      <a:pt x="6889" y="8649"/>
                      <a:pt x="6916" y="8644"/>
                      <a:pt x="6942" y="8633"/>
                    </a:cubicBezTo>
                    <a:cubicBezTo>
                      <a:pt x="7621" y="8228"/>
                      <a:pt x="8204" y="7644"/>
                      <a:pt x="8621" y="6966"/>
                    </a:cubicBezTo>
                    <a:cubicBezTo>
                      <a:pt x="9038" y="6251"/>
                      <a:pt x="9264" y="5442"/>
                      <a:pt x="9264" y="4608"/>
                    </a:cubicBezTo>
                    <a:cubicBezTo>
                      <a:pt x="9264" y="3382"/>
                      <a:pt x="8788" y="2227"/>
                      <a:pt x="7907" y="1346"/>
                    </a:cubicBezTo>
                    <a:cubicBezTo>
                      <a:pt x="7025" y="477"/>
                      <a:pt x="5871" y="1"/>
                      <a:pt x="4632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solidFill>
                  <a:srgbClr val="000000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" name="Google Shape;154;p24">
            <a:extLst>
              <a:ext uri="{FF2B5EF4-FFF2-40B4-BE49-F238E27FC236}">
                <a16:creationId xmlns:a16="http://schemas.microsoft.com/office/drawing/2014/main" id="{6610AF95-2822-66ED-5191-436F7ACB8F9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125" y="126173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Modulo de clientes</a:t>
            </a:r>
            <a:endParaRPr dirty="0"/>
          </a:p>
        </p:txBody>
      </p:sp>
      <p:graphicFrame>
        <p:nvGraphicFramePr>
          <p:cNvPr id="17" name="Tabla 16">
            <a:extLst>
              <a:ext uri="{FF2B5EF4-FFF2-40B4-BE49-F238E27FC236}">
                <a16:creationId xmlns:a16="http://schemas.microsoft.com/office/drawing/2014/main" id="{26895662-2680-F758-F79E-EFACE42E36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5314879"/>
              </p:ext>
            </p:extLst>
          </p:nvPr>
        </p:nvGraphicFramePr>
        <p:xfrm>
          <a:off x="623268" y="958851"/>
          <a:ext cx="1867409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7409">
                  <a:extLst>
                    <a:ext uri="{9D8B030D-6E8A-4147-A177-3AD203B41FA5}">
                      <a16:colId xmlns:a16="http://schemas.microsoft.com/office/drawing/2014/main" val="15257147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clients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720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name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465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surname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9079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dirty="0" err="1"/>
                        <a:t>full_name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428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phone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319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email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7242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type_client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5947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type_document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669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n_document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3489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birthdate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7653992"/>
                  </a:ext>
                </a:extLst>
              </a:tr>
            </a:tbl>
          </a:graphicData>
        </a:graphic>
      </p:graphicFrame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022B6550-949B-0C23-5154-B145F56E5C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7487591"/>
              </p:ext>
            </p:extLst>
          </p:nvPr>
        </p:nvGraphicFramePr>
        <p:xfrm>
          <a:off x="3827123" y="1014282"/>
          <a:ext cx="186740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7409">
                  <a:extLst>
                    <a:ext uri="{9D8B030D-6E8A-4147-A177-3AD203B41FA5}">
                      <a16:colId xmlns:a16="http://schemas.microsoft.com/office/drawing/2014/main" val="11469308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PE" dirty="0" err="1">
                          <a:solidFill>
                            <a:schemeClr val="bg1"/>
                          </a:solidFill>
                        </a:rPr>
                        <a:t>users</a:t>
                      </a:r>
                      <a:endParaRPr lang="es-PE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4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name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5464584"/>
                  </a:ext>
                </a:extLst>
              </a:tr>
            </a:tbl>
          </a:graphicData>
        </a:graphic>
      </p:graphicFrame>
      <p:cxnSp>
        <p:nvCxnSpPr>
          <p:cNvPr id="21" name="Conector: angular 20">
            <a:extLst>
              <a:ext uri="{FF2B5EF4-FFF2-40B4-BE49-F238E27FC236}">
                <a16:creationId xmlns:a16="http://schemas.microsoft.com/office/drawing/2014/main" id="{46F10128-F693-E626-91C4-882B126B609D}"/>
              </a:ext>
            </a:extLst>
          </p:cNvPr>
          <p:cNvCxnSpPr>
            <a:cxnSpLocks/>
            <a:stCxn id="25" idx="3"/>
            <a:endCxn id="3" idx="1"/>
          </p:cNvCxnSpPr>
          <p:nvPr/>
        </p:nvCxnSpPr>
        <p:spPr>
          <a:xfrm flipH="1" flipV="1">
            <a:off x="3827123" y="1385122"/>
            <a:ext cx="1594760" cy="2345106"/>
          </a:xfrm>
          <a:prstGeom prst="bentConnector5">
            <a:avLst>
              <a:gd name="adj1" fmla="val -14334"/>
              <a:gd name="adj2" fmla="val 69767"/>
              <a:gd name="adj3" fmla="val 11433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5" name="Tabla 24">
            <a:extLst>
              <a:ext uri="{FF2B5EF4-FFF2-40B4-BE49-F238E27FC236}">
                <a16:creationId xmlns:a16="http://schemas.microsoft.com/office/drawing/2014/main" id="{C28D03C3-8F20-CCCC-3278-C81ABCEA2B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3826991"/>
              </p:ext>
            </p:extLst>
          </p:nvPr>
        </p:nvGraphicFramePr>
        <p:xfrm>
          <a:off x="3581866" y="2432288"/>
          <a:ext cx="1840017" cy="259588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840017">
                  <a:extLst>
                    <a:ext uri="{9D8B030D-6E8A-4147-A177-3AD203B41FA5}">
                      <a16:colId xmlns:a16="http://schemas.microsoft.com/office/drawing/2014/main" val="20637021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clients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563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user_id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580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sucursal_id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3509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state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7255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sexo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249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ubigeo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8933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address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6868105"/>
                  </a:ext>
                </a:extLst>
              </a:tr>
            </a:tbl>
          </a:graphicData>
        </a:graphic>
      </p:graphicFrame>
      <p:cxnSp>
        <p:nvCxnSpPr>
          <p:cNvPr id="28" name="Conector: angular 27">
            <a:extLst>
              <a:ext uri="{FF2B5EF4-FFF2-40B4-BE49-F238E27FC236}">
                <a16:creationId xmlns:a16="http://schemas.microsoft.com/office/drawing/2014/main" id="{B98FEA1E-1912-F002-1017-D64D4D51EC14}"/>
              </a:ext>
            </a:extLst>
          </p:cNvPr>
          <p:cNvCxnSpPr>
            <a:cxnSpLocks/>
            <a:stCxn id="17" idx="3"/>
            <a:endCxn id="25" idx="1"/>
          </p:cNvCxnSpPr>
          <p:nvPr/>
        </p:nvCxnSpPr>
        <p:spPr>
          <a:xfrm>
            <a:off x="2490677" y="2813051"/>
            <a:ext cx="1091189" cy="9171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7" name="Tabla 36">
            <a:extLst>
              <a:ext uri="{FF2B5EF4-FFF2-40B4-BE49-F238E27FC236}">
                <a16:creationId xmlns:a16="http://schemas.microsoft.com/office/drawing/2014/main" id="{BCF0629B-099E-B430-11E3-33737D0FF9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948649"/>
              </p:ext>
            </p:extLst>
          </p:nvPr>
        </p:nvGraphicFramePr>
        <p:xfrm>
          <a:off x="5967181" y="3858131"/>
          <a:ext cx="186740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7409">
                  <a:extLst>
                    <a:ext uri="{9D8B030D-6E8A-4147-A177-3AD203B41FA5}">
                      <a16:colId xmlns:a16="http://schemas.microsoft.com/office/drawing/2014/main" val="11469308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PE" dirty="0" err="1">
                          <a:solidFill>
                            <a:schemeClr val="bg1"/>
                          </a:solidFill>
                        </a:rPr>
                        <a:t>sucursals</a:t>
                      </a:r>
                      <a:endParaRPr lang="es-PE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4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name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5464584"/>
                  </a:ext>
                </a:extLst>
              </a:tr>
            </a:tbl>
          </a:graphicData>
        </a:graphic>
      </p:graphicFrame>
      <p:cxnSp>
        <p:nvCxnSpPr>
          <p:cNvPr id="39" name="Conector: angular 38">
            <a:extLst>
              <a:ext uri="{FF2B5EF4-FFF2-40B4-BE49-F238E27FC236}">
                <a16:creationId xmlns:a16="http://schemas.microsoft.com/office/drawing/2014/main" id="{144E0DD3-E829-3E8B-A2E8-4C182531B38A}"/>
              </a:ext>
            </a:extLst>
          </p:cNvPr>
          <p:cNvCxnSpPr>
            <a:endCxn id="37" idx="1"/>
          </p:cNvCxnSpPr>
          <p:nvPr/>
        </p:nvCxnSpPr>
        <p:spPr>
          <a:xfrm>
            <a:off x="5421883" y="3730228"/>
            <a:ext cx="545298" cy="4987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" name="Grupo 1">
            <a:extLst>
              <a:ext uri="{FF2B5EF4-FFF2-40B4-BE49-F238E27FC236}">
                <a16:creationId xmlns:a16="http://schemas.microsoft.com/office/drawing/2014/main" id="{C455E197-57B5-529A-7B0D-C6F3A0F8C8AF}"/>
              </a:ext>
            </a:extLst>
          </p:cNvPr>
          <p:cNvGrpSpPr/>
          <p:nvPr/>
        </p:nvGrpSpPr>
        <p:grpSpPr>
          <a:xfrm>
            <a:off x="6727923" y="1690814"/>
            <a:ext cx="1723456" cy="1761871"/>
            <a:chOff x="6757536" y="1525313"/>
            <a:chExt cx="2059068" cy="2059069"/>
          </a:xfrm>
        </p:grpSpPr>
        <p:pic>
          <p:nvPicPr>
            <p:cNvPr id="20" name="Picture 10" descr="Index of /images/flaticon-png/big">
              <a:extLst>
                <a:ext uri="{FF2B5EF4-FFF2-40B4-BE49-F238E27FC236}">
                  <a16:creationId xmlns:a16="http://schemas.microsoft.com/office/drawing/2014/main" id="{4DBACCB4-7A8A-3BD1-B100-8FEA703A39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57536" y="1525313"/>
              <a:ext cx="2059068" cy="20590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Imagen 21">
              <a:extLst>
                <a:ext uri="{FF2B5EF4-FFF2-40B4-BE49-F238E27FC236}">
                  <a16:creationId xmlns:a16="http://schemas.microsoft.com/office/drawing/2014/main" id="{611FDD60-9D79-C5B2-E117-9B0AE0021C0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12732" y="1835608"/>
              <a:ext cx="1962462" cy="1194917"/>
            </a:xfrm>
            <a:prstGeom prst="roundRect">
              <a:avLst>
                <a:gd name="adj" fmla="val 3202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3088210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8"/>
          <p:cNvSpPr txBox="1">
            <a:spLocks noGrp="1"/>
          </p:cNvSpPr>
          <p:nvPr>
            <p:ph type="title"/>
          </p:nvPr>
        </p:nvSpPr>
        <p:spPr>
          <a:xfrm>
            <a:off x="713250" y="99273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Venta - Cotización</a:t>
            </a:r>
            <a:endParaRPr dirty="0"/>
          </a:p>
        </p:txBody>
      </p:sp>
      <p:sp>
        <p:nvSpPr>
          <p:cNvPr id="290" name="Google Shape;290;p28"/>
          <p:cNvSpPr/>
          <p:nvPr/>
        </p:nvSpPr>
        <p:spPr>
          <a:xfrm>
            <a:off x="1967350" y="8811950"/>
            <a:ext cx="1587" cy="1587"/>
          </a:xfrm>
          <a:custGeom>
            <a:avLst/>
            <a:gdLst/>
            <a:ahLst/>
            <a:cxnLst/>
            <a:rect l="l" t="t" r="r" b="b"/>
            <a:pathLst>
              <a:path w="2" h="1" extrusionOk="0">
                <a:moveTo>
                  <a:pt x="0" y="0"/>
                </a:moveTo>
                <a:lnTo>
                  <a:pt x="0" y="0"/>
                </a:lnTo>
                <a:lnTo>
                  <a:pt x="1" y="0"/>
                </a:lnTo>
                <a:lnTo>
                  <a:pt x="1" y="0"/>
                </a:ln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FFB02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28"/>
          <p:cNvSpPr/>
          <p:nvPr/>
        </p:nvSpPr>
        <p:spPr>
          <a:xfrm>
            <a:off x="1967350" y="8811950"/>
            <a:ext cx="1587" cy="1587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FB02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CA7D562B-DBEC-C4F4-4F4A-C34D8A959998}"/>
              </a:ext>
            </a:extLst>
          </p:cNvPr>
          <p:cNvGrpSpPr/>
          <p:nvPr/>
        </p:nvGrpSpPr>
        <p:grpSpPr>
          <a:xfrm>
            <a:off x="7252045" y="1687229"/>
            <a:ext cx="1593380" cy="1678272"/>
            <a:chOff x="5105870" y="1401478"/>
            <a:chExt cx="3141314" cy="3166847"/>
          </a:xfrm>
        </p:grpSpPr>
        <p:grpSp>
          <p:nvGrpSpPr>
            <p:cNvPr id="292" name="Google Shape;292;p28"/>
            <p:cNvGrpSpPr/>
            <p:nvPr/>
          </p:nvGrpSpPr>
          <p:grpSpPr>
            <a:xfrm>
              <a:off x="5995360" y="2170344"/>
              <a:ext cx="1638422" cy="1665579"/>
              <a:chOff x="6077775" y="1957625"/>
              <a:chExt cx="2048027" cy="2081974"/>
            </a:xfrm>
          </p:grpSpPr>
          <p:sp>
            <p:nvSpPr>
              <p:cNvPr id="293" name="Google Shape;293;p28"/>
              <p:cNvSpPr/>
              <p:nvPr/>
            </p:nvSpPr>
            <p:spPr>
              <a:xfrm>
                <a:off x="7314734" y="2025497"/>
                <a:ext cx="811069" cy="1067283"/>
              </a:xfrm>
              <a:custGeom>
                <a:avLst/>
                <a:gdLst/>
                <a:ahLst/>
                <a:cxnLst/>
                <a:rect l="l" t="t" r="r" b="b"/>
                <a:pathLst>
                  <a:path w="2107" h="2774" extrusionOk="0">
                    <a:moveTo>
                      <a:pt x="1598" y="966"/>
                    </a:moveTo>
                    <a:lnTo>
                      <a:pt x="1598" y="966"/>
                    </a:lnTo>
                    <a:cubicBezTo>
                      <a:pt x="1268" y="512"/>
                      <a:pt x="802" y="173"/>
                      <a:pt x="268" y="0"/>
                    </a:cubicBezTo>
                    <a:lnTo>
                      <a:pt x="267" y="5"/>
                    </a:lnTo>
                    <a:lnTo>
                      <a:pt x="391" y="488"/>
                    </a:lnTo>
                    <a:lnTo>
                      <a:pt x="1" y="826"/>
                    </a:lnTo>
                    <a:lnTo>
                      <a:pt x="0" y="830"/>
                    </a:lnTo>
                    <a:lnTo>
                      <a:pt x="0" y="830"/>
                    </a:lnTo>
                    <a:cubicBezTo>
                      <a:pt x="715" y="1062"/>
                      <a:pt x="1233" y="1735"/>
                      <a:pt x="1234" y="2529"/>
                    </a:cubicBezTo>
                    <a:lnTo>
                      <a:pt x="1670" y="2773"/>
                    </a:lnTo>
                    <a:lnTo>
                      <a:pt x="2106" y="2529"/>
                    </a:lnTo>
                    <a:lnTo>
                      <a:pt x="2106" y="2529"/>
                    </a:lnTo>
                    <a:cubicBezTo>
                      <a:pt x="2106" y="1967"/>
                      <a:pt x="1928" y="1420"/>
                      <a:pt x="1598" y="966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" name="Google Shape;294;p28"/>
              <p:cNvSpPr/>
              <p:nvPr/>
            </p:nvSpPr>
            <p:spPr>
              <a:xfrm>
                <a:off x="6272905" y="1957625"/>
                <a:ext cx="1192846" cy="637999"/>
              </a:xfrm>
              <a:custGeom>
                <a:avLst/>
                <a:gdLst/>
                <a:ahLst/>
                <a:cxnLst/>
                <a:rect l="l" t="t" r="r" b="b"/>
                <a:pathLst>
                  <a:path w="3098" h="1656" extrusionOk="0">
                    <a:moveTo>
                      <a:pt x="2153" y="916"/>
                    </a:moveTo>
                    <a:lnTo>
                      <a:pt x="2153" y="916"/>
                    </a:lnTo>
                    <a:cubicBezTo>
                      <a:pt x="2345" y="916"/>
                      <a:pt x="2530" y="947"/>
                      <a:pt x="2703" y="1003"/>
                    </a:cubicBezTo>
                    <a:lnTo>
                      <a:pt x="3097" y="662"/>
                    </a:lnTo>
                    <a:lnTo>
                      <a:pt x="2971" y="173"/>
                    </a:lnTo>
                    <a:lnTo>
                      <a:pt x="2971" y="173"/>
                    </a:lnTo>
                    <a:cubicBezTo>
                      <a:pt x="2438" y="0"/>
                      <a:pt x="1862" y="1"/>
                      <a:pt x="1328" y="175"/>
                    </a:cubicBezTo>
                    <a:lnTo>
                      <a:pt x="1328" y="175"/>
                    </a:lnTo>
                    <a:cubicBezTo>
                      <a:pt x="795" y="349"/>
                      <a:pt x="330" y="688"/>
                      <a:pt x="0" y="1142"/>
                    </a:cubicBezTo>
                    <a:lnTo>
                      <a:pt x="707" y="1655"/>
                    </a:lnTo>
                    <a:lnTo>
                      <a:pt x="707" y="1655"/>
                    </a:lnTo>
                    <a:cubicBezTo>
                      <a:pt x="1032" y="1207"/>
                      <a:pt x="1558" y="916"/>
                      <a:pt x="2153" y="916"/>
                    </a:cubicBezTo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5" name="Google Shape;295;p28"/>
              <p:cNvSpPr/>
              <p:nvPr/>
            </p:nvSpPr>
            <p:spPr>
              <a:xfrm>
                <a:off x="6077775" y="2397097"/>
                <a:ext cx="468314" cy="1203041"/>
              </a:xfrm>
              <a:custGeom>
                <a:avLst/>
                <a:gdLst/>
                <a:ahLst/>
                <a:cxnLst/>
                <a:rect l="l" t="t" r="r" b="b"/>
                <a:pathLst>
                  <a:path w="1217" h="3126" extrusionOk="0">
                    <a:moveTo>
                      <a:pt x="873" y="1560"/>
                    </a:moveTo>
                    <a:lnTo>
                      <a:pt x="873" y="1560"/>
                    </a:lnTo>
                    <a:cubicBezTo>
                      <a:pt x="873" y="1169"/>
                      <a:pt x="1000" y="807"/>
                      <a:pt x="1214" y="512"/>
                    </a:cubicBezTo>
                    <a:lnTo>
                      <a:pt x="933" y="11"/>
                    </a:lnTo>
                    <a:lnTo>
                      <a:pt x="507" y="0"/>
                    </a:lnTo>
                    <a:lnTo>
                      <a:pt x="507" y="0"/>
                    </a:lnTo>
                    <a:cubicBezTo>
                      <a:pt x="177" y="455"/>
                      <a:pt x="0" y="1002"/>
                      <a:pt x="1" y="1563"/>
                    </a:cubicBezTo>
                    <a:lnTo>
                      <a:pt x="1" y="1563"/>
                    </a:lnTo>
                    <a:cubicBezTo>
                      <a:pt x="1" y="2124"/>
                      <a:pt x="179" y="2671"/>
                      <a:pt x="510" y="3125"/>
                    </a:cubicBezTo>
                    <a:lnTo>
                      <a:pt x="1216" y="2612"/>
                    </a:lnTo>
                    <a:lnTo>
                      <a:pt x="1216" y="2612"/>
                    </a:lnTo>
                    <a:cubicBezTo>
                      <a:pt x="1001" y="2317"/>
                      <a:pt x="873" y="1954"/>
                      <a:pt x="873" y="1560"/>
                    </a:cubicBezTo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6" name="Google Shape;296;p28"/>
              <p:cNvSpPr/>
              <p:nvPr/>
            </p:nvSpPr>
            <p:spPr>
              <a:xfrm>
                <a:off x="6274603" y="3403301"/>
                <a:ext cx="1143631" cy="636298"/>
              </a:xfrm>
              <a:custGeom>
                <a:avLst/>
                <a:gdLst/>
                <a:ahLst/>
                <a:cxnLst/>
                <a:rect l="l" t="t" r="r" b="b"/>
                <a:pathLst>
                  <a:path w="2973" h="1653" extrusionOk="0">
                    <a:moveTo>
                      <a:pt x="2150" y="736"/>
                    </a:moveTo>
                    <a:lnTo>
                      <a:pt x="2150" y="736"/>
                    </a:lnTo>
                    <a:cubicBezTo>
                      <a:pt x="1557" y="736"/>
                      <a:pt x="1031" y="446"/>
                      <a:pt x="706" y="0"/>
                    </a:cubicBezTo>
                    <a:lnTo>
                      <a:pt x="277" y="15"/>
                    </a:lnTo>
                    <a:lnTo>
                      <a:pt x="0" y="514"/>
                    </a:lnTo>
                    <a:lnTo>
                      <a:pt x="0" y="514"/>
                    </a:lnTo>
                    <a:cubicBezTo>
                      <a:pt x="331" y="968"/>
                      <a:pt x="796" y="1306"/>
                      <a:pt x="1330" y="1479"/>
                    </a:cubicBezTo>
                    <a:lnTo>
                      <a:pt x="1330" y="1479"/>
                    </a:lnTo>
                    <a:cubicBezTo>
                      <a:pt x="1864" y="1652"/>
                      <a:pt x="2440" y="1652"/>
                      <a:pt x="2972" y="1478"/>
                    </a:cubicBezTo>
                    <a:lnTo>
                      <a:pt x="2703" y="648"/>
                    </a:lnTo>
                    <a:lnTo>
                      <a:pt x="2703" y="648"/>
                    </a:lnTo>
                    <a:cubicBezTo>
                      <a:pt x="2529" y="705"/>
                      <a:pt x="2344" y="736"/>
                      <a:pt x="2150" y="736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7" name="Google Shape;297;p28"/>
              <p:cNvSpPr/>
              <p:nvPr/>
            </p:nvSpPr>
            <p:spPr>
              <a:xfrm>
                <a:off x="7272315" y="2997766"/>
                <a:ext cx="851789" cy="973967"/>
              </a:xfrm>
              <a:custGeom>
                <a:avLst/>
                <a:gdLst/>
                <a:ahLst/>
                <a:cxnLst/>
                <a:rect l="l" t="t" r="r" b="b"/>
                <a:pathLst>
                  <a:path w="2215" h="2531" extrusionOk="0">
                    <a:moveTo>
                      <a:pt x="2213" y="0"/>
                    </a:moveTo>
                    <a:lnTo>
                      <a:pt x="1778" y="244"/>
                    </a:lnTo>
                    <a:lnTo>
                      <a:pt x="1343" y="0"/>
                    </a:lnTo>
                    <a:lnTo>
                      <a:pt x="1342" y="0"/>
                    </a:lnTo>
                    <a:lnTo>
                      <a:pt x="1342" y="0"/>
                    </a:lnTo>
                    <a:cubicBezTo>
                      <a:pt x="1342" y="794"/>
                      <a:pt x="824" y="1467"/>
                      <a:pt x="109" y="1700"/>
                    </a:cubicBezTo>
                    <a:lnTo>
                      <a:pt x="0" y="2189"/>
                    </a:lnTo>
                    <a:lnTo>
                      <a:pt x="378" y="2530"/>
                    </a:lnTo>
                    <a:lnTo>
                      <a:pt x="378" y="2530"/>
                    </a:lnTo>
                    <a:cubicBezTo>
                      <a:pt x="912" y="2356"/>
                      <a:pt x="1377" y="2017"/>
                      <a:pt x="1707" y="1563"/>
                    </a:cubicBezTo>
                    <a:lnTo>
                      <a:pt x="1707" y="1563"/>
                    </a:lnTo>
                    <a:cubicBezTo>
                      <a:pt x="2036" y="1109"/>
                      <a:pt x="2214" y="562"/>
                      <a:pt x="2214" y="1"/>
                    </a:cubicBezTo>
                    <a:lnTo>
                      <a:pt x="2213" y="1"/>
                    </a:lnTo>
                    <a:lnTo>
                      <a:pt x="2213" y="0"/>
                    </a:ln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99" name="Google Shape;299;p28"/>
            <p:cNvGrpSpPr/>
            <p:nvPr/>
          </p:nvGrpSpPr>
          <p:grpSpPr>
            <a:xfrm>
              <a:off x="6443683" y="2632124"/>
              <a:ext cx="742200" cy="742200"/>
              <a:chOff x="6762463" y="2628425"/>
              <a:chExt cx="742200" cy="742200"/>
            </a:xfrm>
          </p:grpSpPr>
          <p:sp>
            <p:nvSpPr>
              <p:cNvPr id="300" name="Google Shape;300;p28"/>
              <p:cNvSpPr/>
              <p:nvPr/>
            </p:nvSpPr>
            <p:spPr>
              <a:xfrm>
                <a:off x="6762463" y="2628425"/>
                <a:ext cx="742200" cy="7422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antari"/>
                  <a:ea typeface="Gantari"/>
                  <a:cs typeface="Gantari"/>
                  <a:sym typeface="Gantari"/>
                </a:endParaRPr>
              </a:p>
            </p:txBody>
          </p:sp>
          <p:sp>
            <p:nvSpPr>
              <p:cNvPr id="301" name="Google Shape;301;p28"/>
              <p:cNvSpPr/>
              <p:nvPr/>
            </p:nvSpPr>
            <p:spPr>
              <a:xfrm>
                <a:off x="6888526" y="2769307"/>
                <a:ext cx="490089" cy="416055"/>
              </a:xfrm>
              <a:custGeom>
                <a:avLst/>
                <a:gdLst/>
                <a:ahLst/>
                <a:cxnLst/>
                <a:rect l="l" t="t" r="r" b="b"/>
                <a:pathLst>
                  <a:path w="1461" h="1241" extrusionOk="0">
                    <a:moveTo>
                      <a:pt x="0" y="909"/>
                    </a:moveTo>
                    <a:lnTo>
                      <a:pt x="0" y="909"/>
                    </a:lnTo>
                    <a:cubicBezTo>
                      <a:pt x="7" y="900"/>
                      <a:pt x="15" y="896"/>
                      <a:pt x="27" y="896"/>
                    </a:cubicBezTo>
                    <a:lnTo>
                      <a:pt x="27" y="896"/>
                    </a:lnTo>
                    <a:cubicBezTo>
                      <a:pt x="61" y="897"/>
                      <a:pt x="95" y="896"/>
                      <a:pt x="130" y="896"/>
                    </a:cubicBezTo>
                    <a:lnTo>
                      <a:pt x="130" y="896"/>
                    </a:lnTo>
                    <a:cubicBezTo>
                      <a:pt x="123" y="884"/>
                      <a:pt x="115" y="872"/>
                      <a:pt x="109" y="860"/>
                    </a:cubicBezTo>
                    <a:lnTo>
                      <a:pt x="109" y="860"/>
                    </a:lnTo>
                    <a:cubicBezTo>
                      <a:pt x="89" y="826"/>
                      <a:pt x="72" y="790"/>
                      <a:pt x="61" y="751"/>
                    </a:cubicBezTo>
                    <a:lnTo>
                      <a:pt x="61" y="751"/>
                    </a:lnTo>
                    <a:cubicBezTo>
                      <a:pt x="53" y="721"/>
                      <a:pt x="47" y="690"/>
                      <a:pt x="41" y="660"/>
                    </a:cubicBezTo>
                    <a:lnTo>
                      <a:pt x="41" y="660"/>
                    </a:lnTo>
                    <a:cubicBezTo>
                      <a:pt x="32" y="619"/>
                      <a:pt x="34" y="578"/>
                      <a:pt x="36" y="537"/>
                    </a:cubicBezTo>
                    <a:lnTo>
                      <a:pt x="36" y="537"/>
                    </a:lnTo>
                    <a:cubicBezTo>
                      <a:pt x="38" y="478"/>
                      <a:pt x="52" y="420"/>
                      <a:pt x="74" y="365"/>
                    </a:cubicBezTo>
                    <a:lnTo>
                      <a:pt x="74" y="365"/>
                    </a:lnTo>
                    <a:cubicBezTo>
                      <a:pt x="94" y="314"/>
                      <a:pt x="121" y="268"/>
                      <a:pt x="153" y="225"/>
                    </a:cubicBezTo>
                    <a:lnTo>
                      <a:pt x="153" y="225"/>
                    </a:lnTo>
                    <a:cubicBezTo>
                      <a:pt x="160" y="216"/>
                      <a:pt x="167" y="209"/>
                      <a:pt x="174" y="200"/>
                    </a:cubicBezTo>
                    <a:lnTo>
                      <a:pt x="174" y="200"/>
                    </a:lnTo>
                    <a:cubicBezTo>
                      <a:pt x="180" y="192"/>
                      <a:pt x="198" y="193"/>
                      <a:pt x="205" y="199"/>
                    </a:cubicBezTo>
                    <a:lnTo>
                      <a:pt x="205" y="199"/>
                    </a:lnTo>
                    <a:cubicBezTo>
                      <a:pt x="217" y="209"/>
                      <a:pt x="214" y="223"/>
                      <a:pt x="207" y="232"/>
                    </a:cubicBezTo>
                    <a:lnTo>
                      <a:pt x="207" y="232"/>
                    </a:lnTo>
                    <a:cubicBezTo>
                      <a:pt x="157" y="290"/>
                      <a:pt x="121" y="356"/>
                      <a:pt x="100" y="429"/>
                    </a:cubicBezTo>
                    <a:lnTo>
                      <a:pt x="100" y="429"/>
                    </a:lnTo>
                    <a:cubicBezTo>
                      <a:pt x="92" y="458"/>
                      <a:pt x="88" y="488"/>
                      <a:pt x="83" y="518"/>
                    </a:cubicBezTo>
                    <a:lnTo>
                      <a:pt x="83" y="518"/>
                    </a:lnTo>
                    <a:cubicBezTo>
                      <a:pt x="81" y="529"/>
                      <a:pt x="80" y="542"/>
                      <a:pt x="79" y="554"/>
                    </a:cubicBezTo>
                    <a:lnTo>
                      <a:pt x="248" y="554"/>
                    </a:lnTo>
                    <a:lnTo>
                      <a:pt x="248" y="554"/>
                    </a:lnTo>
                    <a:cubicBezTo>
                      <a:pt x="255" y="463"/>
                      <a:pt x="290" y="385"/>
                      <a:pt x="355" y="320"/>
                    </a:cubicBezTo>
                    <a:lnTo>
                      <a:pt x="355" y="320"/>
                    </a:lnTo>
                    <a:cubicBezTo>
                      <a:pt x="420" y="255"/>
                      <a:pt x="499" y="221"/>
                      <a:pt x="590" y="214"/>
                    </a:cubicBezTo>
                    <a:lnTo>
                      <a:pt x="590" y="45"/>
                    </a:lnTo>
                    <a:lnTo>
                      <a:pt x="590" y="45"/>
                    </a:lnTo>
                    <a:cubicBezTo>
                      <a:pt x="577" y="46"/>
                      <a:pt x="565" y="46"/>
                      <a:pt x="553" y="48"/>
                    </a:cubicBezTo>
                    <a:lnTo>
                      <a:pt x="553" y="48"/>
                    </a:lnTo>
                    <a:cubicBezTo>
                      <a:pt x="530" y="51"/>
                      <a:pt x="507" y="55"/>
                      <a:pt x="484" y="60"/>
                    </a:cubicBezTo>
                    <a:lnTo>
                      <a:pt x="484" y="60"/>
                    </a:lnTo>
                    <a:cubicBezTo>
                      <a:pt x="451" y="68"/>
                      <a:pt x="419" y="80"/>
                      <a:pt x="389" y="94"/>
                    </a:cubicBezTo>
                    <a:lnTo>
                      <a:pt x="389" y="94"/>
                    </a:lnTo>
                    <a:cubicBezTo>
                      <a:pt x="354" y="110"/>
                      <a:pt x="322" y="130"/>
                      <a:pt x="291" y="152"/>
                    </a:cubicBezTo>
                    <a:lnTo>
                      <a:pt x="291" y="152"/>
                    </a:lnTo>
                    <a:cubicBezTo>
                      <a:pt x="282" y="158"/>
                      <a:pt x="274" y="166"/>
                      <a:pt x="266" y="173"/>
                    </a:cubicBezTo>
                    <a:lnTo>
                      <a:pt x="266" y="173"/>
                    </a:lnTo>
                    <a:cubicBezTo>
                      <a:pt x="254" y="184"/>
                      <a:pt x="234" y="178"/>
                      <a:pt x="229" y="162"/>
                    </a:cubicBezTo>
                    <a:lnTo>
                      <a:pt x="229" y="162"/>
                    </a:lnTo>
                    <a:cubicBezTo>
                      <a:pt x="226" y="150"/>
                      <a:pt x="231" y="141"/>
                      <a:pt x="240" y="135"/>
                    </a:cubicBezTo>
                    <a:lnTo>
                      <a:pt x="240" y="135"/>
                    </a:lnTo>
                    <a:cubicBezTo>
                      <a:pt x="267" y="115"/>
                      <a:pt x="294" y="95"/>
                      <a:pt x="323" y="78"/>
                    </a:cubicBezTo>
                    <a:lnTo>
                      <a:pt x="323" y="78"/>
                    </a:lnTo>
                    <a:cubicBezTo>
                      <a:pt x="350" y="62"/>
                      <a:pt x="379" y="49"/>
                      <a:pt x="408" y="37"/>
                    </a:cubicBezTo>
                    <a:lnTo>
                      <a:pt x="408" y="37"/>
                    </a:lnTo>
                    <a:cubicBezTo>
                      <a:pt x="437" y="27"/>
                      <a:pt x="466" y="19"/>
                      <a:pt x="496" y="12"/>
                    </a:cubicBezTo>
                    <a:lnTo>
                      <a:pt x="496" y="12"/>
                    </a:lnTo>
                    <a:cubicBezTo>
                      <a:pt x="515" y="7"/>
                      <a:pt x="534" y="6"/>
                      <a:pt x="553" y="4"/>
                    </a:cubicBezTo>
                    <a:lnTo>
                      <a:pt x="553" y="4"/>
                    </a:lnTo>
                    <a:cubicBezTo>
                      <a:pt x="575" y="2"/>
                      <a:pt x="596" y="0"/>
                      <a:pt x="617" y="0"/>
                    </a:cubicBezTo>
                    <a:lnTo>
                      <a:pt x="617" y="0"/>
                    </a:lnTo>
                    <a:cubicBezTo>
                      <a:pt x="668" y="0"/>
                      <a:pt x="718" y="8"/>
                      <a:pt x="766" y="21"/>
                    </a:cubicBezTo>
                    <a:lnTo>
                      <a:pt x="766" y="21"/>
                    </a:lnTo>
                    <a:cubicBezTo>
                      <a:pt x="839" y="41"/>
                      <a:pt x="906" y="74"/>
                      <a:pt x="966" y="122"/>
                    </a:cubicBezTo>
                    <a:lnTo>
                      <a:pt x="966" y="122"/>
                    </a:lnTo>
                    <a:cubicBezTo>
                      <a:pt x="988" y="140"/>
                      <a:pt x="1010" y="158"/>
                      <a:pt x="1030" y="179"/>
                    </a:cubicBezTo>
                    <a:lnTo>
                      <a:pt x="1030" y="179"/>
                    </a:lnTo>
                    <a:cubicBezTo>
                      <a:pt x="1063" y="213"/>
                      <a:pt x="1091" y="251"/>
                      <a:pt x="1115" y="293"/>
                    </a:cubicBezTo>
                    <a:lnTo>
                      <a:pt x="1115" y="293"/>
                    </a:lnTo>
                    <a:cubicBezTo>
                      <a:pt x="1142" y="341"/>
                      <a:pt x="1163" y="391"/>
                      <a:pt x="1175" y="445"/>
                    </a:cubicBezTo>
                    <a:lnTo>
                      <a:pt x="1175" y="445"/>
                    </a:lnTo>
                    <a:cubicBezTo>
                      <a:pt x="1180" y="468"/>
                      <a:pt x="1184" y="492"/>
                      <a:pt x="1186" y="516"/>
                    </a:cubicBezTo>
                    <a:lnTo>
                      <a:pt x="1186" y="516"/>
                    </a:lnTo>
                    <a:cubicBezTo>
                      <a:pt x="1189" y="541"/>
                      <a:pt x="1190" y="566"/>
                      <a:pt x="1190" y="591"/>
                    </a:cubicBezTo>
                    <a:lnTo>
                      <a:pt x="1190" y="591"/>
                    </a:lnTo>
                    <a:cubicBezTo>
                      <a:pt x="1190" y="629"/>
                      <a:pt x="1185" y="667"/>
                      <a:pt x="1176" y="704"/>
                    </a:cubicBezTo>
                    <a:lnTo>
                      <a:pt x="1176" y="704"/>
                    </a:lnTo>
                    <a:cubicBezTo>
                      <a:pt x="1165" y="755"/>
                      <a:pt x="1147" y="803"/>
                      <a:pt x="1123" y="849"/>
                    </a:cubicBezTo>
                    <a:lnTo>
                      <a:pt x="1123" y="849"/>
                    </a:lnTo>
                    <a:cubicBezTo>
                      <a:pt x="1114" y="865"/>
                      <a:pt x="1105" y="880"/>
                      <a:pt x="1095" y="897"/>
                    </a:cubicBezTo>
                    <a:lnTo>
                      <a:pt x="1181" y="897"/>
                    </a:lnTo>
                    <a:lnTo>
                      <a:pt x="1181" y="874"/>
                    </a:lnTo>
                    <a:lnTo>
                      <a:pt x="1181" y="874"/>
                    </a:lnTo>
                    <a:cubicBezTo>
                      <a:pt x="1181" y="847"/>
                      <a:pt x="1195" y="828"/>
                      <a:pt x="1219" y="817"/>
                    </a:cubicBezTo>
                    <a:lnTo>
                      <a:pt x="1219" y="817"/>
                    </a:lnTo>
                    <a:cubicBezTo>
                      <a:pt x="1242" y="807"/>
                      <a:pt x="1265" y="809"/>
                      <a:pt x="1286" y="825"/>
                    </a:cubicBezTo>
                    <a:lnTo>
                      <a:pt x="1286" y="825"/>
                    </a:lnTo>
                    <a:cubicBezTo>
                      <a:pt x="1293" y="831"/>
                      <a:pt x="1301" y="838"/>
                      <a:pt x="1308" y="845"/>
                    </a:cubicBezTo>
                    <a:lnTo>
                      <a:pt x="1308" y="845"/>
                    </a:lnTo>
                    <a:cubicBezTo>
                      <a:pt x="1348" y="885"/>
                      <a:pt x="1387" y="924"/>
                      <a:pt x="1427" y="964"/>
                    </a:cubicBezTo>
                    <a:lnTo>
                      <a:pt x="1427" y="964"/>
                    </a:lnTo>
                    <a:cubicBezTo>
                      <a:pt x="1441" y="978"/>
                      <a:pt x="1455" y="992"/>
                      <a:pt x="1460" y="1013"/>
                    </a:cubicBezTo>
                    <a:lnTo>
                      <a:pt x="1460" y="1040"/>
                    </a:lnTo>
                    <a:lnTo>
                      <a:pt x="1460" y="1040"/>
                    </a:lnTo>
                    <a:cubicBezTo>
                      <a:pt x="1453" y="1061"/>
                      <a:pt x="1438" y="1076"/>
                      <a:pt x="1423" y="1091"/>
                    </a:cubicBezTo>
                    <a:lnTo>
                      <a:pt x="1423" y="1091"/>
                    </a:lnTo>
                    <a:cubicBezTo>
                      <a:pt x="1380" y="1134"/>
                      <a:pt x="1337" y="1177"/>
                      <a:pt x="1295" y="1219"/>
                    </a:cubicBezTo>
                    <a:lnTo>
                      <a:pt x="1295" y="1219"/>
                    </a:lnTo>
                    <a:cubicBezTo>
                      <a:pt x="1281" y="1233"/>
                      <a:pt x="1265" y="1240"/>
                      <a:pt x="1244" y="1240"/>
                    </a:cubicBezTo>
                    <a:lnTo>
                      <a:pt x="1244" y="1240"/>
                    </a:lnTo>
                    <a:cubicBezTo>
                      <a:pt x="1211" y="1240"/>
                      <a:pt x="1180" y="1212"/>
                      <a:pt x="1181" y="1177"/>
                    </a:cubicBezTo>
                    <a:lnTo>
                      <a:pt x="1181" y="1177"/>
                    </a:lnTo>
                    <a:cubicBezTo>
                      <a:pt x="1182" y="1170"/>
                      <a:pt x="1181" y="1163"/>
                      <a:pt x="1181" y="1156"/>
                    </a:cubicBezTo>
                    <a:lnTo>
                      <a:pt x="1168" y="1156"/>
                    </a:lnTo>
                    <a:lnTo>
                      <a:pt x="1168" y="1156"/>
                    </a:lnTo>
                    <a:cubicBezTo>
                      <a:pt x="790" y="1156"/>
                      <a:pt x="411" y="1156"/>
                      <a:pt x="33" y="1156"/>
                    </a:cubicBezTo>
                    <a:lnTo>
                      <a:pt x="33" y="1156"/>
                    </a:lnTo>
                    <a:cubicBezTo>
                      <a:pt x="20" y="1156"/>
                      <a:pt x="8" y="1154"/>
                      <a:pt x="0" y="1143"/>
                    </a:cubicBezTo>
                    <a:lnTo>
                      <a:pt x="0" y="1143"/>
                    </a:lnTo>
                    <a:cubicBezTo>
                      <a:pt x="0" y="1064"/>
                      <a:pt x="0" y="987"/>
                      <a:pt x="0" y="909"/>
                    </a:cubicBezTo>
                    <a:close/>
                    <a:moveTo>
                      <a:pt x="932" y="576"/>
                    </a:moveTo>
                    <a:lnTo>
                      <a:pt x="932" y="576"/>
                    </a:lnTo>
                    <a:cubicBezTo>
                      <a:pt x="931" y="399"/>
                      <a:pt x="789" y="263"/>
                      <a:pt x="624" y="258"/>
                    </a:cubicBezTo>
                    <a:lnTo>
                      <a:pt x="624" y="258"/>
                    </a:lnTo>
                    <a:cubicBezTo>
                      <a:pt x="524" y="255"/>
                      <a:pt x="440" y="292"/>
                      <a:pt x="373" y="366"/>
                    </a:cubicBezTo>
                    <a:lnTo>
                      <a:pt x="373" y="366"/>
                    </a:lnTo>
                    <a:cubicBezTo>
                      <a:pt x="319" y="426"/>
                      <a:pt x="292" y="497"/>
                      <a:pt x="292" y="577"/>
                    </a:cubicBezTo>
                    <a:lnTo>
                      <a:pt x="292" y="577"/>
                    </a:lnTo>
                    <a:cubicBezTo>
                      <a:pt x="293" y="664"/>
                      <a:pt x="324" y="739"/>
                      <a:pt x="386" y="801"/>
                    </a:cubicBezTo>
                    <a:lnTo>
                      <a:pt x="386" y="801"/>
                    </a:lnTo>
                    <a:cubicBezTo>
                      <a:pt x="448" y="863"/>
                      <a:pt x="523" y="896"/>
                      <a:pt x="609" y="896"/>
                    </a:cubicBezTo>
                    <a:lnTo>
                      <a:pt x="609" y="896"/>
                    </a:lnTo>
                    <a:cubicBezTo>
                      <a:pt x="788" y="897"/>
                      <a:pt x="931" y="754"/>
                      <a:pt x="932" y="576"/>
                    </a:cubicBezTo>
                    <a:close/>
                    <a:moveTo>
                      <a:pt x="1145" y="554"/>
                    </a:moveTo>
                    <a:lnTo>
                      <a:pt x="1145" y="554"/>
                    </a:lnTo>
                    <a:cubicBezTo>
                      <a:pt x="1136" y="402"/>
                      <a:pt x="1076" y="276"/>
                      <a:pt x="962" y="176"/>
                    </a:cubicBezTo>
                    <a:lnTo>
                      <a:pt x="962" y="176"/>
                    </a:lnTo>
                    <a:cubicBezTo>
                      <a:pt x="869" y="94"/>
                      <a:pt x="760" y="51"/>
                      <a:pt x="635" y="45"/>
                    </a:cubicBezTo>
                    <a:lnTo>
                      <a:pt x="635" y="213"/>
                    </a:lnTo>
                    <a:lnTo>
                      <a:pt x="635" y="213"/>
                    </a:lnTo>
                    <a:cubicBezTo>
                      <a:pt x="813" y="227"/>
                      <a:pt x="960" y="360"/>
                      <a:pt x="976" y="554"/>
                    </a:cubicBezTo>
                    <a:lnTo>
                      <a:pt x="976" y="554"/>
                    </a:lnTo>
                    <a:cubicBezTo>
                      <a:pt x="1032" y="554"/>
                      <a:pt x="1088" y="554"/>
                      <a:pt x="1145" y="554"/>
                    </a:cubicBezTo>
                    <a:close/>
                    <a:moveTo>
                      <a:pt x="977" y="600"/>
                    </a:moveTo>
                    <a:lnTo>
                      <a:pt x="977" y="600"/>
                    </a:lnTo>
                    <a:cubicBezTo>
                      <a:pt x="976" y="606"/>
                      <a:pt x="975" y="612"/>
                      <a:pt x="974" y="617"/>
                    </a:cubicBezTo>
                    <a:lnTo>
                      <a:pt x="974" y="617"/>
                    </a:lnTo>
                    <a:cubicBezTo>
                      <a:pt x="969" y="640"/>
                      <a:pt x="965" y="664"/>
                      <a:pt x="959" y="687"/>
                    </a:cubicBezTo>
                    <a:lnTo>
                      <a:pt x="959" y="687"/>
                    </a:lnTo>
                    <a:cubicBezTo>
                      <a:pt x="948" y="724"/>
                      <a:pt x="930" y="758"/>
                      <a:pt x="907" y="790"/>
                    </a:cubicBezTo>
                    <a:lnTo>
                      <a:pt x="907" y="790"/>
                    </a:lnTo>
                    <a:cubicBezTo>
                      <a:pt x="888" y="818"/>
                      <a:pt x="864" y="842"/>
                      <a:pt x="837" y="863"/>
                    </a:cubicBezTo>
                    <a:lnTo>
                      <a:pt x="837" y="863"/>
                    </a:lnTo>
                    <a:cubicBezTo>
                      <a:pt x="811" y="883"/>
                      <a:pt x="783" y="900"/>
                      <a:pt x="752" y="913"/>
                    </a:cubicBezTo>
                    <a:lnTo>
                      <a:pt x="752" y="913"/>
                    </a:lnTo>
                    <a:cubicBezTo>
                      <a:pt x="717" y="927"/>
                      <a:pt x="682" y="936"/>
                      <a:pt x="645" y="939"/>
                    </a:cubicBezTo>
                    <a:lnTo>
                      <a:pt x="645" y="939"/>
                    </a:lnTo>
                    <a:cubicBezTo>
                      <a:pt x="638" y="939"/>
                      <a:pt x="634" y="940"/>
                      <a:pt x="634" y="949"/>
                    </a:cubicBezTo>
                    <a:lnTo>
                      <a:pt x="634" y="949"/>
                    </a:lnTo>
                    <a:cubicBezTo>
                      <a:pt x="635" y="1000"/>
                      <a:pt x="635" y="1050"/>
                      <a:pt x="635" y="1101"/>
                    </a:cubicBezTo>
                    <a:lnTo>
                      <a:pt x="635" y="1101"/>
                    </a:lnTo>
                    <a:cubicBezTo>
                      <a:pt x="635" y="1103"/>
                      <a:pt x="635" y="1106"/>
                      <a:pt x="635" y="1109"/>
                    </a:cubicBezTo>
                    <a:lnTo>
                      <a:pt x="635" y="1109"/>
                    </a:lnTo>
                    <a:cubicBezTo>
                      <a:pt x="797" y="1099"/>
                      <a:pt x="929" y="1031"/>
                      <a:pt x="1030" y="907"/>
                    </a:cubicBezTo>
                    <a:lnTo>
                      <a:pt x="1030" y="907"/>
                    </a:lnTo>
                    <a:cubicBezTo>
                      <a:pt x="1102" y="818"/>
                      <a:pt x="1139" y="715"/>
                      <a:pt x="1145" y="600"/>
                    </a:cubicBezTo>
                    <a:lnTo>
                      <a:pt x="977" y="600"/>
                    </a:lnTo>
                    <a:close/>
                    <a:moveTo>
                      <a:pt x="590" y="1109"/>
                    </a:moveTo>
                    <a:lnTo>
                      <a:pt x="590" y="941"/>
                    </a:lnTo>
                    <a:lnTo>
                      <a:pt x="45" y="941"/>
                    </a:lnTo>
                    <a:lnTo>
                      <a:pt x="45" y="1109"/>
                    </a:lnTo>
                    <a:lnTo>
                      <a:pt x="590" y="1109"/>
                    </a:lnTo>
                    <a:close/>
                    <a:moveTo>
                      <a:pt x="840" y="1109"/>
                    </a:moveTo>
                    <a:lnTo>
                      <a:pt x="850" y="1109"/>
                    </a:lnTo>
                    <a:lnTo>
                      <a:pt x="1200" y="1109"/>
                    </a:lnTo>
                    <a:lnTo>
                      <a:pt x="1200" y="1109"/>
                    </a:lnTo>
                    <a:cubicBezTo>
                      <a:pt x="1216" y="1109"/>
                      <a:pt x="1225" y="1118"/>
                      <a:pt x="1225" y="1133"/>
                    </a:cubicBezTo>
                    <a:lnTo>
                      <a:pt x="1225" y="1169"/>
                    </a:lnTo>
                    <a:lnTo>
                      <a:pt x="1225" y="1169"/>
                    </a:lnTo>
                    <a:cubicBezTo>
                      <a:pt x="1225" y="1182"/>
                      <a:pt x="1229" y="1190"/>
                      <a:pt x="1238" y="1193"/>
                    </a:cubicBezTo>
                    <a:lnTo>
                      <a:pt x="1238" y="1193"/>
                    </a:lnTo>
                    <a:cubicBezTo>
                      <a:pt x="1249" y="1198"/>
                      <a:pt x="1256" y="1192"/>
                      <a:pt x="1263" y="1186"/>
                    </a:cubicBezTo>
                    <a:lnTo>
                      <a:pt x="1263" y="1186"/>
                    </a:lnTo>
                    <a:cubicBezTo>
                      <a:pt x="1310" y="1138"/>
                      <a:pt x="1358" y="1091"/>
                      <a:pt x="1406" y="1043"/>
                    </a:cubicBezTo>
                    <a:lnTo>
                      <a:pt x="1406" y="1043"/>
                    </a:lnTo>
                    <a:cubicBezTo>
                      <a:pt x="1419" y="1030"/>
                      <a:pt x="1419" y="1020"/>
                      <a:pt x="1406" y="1007"/>
                    </a:cubicBezTo>
                    <a:lnTo>
                      <a:pt x="1406" y="1007"/>
                    </a:lnTo>
                    <a:cubicBezTo>
                      <a:pt x="1358" y="959"/>
                      <a:pt x="1310" y="911"/>
                      <a:pt x="1261" y="863"/>
                    </a:cubicBezTo>
                    <a:lnTo>
                      <a:pt x="1261" y="863"/>
                    </a:lnTo>
                    <a:cubicBezTo>
                      <a:pt x="1255" y="856"/>
                      <a:pt x="1248" y="853"/>
                      <a:pt x="1239" y="857"/>
                    </a:cubicBezTo>
                    <a:lnTo>
                      <a:pt x="1239" y="857"/>
                    </a:lnTo>
                    <a:cubicBezTo>
                      <a:pt x="1230" y="860"/>
                      <a:pt x="1225" y="868"/>
                      <a:pt x="1225" y="878"/>
                    </a:cubicBezTo>
                    <a:lnTo>
                      <a:pt x="1225" y="918"/>
                    </a:lnTo>
                    <a:lnTo>
                      <a:pt x="1225" y="918"/>
                    </a:lnTo>
                    <a:cubicBezTo>
                      <a:pt x="1225" y="933"/>
                      <a:pt x="1217" y="941"/>
                      <a:pt x="1201" y="941"/>
                    </a:cubicBezTo>
                    <a:lnTo>
                      <a:pt x="1201" y="941"/>
                    </a:lnTo>
                    <a:cubicBezTo>
                      <a:pt x="1157" y="941"/>
                      <a:pt x="1112" y="941"/>
                      <a:pt x="1068" y="941"/>
                    </a:cubicBezTo>
                    <a:lnTo>
                      <a:pt x="1068" y="941"/>
                    </a:lnTo>
                    <a:cubicBezTo>
                      <a:pt x="1064" y="941"/>
                      <a:pt x="1061" y="942"/>
                      <a:pt x="1058" y="944"/>
                    </a:cubicBezTo>
                    <a:lnTo>
                      <a:pt x="1058" y="944"/>
                    </a:lnTo>
                    <a:cubicBezTo>
                      <a:pt x="1030" y="972"/>
                      <a:pt x="1003" y="1002"/>
                      <a:pt x="972" y="1028"/>
                    </a:cubicBezTo>
                    <a:lnTo>
                      <a:pt x="972" y="1028"/>
                    </a:lnTo>
                    <a:cubicBezTo>
                      <a:pt x="933" y="1061"/>
                      <a:pt x="888" y="1087"/>
                      <a:pt x="840" y="1109"/>
                    </a:cubicBezTo>
                    <a:close/>
                    <a:moveTo>
                      <a:pt x="436" y="896"/>
                    </a:moveTo>
                    <a:lnTo>
                      <a:pt x="436" y="896"/>
                    </a:lnTo>
                    <a:cubicBezTo>
                      <a:pt x="323" y="828"/>
                      <a:pt x="260" y="731"/>
                      <a:pt x="248" y="600"/>
                    </a:cubicBezTo>
                    <a:lnTo>
                      <a:pt x="79" y="600"/>
                    </a:lnTo>
                    <a:lnTo>
                      <a:pt x="79" y="600"/>
                    </a:lnTo>
                    <a:cubicBezTo>
                      <a:pt x="81" y="620"/>
                      <a:pt x="82" y="639"/>
                      <a:pt x="85" y="658"/>
                    </a:cubicBezTo>
                    <a:lnTo>
                      <a:pt x="85" y="658"/>
                    </a:lnTo>
                    <a:cubicBezTo>
                      <a:pt x="90" y="692"/>
                      <a:pt x="98" y="725"/>
                      <a:pt x="110" y="757"/>
                    </a:cubicBezTo>
                    <a:lnTo>
                      <a:pt x="110" y="757"/>
                    </a:lnTo>
                    <a:cubicBezTo>
                      <a:pt x="128" y="805"/>
                      <a:pt x="151" y="850"/>
                      <a:pt x="182" y="891"/>
                    </a:cubicBezTo>
                    <a:lnTo>
                      <a:pt x="182" y="891"/>
                    </a:lnTo>
                    <a:cubicBezTo>
                      <a:pt x="185" y="895"/>
                      <a:pt x="188" y="897"/>
                      <a:pt x="194" y="897"/>
                    </a:cubicBezTo>
                    <a:lnTo>
                      <a:pt x="194" y="897"/>
                    </a:lnTo>
                    <a:cubicBezTo>
                      <a:pt x="272" y="896"/>
                      <a:pt x="349" y="897"/>
                      <a:pt x="427" y="897"/>
                    </a:cubicBezTo>
                    <a:lnTo>
                      <a:pt x="427" y="897"/>
                    </a:lnTo>
                    <a:cubicBezTo>
                      <a:pt x="430" y="896"/>
                      <a:pt x="432" y="896"/>
                      <a:pt x="436" y="896"/>
                    </a:cubicBezTo>
                    <a:close/>
                    <a:moveTo>
                      <a:pt x="649" y="852"/>
                    </a:moveTo>
                    <a:lnTo>
                      <a:pt x="649" y="852"/>
                    </a:lnTo>
                    <a:cubicBezTo>
                      <a:pt x="667" y="849"/>
                      <a:pt x="685" y="846"/>
                      <a:pt x="703" y="840"/>
                    </a:cubicBezTo>
                    <a:lnTo>
                      <a:pt x="703" y="840"/>
                    </a:lnTo>
                    <a:cubicBezTo>
                      <a:pt x="738" y="829"/>
                      <a:pt x="768" y="810"/>
                      <a:pt x="796" y="787"/>
                    </a:cubicBezTo>
                    <a:lnTo>
                      <a:pt x="796" y="787"/>
                    </a:lnTo>
                    <a:cubicBezTo>
                      <a:pt x="821" y="765"/>
                      <a:pt x="841" y="741"/>
                      <a:pt x="856" y="712"/>
                    </a:cubicBezTo>
                    <a:lnTo>
                      <a:pt x="856" y="712"/>
                    </a:lnTo>
                    <a:cubicBezTo>
                      <a:pt x="883" y="663"/>
                      <a:pt x="895" y="611"/>
                      <a:pt x="890" y="554"/>
                    </a:cubicBezTo>
                    <a:lnTo>
                      <a:pt x="890" y="554"/>
                    </a:lnTo>
                    <a:cubicBezTo>
                      <a:pt x="887" y="529"/>
                      <a:pt x="882" y="504"/>
                      <a:pt x="873" y="479"/>
                    </a:cubicBezTo>
                    <a:lnTo>
                      <a:pt x="873" y="479"/>
                    </a:lnTo>
                    <a:cubicBezTo>
                      <a:pt x="854" y="427"/>
                      <a:pt x="822" y="384"/>
                      <a:pt x="777" y="352"/>
                    </a:cubicBezTo>
                    <a:lnTo>
                      <a:pt x="777" y="352"/>
                    </a:lnTo>
                    <a:cubicBezTo>
                      <a:pt x="731" y="318"/>
                      <a:pt x="677" y="300"/>
                      <a:pt x="620" y="298"/>
                    </a:cubicBezTo>
                    <a:lnTo>
                      <a:pt x="620" y="298"/>
                    </a:lnTo>
                    <a:cubicBezTo>
                      <a:pt x="598" y="298"/>
                      <a:pt x="576" y="300"/>
                      <a:pt x="556" y="304"/>
                    </a:cubicBezTo>
                    <a:lnTo>
                      <a:pt x="556" y="304"/>
                    </a:lnTo>
                    <a:cubicBezTo>
                      <a:pt x="502" y="315"/>
                      <a:pt x="455" y="340"/>
                      <a:pt x="416" y="379"/>
                    </a:cubicBezTo>
                    <a:lnTo>
                      <a:pt x="416" y="379"/>
                    </a:lnTo>
                    <a:cubicBezTo>
                      <a:pt x="400" y="395"/>
                      <a:pt x="386" y="414"/>
                      <a:pt x="374" y="433"/>
                    </a:cubicBezTo>
                    <a:lnTo>
                      <a:pt x="374" y="433"/>
                    </a:lnTo>
                    <a:cubicBezTo>
                      <a:pt x="336" y="493"/>
                      <a:pt x="326" y="560"/>
                      <a:pt x="338" y="629"/>
                    </a:cubicBezTo>
                    <a:lnTo>
                      <a:pt x="338" y="629"/>
                    </a:lnTo>
                    <a:cubicBezTo>
                      <a:pt x="344" y="669"/>
                      <a:pt x="361" y="704"/>
                      <a:pt x="384" y="737"/>
                    </a:cubicBezTo>
                    <a:lnTo>
                      <a:pt x="384" y="737"/>
                    </a:lnTo>
                    <a:cubicBezTo>
                      <a:pt x="392" y="748"/>
                      <a:pt x="405" y="751"/>
                      <a:pt x="416" y="744"/>
                    </a:cubicBezTo>
                    <a:lnTo>
                      <a:pt x="416" y="744"/>
                    </a:lnTo>
                    <a:cubicBezTo>
                      <a:pt x="425" y="738"/>
                      <a:pt x="430" y="725"/>
                      <a:pt x="421" y="712"/>
                    </a:cubicBezTo>
                    <a:lnTo>
                      <a:pt x="421" y="712"/>
                    </a:lnTo>
                    <a:cubicBezTo>
                      <a:pt x="416" y="703"/>
                      <a:pt x="410" y="695"/>
                      <a:pt x="405" y="686"/>
                    </a:cubicBezTo>
                    <a:lnTo>
                      <a:pt x="405" y="686"/>
                    </a:lnTo>
                    <a:cubicBezTo>
                      <a:pt x="384" y="644"/>
                      <a:pt x="374" y="600"/>
                      <a:pt x="379" y="553"/>
                    </a:cubicBezTo>
                    <a:lnTo>
                      <a:pt x="379" y="553"/>
                    </a:lnTo>
                    <a:cubicBezTo>
                      <a:pt x="382" y="527"/>
                      <a:pt x="389" y="503"/>
                      <a:pt x="399" y="480"/>
                    </a:cubicBezTo>
                    <a:lnTo>
                      <a:pt x="399" y="480"/>
                    </a:lnTo>
                    <a:cubicBezTo>
                      <a:pt x="415" y="445"/>
                      <a:pt x="438" y="416"/>
                      <a:pt x="469" y="392"/>
                    </a:cubicBezTo>
                    <a:lnTo>
                      <a:pt x="469" y="392"/>
                    </a:lnTo>
                    <a:cubicBezTo>
                      <a:pt x="504" y="364"/>
                      <a:pt x="545" y="348"/>
                      <a:pt x="590" y="344"/>
                    </a:cubicBezTo>
                    <a:lnTo>
                      <a:pt x="590" y="344"/>
                    </a:lnTo>
                    <a:cubicBezTo>
                      <a:pt x="625" y="341"/>
                      <a:pt x="660" y="345"/>
                      <a:pt x="694" y="358"/>
                    </a:cubicBezTo>
                    <a:lnTo>
                      <a:pt x="694" y="358"/>
                    </a:lnTo>
                    <a:cubicBezTo>
                      <a:pt x="746" y="378"/>
                      <a:pt x="786" y="412"/>
                      <a:pt x="814" y="460"/>
                    </a:cubicBezTo>
                    <a:lnTo>
                      <a:pt x="814" y="460"/>
                    </a:lnTo>
                    <a:cubicBezTo>
                      <a:pt x="843" y="509"/>
                      <a:pt x="852" y="562"/>
                      <a:pt x="842" y="619"/>
                    </a:cubicBezTo>
                    <a:lnTo>
                      <a:pt x="842" y="619"/>
                    </a:lnTo>
                    <a:cubicBezTo>
                      <a:pt x="834" y="665"/>
                      <a:pt x="812" y="704"/>
                      <a:pt x="781" y="738"/>
                    </a:cubicBezTo>
                    <a:lnTo>
                      <a:pt x="781" y="738"/>
                    </a:lnTo>
                    <a:cubicBezTo>
                      <a:pt x="760" y="761"/>
                      <a:pt x="734" y="778"/>
                      <a:pt x="706" y="790"/>
                    </a:cubicBezTo>
                    <a:lnTo>
                      <a:pt x="706" y="790"/>
                    </a:lnTo>
                    <a:cubicBezTo>
                      <a:pt x="658" y="811"/>
                      <a:pt x="609" y="816"/>
                      <a:pt x="558" y="804"/>
                    </a:cubicBezTo>
                    <a:lnTo>
                      <a:pt x="558" y="804"/>
                    </a:lnTo>
                    <a:cubicBezTo>
                      <a:pt x="528" y="797"/>
                      <a:pt x="501" y="784"/>
                      <a:pt x="476" y="766"/>
                    </a:cubicBezTo>
                    <a:lnTo>
                      <a:pt x="476" y="766"/>
                    </a:lnTo>
                    <a:cubicBezTo>
                      <a:pt x="466" y="759"/>
                      <a:pt x="450" y="763"/>
                      <a:pt x="444" y="772"/>
                    </a:cubicBezTo>
                    <a:lnTo>
                      <a:pt x="444" y="772"/>
                    </a:lnTo>
                    <a:cubicBezTo>
                      <a:pt x="438" y="782"/>
                      <a:pt x="442" y="797"/>
                      <a:pt x="451" y="804"/>
                    </a:cubicBezTo>
                    <a:lnTo>
                      <a:pt x="451" y="804"/>
                    </a:lnTo>
                    <a:cubicBezTo>
                      <a:pt x="499" y="838"/>
                      <a:pt x="553" y="855"/>
                      <a:pt x="612" y="855"/>
                    </a:cubicBezTo>
                    <a:lnTo>
                      <a:pt x="612" y="855"/>
                    </a:lnTo>
                    <a:cubicBezTo>
                      <a:pt x="625" y="854"/>
                      <a:pt x="637" y="854"/>
                      <a:pt x="649" y="852"/>
                    </a:cubicBezTo>
                    <a:close/>
                    <a:moveTo>
                      <a:pt x="698" y="600"/>
                    </a:moveTo>
                    <a:lnTo>
                      <a:pt x="698" y="600"/>
                    </a:lnTo>
                    <a:cubicBezTo>
                      <a:pt x="709" y="600"/>
                      <a:pt x="721" y="587"/>
                      <a:pt x="721" y="576"/>
                    </a:cubicBezTo>
                    <a:lnTo>
                      <a:pt x="721" y="576"/>
                    </a:lnTo>
                    <a:cubicBezTo>
                      <a:pt x="721" y="564"/>
                      <a:pt x="709" y="554"/>
                      <a:pt x="697" y="554"/>
                    </a:cubicBezTo>
                    <a:lnTo>
                      <a:pt x="697" y="554"/>
                    </a:lnTo>
                    <a:cubicBezTo>
                      <a:pt x="685" y="554"/>
                      <a:pt x="675" y="565"/>
                      <a:pt x="675" y="577"/>
                    </a:cubicBezTo>
                    <a:lnTo>
                      <a:pt x="675" y="577"/>
                    </a:lnTo>
                    <a:cubicBezTo>
                      <a:pt x="675" y="590"/>
                      <a:pt x="685" y="599"/>
                      <a:pt x="698" y="600"/>
                    </a:cubicBezTo>
                    <a:close/>
                    <a:moveTo>
                      <a:pt x="527" y="554"/>
                    </a:moveTo>
                    <a:lnTo>
                      <a:pt x="527" y="554"/>
                    </a:lnTo>
                    <a:cubicBezTo>
                      <a:pt x="515" y="554"/>
                      <a:pt x="504" y="564"/>
                      <a:pt x="504" y="576"/>
                    </a:cubicBezTo>
                    <a:lnTo>
                      <a:pt x="504" y="576"/>
                    </a:lnTo>
                    <a:cubicBezTo>
                      <a:pt x="504" y="589"/>
                      <a:pt x="514" y="600"/>
                      <a:pt x="527" y="600"/>
                    </a:cubicBezTo>
                    <a:lnTo>
                      <a:pt x="527" y="600"/>
                    </a:lnTo>
                    <a:cubicBezTo>
                      <a:pt x="539" y="599"/>
                      <a:pt x="551" y="588"/>
                      <a:pt x="548" y="577"/>
                    </a:cubicBezTo>
                    <a:lnTo>
                      <a:pt x="548" y="577"/>
                    </a:lnTo>
                    <a:cubicBezTo>
                      <a:pt x="549" y="562"/>
                      <a:pt x="539" y="555"/>
                      <a:pt x="527" y="554"/>
                    </a:cubicBezTo>
                    <a:close/>
                    <a:moveTo>
                      <a:pt x="612" y="600"/>
                    </a:moveTo>
                    <a:lnTo>
                      <a:pt x="612" y="600"/>
                    </a:lnTo>
                    <a:cubicBezTo>
                      <a:pt x="624" y="600"/>
                      <a:pt x="635" y="589"/>
                      <a:pt x="635" y="577"/>
                    </a:cubicBezTo>
                    <a:lnTo>
                      <a:pt x="635" y="577"/>
                    </a:lnTo>
                    <a:cubicBezTo>
                      <a:pt x="635" y="565"/>
                      <a:pt x="625" y="554"/>
                      <a:pt x="613" y="554"/>
                    </a:cubicBezTo>
                    <a:lnTo>
                      <a:pt x="613" y="554"/>
                    </a:lnTo>
                    <a:cubicBezTo>
                      <a:pt x="601" y="554"/>
                      <a:pt x="589" y="563"/>
                      <a:pt x="591" y="576"/>
                    </a:cubicBezTo>
                    <a:lnTo>
                      <a:pt x="591" y="576"/>
                    </a:lnTo>
                    <a:cubicBezTo>
                      <a:pt x="591" y="590"/>
                      <a:pt x="599" y="600"/>
                      <a:pt x="612" y="60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02" name="Google Shape;302;p28"/>
            <p:cNvSpPr/>
            <p:nvPr/>
          </p:nvSpPr>
          <p:spPr>
            <a:xfrm>
              <a:off x="5995357" y="1401478"/>
              <a:ext cx="742200" cy="742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antari"/>
                <a:ea typeface="Gantari"/>
                <a:cs typeface="Gantari"/>
                <a:sym typeface="Gantari"/>
              </a:endParaRPr>
            </a:p>
          </p:txBody>
        </p:sp>
        <p:sp>
          <p:nvSpPr>
            <p:cNvPr id="303" name="Google Shape;303;p28"/>
            <p:cNvSpPr/>
            <p:nvPr/>
          </p:nvSpPr>
          <p:spPr>
            <a:xfrm>
              <a:off x="7504984" y="1849875"/>
              <a:ext cx="742200" cy="742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antari"/>
                <a:ea typeface="Gantari"/>
                <a:cs typeface="Gantari"/>
                <a:sym typeface="Gantari"/>
              </a:endParaRPr>
            </a:p>
          </p:txBody>
        </p:sp>
        <p:sp>
          <p:nvSpPr>
            <p:cNvPr id="304" name="Google Shape;304;p28"/>
            <p:cNvSpPr/>
            <p:nvPr/>
          </p:nvSpPr>
          <p:spPr>
            <a:xfrm>
              <a:off x="7504984" y="3414163"/>
              <a:ext cx="742200" cy="742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antari"/>
                <a:ea typeface="Gantari"/>
                <a:cs typeface="Gantari"/>
                <a:sym typeface="Gantari"/>
              </a:endParaRPr>
            </a:p>
          </p:txBody>
        </p:sp>
        <p:sp>
          <p:nvSpPr>
            <p:cNvPr id="305" name="Google Shape;305;p28"/>
            <p:cNvSpPr/>
            <p:nvPr/>
          </p:nvSpPr>
          <p:spPr>
            <a:xfrm>
              <a:off x="5922107" y="3826125"/>
              <a:ext cx="742200" cy="74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antari"/>
                <a:ea typeface="Gantari"/>
                <a:cs typeface="Gantari"/>
                <a:sym typeface="Gantari"/>
              </a:endParaRPr>
            </a:p>
          </p:txBody>
        </p:sp>
        <p:sp>
          <p:nvSpPr>
            <p:cNvPr id="306" name="Google Shape;306;p28"/>
            <p:cNvSpPr/>
            <p:nvPr/>
          </p:nvSpPr>
          <p:spPr>
            <a:xfrm>
              <a:off x="5105870" y="2632025"/>
              <a:ext cx="742200" cy="74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antari"/>
                <a:ea typeface="Gantari"/>
                <a:cs typeface="Gantari"/>
                <a:sym typeface="Gantari"/>
              </a:endParaRPr>
            </a:p>
          </p:txBody>
        </p:sp>
        <p:grpSp>
          <p:nvGrpSpPr>
            <p:cNvPr id="307" name="Google Shape;307;p28"/>
            <p:cNvGrpSpPr/>
            <p:nvPr/>
          </p:nvGrpSpPr>
          <p:grpSpPr>
            <a:xfrm>
              <a:off x="7659005" y="1999327"/>
              <a:ext cx="434136" cy="433228"/>
              <a:chOff x="3541011" y="1508594"/>
              <a:chExt cx="350166" cy="349434"/>
            </a:xfrm>
          </p:grpSpPr>
          <p:sp>
            <p:nvSpPr>
              <p:cNvPr id="308" name="Google Shape;308;p28"/>
              <p:cNvSpPr/>
              <p:nvPr/>
            </p:nvSpPr>
            <p:spPr>
              <a:xfrm>
                <a:off x="3600879" y="1568270"/>
                <a:ext cx="230049" cy="289758"/>
              </a:xfrm>
              <a:custGeom>
                <a:avLst/>
                <a:gdLst/>
                <a:ahLst/>
                <a:cxnLst/>
                <a:rect l="l" t="t" r="r" b="b"/>
                <a:pathLst>
                  <a:path w="7228" h="9104" extrusionOk="0">
                    <a:moveTo>
                      <a:pt x="3810" y="3781"/>
                    </a:moveTo>
                    <a:cubicBezTo>
                      <a:pt x="4001" y="3781"/>
                      <a:pt x="4156" y="3936"/>
                      <a:pt x="4156" y="4138"/>
                    </a:cubicBezTo>
                    <a:lnTo>
                      <a:pt x="4156" y="4472"/>
                    </a:lnTo>
                    <a:cubicBezTo>
                      <a:pt x="4144" y="4757"/>
                      <a:pt x="3906" y="4995"/>
                      <a:pt x="3632" y="4995"/>
                    </a:cubicBezTo>
                    <a:cubicBezTo>
                      <a:pt x="3334" y="4995"/>
                      <a:pt x="3108" y="4757"/>
                      <a:pt x="3108" y="4472"/>
                    </a:cubicBezTo>
                    <a:lnTo>
                      <a:pt x="3108" y="4138"/>
                    </a:lnTo>
                    <a:cubicBezTo>
                      <a:pt x="3108" y="3936"/>
                      <a:pt x="3275" y="3781"/>
                      <a:pt x="3465" y="3781"/>
                    </a:cubicBezTo>
                    <a:close/>
                    <a:moveTo>
                      <a:pt x="3787" y="5329"/>
                    </a:moveTo>
                    <a:lnTo>
                      <a:pt x="3787" y="5400"/>
                    </a:lnTo>
                    <a:cubicBezTo>
                      <a:pt x="3810" y="5460"/>
                      <a:pt x="3822" y="5519"/>
                      <a:pt x="3846" y="5567"/>
                    </a:cubicBezTo>
                    <a:lnTo>
                      <a:pt x="3632" y="5781"/>
                    </a:lnTo>
                    <a:lnTo>
                      <a:pt x="3596" y="5781"/>
                    </a:lnTo>
                    <a:lnTo>
                      <a:pt x="3370" y="5567"/>
                    </a:lnTo>
                    <a:cubicBezTo>
                      <a:pt x="3406" y="5519"/>
                      <a:pt x="3417" y="5460"/>
                      <a:pt x="3417" y="5400"/>
                    </a:cubicBezTo>
                    <a:lnTo>
                      <a:pt x="3417" y="5329"/>
                    </a:lnTo>
                    <a:close/>
                    <a:moveTo>
                      <a:pt x="3617" y="361"/>
                    </a:moveTo>
                    <a:cubicBezTo>
                      <a:pt x="4471" y="361"/>
                      <a:pt x="5286" y="670"/>
                      <a:pt x="5918" y="1257"/>
                    </a:cubicBezTo>
                    <a:cubicBezTo>
                      <a:pt x="6573" y="1888"/>
                      <a:pt x="6942" y="2733"/>
                      <a:pt x="6942" y="3638"/>
                    </a:cubicBezTo>
                    <a:cubicBezTo>
                      <a:pt x="6906" y="4281"/>
                      <a:pt x="6692" y="4936"/>
                      <a:pt x="6323" y="5484"/>
                    </a:cubicBezTo>
                    <a:cubicBezTo>
                      <a:pt x="5953" y="6019"/>
                      <a:pt x="5430" y="6436"/>
                      <a:pt x="4822" y="6674"/>
                    </a:cubicBezTo>
                    <a:cubicBezTo>
                      <a:pt x="4620" y="6758"/>
                      <a:pt x="4501" y="6948"/>
                      <a:pt x="4501" y="7139"/>
                    </a:cubicBezTo>
                    <a:lnTo>
                      <a:pt x="4501" y="7591"/>
                    </a:lnTo>
                    <a:cubicBezTo>
                      <a:pt x="4501" y="7662"/>
                      <a:pt x="4489" y="7722"/>
                      <a:pt x="4441" y="7781"/>
                    </a:cubicBezTo>
                    <a:lnTo>
                      <a:pt x="4287" y="8032"/>
                    </a:lnTo>
                    <a:cubicBezTo>
                      <a:pt x="4263" y="8043"/>
                      <a:pt x="4251" y="8079"/>
                      <a:pt x="4251" y="8091"/>
                    </a:cubicBezTo>
                    <a:lnTo>
                      <a:pt x="3025" y="8091"/>
                    </a:lnTo>
                    <a:cubicBezTo>
                      <a:pt x="3013" y="8079"/>
                      <a:pt x="3013" y="8043"/>
                      <a:pt x="3001" y="8032"/>
                    </a:cubicBezTo>
                    <a:lnTo>
                      <a:pt x="2834" y="7781"/>
                    </a:lnTo>
                    <a:cubicBezTo>
                      <a:pt x="2786" y="7722"/>
                      <a:pt x="2775" y="7651"/>
                      <a:pt x="2775" y="7591"/>
                    </a:cubicBezTo>
                    <a:lnTo>
                      <a:pt x="2775" y="6067"/>
                    </a:lnTo>
                    <a:cubicBezTo>
                      <a:pt x="2775" y="5996"/>
                      <a:pt x="2822" y="5936"/>
                      <a:pt x="2882" y="5900"/>
                    </a:cubicBezTo>
                    <a:lnTo>
                      <a:pt x="3167" y="5769"/>
                    </a:lnTo>
                    <a:lnTo>
                      <a:pt x="3417" y="6019"/>
                    </a:lnTo>
                    <a:cubicBezTo>
                      <a:pt x="3477" y="6079"/>
                      <a:pt x="3560" y="6127"/>
                      <a:pt x="3656" y="6127"/>
                    </a:cubicBezTo>
                    <a:cubicBezTo>
                      <a:pt x="3751" y="6127"/>
                      <a:pt x="3834" y="6103"/>
                      <a:pt x="3894" y="6019"/>
                    </a:cubicBezTo>
                    <a:lnTo>
                      <a:pt x="4144" y="5769"/>
                    </a:lnTo>
                    <a:lnTo>
                      <a:pt x="4429" y="5900"/>
                    </a:lnTo>
                    <a:cubicBezTo>
                      <a:pt x="4489" y="5936"/>
                      <a:pt x="4537" y="5996"/>
                      <a:pt x="4537" y="6067"/>
                    </a:cubicBezTo>
                    <a:lnTo>
                      <a:pt x="4537" y="6198"/>
                    </a:lnTo>
                    <a:cubicBezTo>
                      <a:pt x="4537" y="6293"/>
                      <a:pt x="4608" y="6365"/>
                      <a:pt x="4703" y="6365"/>
                    </a:cubicBezTo>
                    <a:cubicBezTo>
                      <a:pt x="4787" y="6365"/>
                      <a:pt x="4858" y="6293"/>
                      <a:pt x="4858" y="6198"/>
                    </a:cubicBezTo>
                    <a:lnTo>
                      <a:pt x="4858" y="6067"/>
                    </a:lnTo>
                    <a:cubicBezTo>
                      <a:pt x="4858" y="5877"/>
                      <a:pt x="4763" y="5698"/>
                      <a:pt x="4584" y="5626"/>
                    </a:cubicBezTo>
                    <a:lnTo>
                      <a:pt x="4179" y="5412"/>
                    </a:lnTo>
                    <a:lnTo>
                      <a:pt x="4179" y="5400"/>
                    </a:lnTo>
                    <a:lnTo>
                      <a:pt x="4179" y="5162"/>
                    </a:lnTo>
                    <a:cubicBezTo>
                      <a:pt x="4382" y="5007"/>
                      <a:pt x="4525" y="4757"/>
                      <a:pt x="4525" y="4472"/>
                    </a:cubicBezTo>
                    <a:lnTo>
                      <a:pt x="4525" y="4138"/>
                    </a:lnTo>
                    <a:cubicBezTo>
                      <a:pt x="4525" y="3757"/>
                      <a:pt x="4227" y="3448"/>
                      <a:pt x="3834" y="3448"/>
                    </a:cubicBezTo>
                    <a:lnTo>
                      <a:pt x="3489" y="3448"/>
                    </a:lnTo>
                    <a:cubicBezTo>
                      <a:pt x="3120" y="3448"/>
                      <a:pt x="2810" y="3745"/>
                      <a:pt x="2810" y="4138"/>
                    </a:cubicBezTo>
                    <a:lnTo>
                      <a:pt x="2810" y="4472"/>
                    </a:lnTo>
                    <a:cubicBezTo>
                      <a:pt x="2810" y="4757"/>
                      <a:pt x="2941" y="4995"/>
                      <a:pt x="3156" y="5162"/>
                    </a:cubicBezTo>
                    <a:lnTo>
                      <a:pt x="3156" y="5400"/>
                    </a:lnTo>
                    <a:lnTo>
                      <a:pt x="3156" y="5412"/>
                    </a:lnTo>
                    <a:lnTo>
                      <a:pt x="2751" y="5626"/>
                    </a:lnTo>
                    <a:cubicBezTo>
                      <a:pt x="2572" y="5710"/>
                      <a:pt x="2465" y="5877"/>
                      <a:pt x="2465" y="6067"/>
                    </a:cubicBezTo>
                    <a:lnTo>
                      <a:pt x="2465" y="6674"/>
                    </a:lnTo>
                    <a:cubicBezTo>
                      <a:pt x="1882" y="6460"/>
                      <a:pt x="1381" y="6055"/>
                      <a:pt x="1012" y="5567"/>
                    </a:cubicBezTo>
                    <a:cubicBezTo>
                      <a:pt x="572" y="4984"/>
                      <a:pt x="369" y="4281"/>
                      <a:pt x="381" y="3567"/>
                    </a:cubicBezTo>
                    <a:cubicBezTo>
                      <a:pt x="393" y="2745"/>
                      <a:pt x="727" y="1959"/>
                      <a:pt x="1310" y="1364"/>
                    </a:cubicBezTo>
                    <a:cubicBezTo>
                      <a:pt x="1882" y="769"/>
                      <a:pt x="2655" y="412"/>
                      <a:pt x="3477" y="364"/>
                    </a:cubicBezTo>
                    <a:cubicBezTo>
                      <a:pt x="3524" y="362"/>
                      <a:pt x="3571" y="361"/>
                      <a:pt x="3617" y="361"/>
                    </a:cubicBezTo>
                    <a:close/>
                    <a:moveTo>
                      <a:pt x="4144" y="8424"/>
                    </a:moveTo>
                    <a:lnTo>
                      <a:pt x="4144" y="8782"/>
                    </a:lnTo>
                    <a:lnTo>
                      <a:pt x="3108" y="8794"/>
                    </a:lnTo>
                    <a:cubicBezTo>
                      <a:pt x="3108" y="8794"/>
                      <a:pt x="3096" y="8794"/>
                      <a:pt x="3096" y="8782"/>
                    </a:cubicBezTo>
                    <a:lnTo>
                      <a:pt x="3096" y="8424"/>
                    </a:lnTo>
                    <a:close/>
                    <a:moveTo>
                      <a:pt x="3635" y="0"/>
                    </a:moveTo>
                    <a:cubicBezTo>
                      <a:pt x="3563" y="0"/>
                      <a:pt x="3490" y="2"/>
                      <a:pt x="3417" y="7"/>
                    </a:cubicBezTo>
                    <a:cubicBezTo>
                      <a:pt x="2513" y="54"/>
                      <a:pt x="1667" y="435"/>
                      <a:pt x="1024" y="1114"/>
                    </a:cubicBezTo>
                    <a:cubicBezTo>
                      <a:pt x="381" y="1769"/>
                      <a:pt x="24" y="2626"/>
                      <a:pt x="12" y="3531"/>
                    </a:cubicBezTo>
                    <a:cubicBezTo>
                      <a:pt x="0" y="4341"/>
                      <a:pt x="238" y="5103"/>
                      <a:pt x="691" y="5734"/>
                    </a:cubicBezTo>
                    <a:cubicBezTo>
                      <a:pt x="1131" y="6317"/>
                      <a:pt x="1739" y="6781"/>
                      <a:pt x="2405" y="7019"/>
                    </a:cubicBezTo>
                    <a:lnTo>
                      <a:pt x="2405" y="7603"/>
                    </a:lnTo>
                    <a:cubicBezTo>
                      <a:pt x="2405" y="7734"/>
                      <a:pt x="2453" y="7865"/>
                      <a:pt x="2524" y="7972"/>
                    </a:cubicBezTo>
                    <a:lnTo>
                      <a:pt x="2691" y="8222"/>
                    </a:lnTo>
                    <a:cubicBezTo>
                      <a:pt x="2739" y="8282"/>
                      <a:pt x="2751" y="8353"/>
                      <a:pt x="2751" y="8413"/>
                    </a:cubicBezTo>
                    <a:lnTo>
                      <a:pt x="2751" y="8770"/>
                    </a:lnTo>
                    <a:cubicBezTo>
                      <a:pt x="2751" y="8948"/>
                      <a:pt x="2894" y="9103"/>
                      <a:pt x="3072" y="9103"/>
                    </a:cubicBezTo>
                    <a:lnTo>
                      <a:pt x="4108" y="9103"/>
                    </a:lnTo>
                    <a:cubicBezTo>
                      <a:pt x="4287" y="9103"/>
                      <a:pt x="4429" y="8948"/>
                      <a:pt x="4429" y="8770"/>
                    </a:cubicBezTo>
                    <a:lnTo>
                      <a:pt x="4429" y="8413"/>
                    </a:lnTo>
                    <a:cubicBezTo>
                      <a:pt x="4429" y="8341"/>
                      <a:pt x="4441" y="8282"/>
                      <a:pt x="4489" y="8222"/>
                    </a:cubicBezTo>
                    <a:lnTo>
                      <a:pt x="4656" y="7972"/>
                    </a:lnTo>
                    <a:cubicBezTo>
                      <a:pt x="4727" y="7865"/>
                      <a:pt x="4775" y="7734"/>
                      <a:pt x="4775" y="7603"/>
                    </a:cubicBezTo>
                    <a:lnTo>
                      <a:pt x="4775" y="7150"/>
                    </a:lnTo>
                    <a:cubicBezTo>
                      <a:pt x="4775" y="7079"/>
                      <a:pt x="4822" y="7008"/>
                      <a:pt x="4894" y="6984"/>
                    </a:cubicBezTo>
                    <a:cubicBezTo>
                      <a:pt x="5561" y="6734"/>
                      <a:pt x="6132" y="6269"/>
                      <a:pt x="6549" y="5698"/>
                    </a:cubicBezTo>
                    <a:cubicBezTo>
                      <a:pt x="6966" y="5079"/>
                      <a:pt x="7180" y="4388"/>
                      <a:pt x="7180" y="3638"/>
                    </a:cubicBezTo>
                    <a:cubicBezTo>
                      <a:pt x="7227" y="2614"/>
                      <a:pt x="6823" y="1674"/>
                      <a:pt x="6096" y="995"/>
                    </a:cubicBezTo>
                    <a:cubicBezTo>
                      <a:pt x="5422" y="354"/>
                      <a:pt x="4564" y="0"/>
                      <a:pt x="36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28"/>
              <p:cNvSpPr/>
              <p:nvPr/>
            </p:nvSpPr>
            <p:spPr>
              <a:xfrm>
                <a:off x="3541011" y="1677980"/>
                <a:ext cx="48919" cy="10630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334" extrusionOk="0">
                    <a:moveTo>
                      <a:pt x="167" y="1"/>
                    </a:moveTo>
                    <a:cubicBezTo>
                      <a:pt x="72" y="1"/>
                      <a:pt x="0" y="72"/>
                      <a:pt x="0" y="167"/>
                    </a:cubicBezTo>
                    <a:cubicBezTo>
                      <a:pt x="0" y="251"/>
                      <a:pt x="72" y="334"/>
                      <a:pt x="167" y="334"/>
                    </a:cubicBezTo>
                    <a:lnTo>
                      <a:pt x="1369" y="334"/>
                    </a:lnTo>
                    <a:cubicBezTo>
                      <a:pt x="1465" y="334"/>
                      <a:pt x="1536" y="251"/>
                      <a:pt x="1536" y="167"/>
                    </a:cubicBezTo>
                    <a:cubicBezTo>
                      <a:pt x="1536" y="72"/>
                      <a:pt x="1465" y="1"/>
                      <a:pt x="13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28"/>
              <p:cNvSpPr/>
              <p:nvPr/>
            </p:nvSpPr>
            <p:spPr>
              <a:xfrm>
                <a:off x="3842259" y="1677980"/>
                <a:ext cx="48919" cy="10630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334" extrusionOk="0">
                    <a:moveTo>
                      <a:pt x="167" y="1"/>
                    </a:moveTo>
                    <a:cubicBezTo>
                      <a:pt x="72" y="1"/>
                      <a:pt x="1" y="72"/>
                      <a:pt x="1" y="167"/>
                    </a:cubicBezTo>
                    <a:cubicBezTo>
                      <a:pt x="1" y="251"/>
                      <a:pt x="72" y="334"/>
                      <a:pt x="167" y="334"/>
                    </a:cubicBezTo>
                    <a:lnTo>
                      <a:pt x="1370" y="334"/>
                    </a:lnTo>
                    <a:cubicBezTo>
                      <a:pt x="1465" y="334"/>
                      <a:pt x="1537" y="251"/>
                      <a:pt x="1537" y="167"/>
                    </a:cubicBezTo>
                    <a:cubicBezTo>
                      <a:pt x="1537" y="72"/>
                      <a:pt x="1465" y="1"/>
                      <a:pt x="13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28"/>
              <p:cNvSpPr/>
              <p:nvPr/>
            </p:nvSpPr>
            <p:spPr>
              <a:xfrm>
                <a:off x="3711161" y="1508594"/>
                <a:ext cx="10248" cy="48537"/>
              </a:xfrm>
              <a:custGeom>
                <a:avLst/>
                <a:gdLst/>
                <a:ahLst/>
                <a:cxnLst/>
                <a:rect l="l" t="t" r="r" b="b"/>
                <a:pathLst>
                  <a:path w="322" h="1525" extrusionOk="0">
                    <a:moveTo>
                      <a:pt x="167" y="1"/>
                    </a:moveTo>
                    <a:cubicBezTo>
                      <a:pt x="72" y="1"/>
                      <a:pt x="0" y="72"/>
                      <a:pt x="0" y="155"/>
                    </a:cubicBezTo>
                    <a:lnTo>
                      <a:pt x="0" y="1370"/>
                    </a:lnTo>
                    <a:cubicBezTo>
                      <a:pt x="0" y="1453"/>
                      <a:pt x="72" y="1525"/>
                      <a:pt x="167" y="1525"/>
                    </a:cubicBezTo>
                    <a:cubicBezTo>
                      <a:pt x="250" y="1525"/>
                      <a:pt x="322" y="1453"/>
                      <a:pt x="322" y="1370"/>
                    </a:cubicBezTo>
                    <a:lnTo>
                      <a:pt x="322" y="155"/>
                    </a:lnTo>
                    <a:cubicBezTo>
                      <a:pt x="310" y="60"/>
                      <a:pt x="250" y="1"/>
                      <a:pt x="1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28"/>
              <p:cNvSpPr/>
              <p:nvPr/>
            </p:nvSpPr>
            <p:spPr>
              <a:xfrm>
                <a:off x="3633470" y="1792018"/>
                <a:ext cx="22757" cy="29249"/>
              </a:xfrm>
              <a:custGeom>
                <a:avLst/>
                <a:gdLst/>
                <a:ahLst/>
                <a:cxnLst/>
                <a:rect l="l" t="t" r="r" b="b"/>
                <a:pathLst>
                  <a:path w="715" h="919" extrusionOk="0">
                    <a:moveTo>
                      <a:pt x="525" y="1"/>
                    </a:moveTo>
                    <a:cubicBezTo>
                      <a:pt x="470" y="1"/>
                      <a:pt x="413" y="30"/>
                      <a:pt x="381" y="85"/>
                    </a:cubicBezTo>
                    <a:lnTo>
                      <a:pt x="48" y="680"/>
                    </a:lnTo>
                    <a:cubicBezTo>
                      <a:pt x="0" y="751"/>
                      <a:pt x="24" y="859"/>
                      <a:pt x="107" y="894"/>
                    </a:cubicBezTo>
                    <a:cubicBezTo>
                      <a:pt x="131" y="918"/>
                      <a:pt x="167" y="918"/>
                      <a:pt x="179" y="918"/>
                    </a:cubicBezTo>
                    <a:cubicBezTo>
                      <a:pt x="238" y="918"/>
                      <a:pt x="286" y="882"/>
                      <a:pt x="310" y="835"/>
                    </a:cubicBezTo>
                    <a:lnTo>
                      <a:pt x="655" y="240"/>
                    </a:lnTo>
                    <a:cubicBezTo>
                      <a:pt x="715" y="156"/>
                      <a:pt x="679" y="61"/>
                      <a:pt x="608" y="25"/>
                    </a:cubicBezTo>
                    <a:cubicBezTo>
                      <a:pt x="583" y="9"/>
                      <a:pt x="554" y="1"/>
                      <a:pt x="5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28"/>
              <p:cNvSpPr/>
              <p:nvPr/>
            </p:nvSpPr>
            <p:spPr>
              <a:xfrm>
                <a:off x="3775962" y="1545195"/>
                <a:ext cx="22757" cy="28995"/>
              </a:xfrm>
              <a:custGeom>
                <a:avLst/>
                <a:gdLst/>
                <a:ahLst/>
                <a:cxnLst/>
                <a:rect l="l" t="t" r="r" b="b"/>
                <a:pathLst>
                  <a:path w="715" h="911" extrusionOk="0">
                    <a:moveTo>
                      <a:pt x="534" y="1"/>
                    </a:moveTo>
                    <a:cubicBezTo>
                      <a:pt x="476" y="1"/>
                      <a:pt x="418" y="28"/>
                      <a:pt x="393" y="77"/>
                    </a:cubicBezTo>
                    <a:lnTo>
                      <a:pt x="48" y="672"/>
                    </a:lnTo>
                    <a:cubicBezTo>
                      <a:pt x="0" y="744"/>
                      <a:pt x="36" y="851"/>
                      <a:pt x="107" y="898"/>
                    </a:cubicBezTo>
                    <a:cubicBezTo>
                      <a:pt x="131" y="910"/>
                      <a:pt x="167" y="910"/>
                      <a:pt x="179" y="910"/>
                    </a:cubicBezTo>
                    <a:cubicBezTo>
                      <a:pt x="238" y="910"/>
                      <a:pt x="286" y="887"/>
                      <a:pt x="310" y="839"/>
                    </a:cubicBezTo>
                    <a:lnTo>
                      <a:pt x="655" y="244"/>
                    </a:lnTo>
                    <a:cubicBezTo>
                      <a:pt x="714" y="172"/>
                      <a:pt x="691" y="65"/>
                      <a:pt x="607" y="17"/>
                    </a:cubicBezTo>
                    <a:cubicBezTo>
                      <a:pt x="585" y="6"/>
                      <a:pt x="560" y="1"/>
                      <a:pt x="5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28"/>
              <p:cNvSpPr/>
              <p:nvPr/>
            </p:nvSpPr>
            <p:spPr>
              <a:xfrm>
                <a:off x="3577390" y="1601498"/>
                <a:ext cx="31095" cy="21197"/>
              </a:xfrm>
              <a:custGeom>
                <a:avLst/>
                <a:gdLst/>
                <a:ahLst/>
                <a:cxnLst/>
                <a:rect l="l" t="t" r="r" b="b"/>
                <a:pathLst>
                  <a:path w="977" h="666" extrusionOk="0">
                    <a:moveTo>
                      <a:pt x="199" y="1"/>
                    </a:moveTo>
                    <a:cubicBezTo>
                      <a:pt x="141" y="1"/>
                      <a:pt x="80" y="33"/>
                      <a:pt x="48" y="82"/>
                    </a:cubicBezTo>
                    <a:cubicBezTo>
                      <a:pt x="0" y="153"/>
                      <a:pt x="36" y="261"/>
                      <a:pt x="107" y="308"/>
                    </a:cubicBezTo>
                    <a:lnTo>
                      <a:pt x="703" y="642"/>
                    </a:lnTo>
                    <a:cubicBezTo>
                      <a:pt x="738" y="665"/>
                      <a:pt x="762" y="665"/>
                      <a:pt x="774" y="665"/>
                    </a:cubicBezTo>
                    <a:cubicBezTo>
                      <a:pt x="834" y="665"/>
                      <a:pt x="881" y="630"/>
                      <a:pt x="917" y="594"/>
                    </a:cubicBezTo>
                    <a:cubicBezTo>
                      <a:pt x="976" y="499"/>
                      <a:pt x="941" y="415"/>
                      <a:pt x="869" y="368"/>
                    </a:cubicBezTo>
                    <a:lnTo>
                      <a:pt x="274" y="22"/>
                    </a:lnTo>
                    <a:cubicBezTo>
                      <a:pt x="252" y="7"/>
                      <a:pt x="226" y="1"/>
                      <a:pt x="1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28"/>
              <p:cNvSpPr/>
              <p:nvPr/>
            </p:nvSpPr>
            <p:spPr>
              <a:xfrm>
                <a:off x="3823703" y="1743608"/>
                <a:ext cx="31095" cy="21197"/>
              </a:xfrm>
              <a:custGeom>
                <a:avLst/>
                <a:gdLst/>
                <a:ahLst/>
                <a:cxnLst/>
                <a:rect l="l" t="t" r="r" b="b"/>
                <a:pathLst>
                  <a:path w="977" h="666" extrusionOk="0">
                    <a:moveTo>
                      <a:pt x="199" y="1"/>
                    </a:moveTo>
                    <a:cubicBezTo>
                      <a:pt x="141" y="1"/>
                      <a:pt x="81" y="33"/>
                      <a:pt x="48" y="82"/>
                    </a:cubicBezTo>
                    <a:cubicBezTo>
                      <a:pt x="0" y="153"/>
                      <a:pt x="36" y="260"/>
                      <a:pt x="107" y="308"/>
                    </a:cubicBezTo>
                    <a:lnTo>
                      <a:pt x="703" y="641"/>
                    </a:lnTo>
                    <a:cubicBezTo>
                      <a:pt x="738" y="665"/>
                      <a:pt x="762" y="665"/>
                      <a:pt x="774" y="665"/>
                    </a:cubicBezTo>
                    <a:cubicBezTo>
                      <a:pt x="834" y="665"/>
                      <a:pt x="881" y="629"/>
                      <a:pt x="917" y="594"/>
                    </a:cubicBezTo>
                    <a:cubicBezTo>
                      <a:pt x="977" y="510"/>
                      <a:pt x="953" y="415"/>
                      <a:pt x="869" y="368"/>
                    </a:cubicBezTo>
                    <a:lnTo>
                      <a:pt x="274" y="22"/>
                    </a:lnTo>
                    <a:cubicBezTo>
                      <a:pt x="252" y="7"/>
                      <a:pt x="226" y="1"/>
                      <a:pt x="1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28"/>
              <p:cNvSpPr/>
              <p:nvPr/>
            </p:nvSpPr>
            <p:spPr>
              <a:xfrm>
                <a:off x="3775962" y="1792018"/>
                <a:ext cx="22757" cy="29249"/>
              </a:xfrm>
              <a:custGeom>
                <a:avLst/>
                <a:gdLst/>
                <a:ahLst/>
                <a:cxnLst/>
                <a:rect l="l" t="t" r="r" b="b"/>
                <a:pathLst>
                  <a:path w="715" h="919" extrusionOk="0">
                    <a:moveTo>
                      <a:pt x="190" y="1"/>
                    </a:moveTo>
                    <a:cubicBezTo>
                      <a:pt x="160" y="1"/>
                      <a:pt x="132" y="9"/>
                      <a:pt x="107" y="25"/>
                    </a:cubicBezTo>
                    <a:cubicBezTo>
                      <a:pt x="36" y="61"/>
                      <a:pt x="0" y="168"/>
                      <a:pt x="48" y="240"/>
                    </a:cubicBezTo>
                    <a:lnTo>
                      <a:pt x="393" y="835"/>
                    </a:lnTo>
                    <a:cubicBezTo>
                      <a:pt x="417" y="882"/>
                      <a:pt x="476" y="918"/>
                      <a:pt x="524" y="918"/>
                    </a:cubicBezTo>
                    <a:cubicBezTo>
                      <a:pt x="548" y="918"/>
                      <a:pt x="583" y="918"/>
                      <a:pt x="595" y="894"/>
                    </a:cubicBezTo>
                    <a:cubicBezTo>
                      <a:pt x="691" y="859"/>
                      <a:pt x="714" y="751"/>
                      <a:pt x="667" y="680"/>
                    </a:cubicBezTo>
                    <a:lnTo>
                      <a:pt x="333" y="85"/>
                    </a:lnTo>
                    <a:cubicBezTo>
                      <a:pt x="302" y="30"/>
                      <a:pt x="245" y="1"/>
                      <a:pt x="1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28"/>
              <p:cNvSpPr/>
              <p:nvPr/>
            </p:nvSpPr>
            <p:spPr>
              <a:xfrm>
                <a:off x="3633470" y="1545195"/>
                <a:ext cx="22757" cy="28995"/>
              </a:xfrm>
              <a:custGeom>
                <a:avLst/>
                <a:gdLst/>
                <a:ahLst/>
                <a:cxnLst/>
                <a:rect l="l" t="t" r="r" b="b"/>
                <a:pathLst>
                  <a:path w="715" h="911" extrusionOk="0">
                    <a:moveTo>
                      <a:pt x="181" y="1"/>
                    </a:moveTo>
                    <a:cubicBezTo>
                      <a:pt x="155" y="1"/>
                      <a:pt x="130" y="6"/>
                      <a:pt x="107" y="17"/>
                    </a:cubicBezTo>
                    <a:cubicBezTo>
                      <a:pt x="24" y="65"/>
                      <a:pt x="0" y="172"/>
                      <a:pt x="48" y="244"/>
                    </a:cubicBezTo>
                    <a:lnTo>
                      <a:pt x="381" y="839"/>
                    </a:lnTo>
                    <a:cubicBezTo>
                      <a:pt x="417" y="887"/>
                      <a:pt x="477" y="910"/>
                      <a:pt x="524" y="910"/>
                    </a:cubicBezTo>
                    <a:cubicBezTo>
                      <a:pt x="548" y="910"/>
                      <a:pt x="584" y="910"/>
                      <a:pt x="596" y="898"/>
                    </a:cubicBezTo>
                    <a:cubicBezTo>
                      <a:pt x="679" y="851"/>
                      <a:pt x="715" y="744"/>
                      <a:pt x="667" y="672"/>
                    </a:cubicBezTo>
                    <a:lnTo>
                      <a:pt x="322" y="77"/>
                    </a:lnTo>
                    <a:cubicBezTo>
                      <a:pt x="297" y="28"/>
                      <a:pt x="238" y="1"/>
                      <a:pt x="1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28"/>
              <p:cNvSpPr/>
              <p:nvPr/>
            </p:nvSpPr>
            <p:spPr>
              <a:xfrm>
                <a:off x="3823703" y="1601498"/>
                <a:ext cx="31095" cy="21197"/>
              </a:xfrm>
              <a:custGeom>
                <a:avLst/>
                <a:gdLst/>
                <a:ahLst/>
                <a:cxnLst/>
                <a:rect l="l" t="t" r="r" b="b"/>
                <a:pathLst>
                  <a:path w="977" h="666" extrusionOk="0">
                    <a:moveTo>
                      <a:pt x="778" y="1"/>
                    </a:moveTo>
                    <a:cubicBezTo>
                      <a:pt x="751" y="1"/>
                      <a:pt x="725" y="7"/>
                      <a:pt x="703" y="22"/>
                    </a:cubicBezTo>
                    <a:lnTo>
                      <a:pt x="107" y="368"/>
                    </a:lnTo>
                    <a:cubicBezTo>
                      <a:pt x="36" y="415"/>
                      <a:pt x="0" y="511"/>
                      <a:pt x="48" y="594"/>
                    </a:cubicBezTo>
                    <a:cubicBezTo>
                      <a:pt x="84" y="630"/>
                      <a:pt x="143" y="665"/>
                      <a:pt x="179" y="665"/>
                    </a:cubicBezTo>
                    <a:cubicBezTo>
                      <a:pt x="215" y="665"/>
                      <a:pt x="238" y="665"/>
                      <a:pt x="262" y="653"/>
                    </a:cubicBezTo>
                    <a:lnTo>
                      <a:pt x="857" y="308"/>
                    </a:lnTo>
                    <a:cubicBezTo>
                      <a:pt x="953" y="249"/>
                      <a:pt x="977" y="153"/>
                      <a:pt x="929" y="82"/>
                    </a:cubicBezTo>
                    <a:cubicBezTo>
                      <a:pt x="896" y="33"/>
                      <a:pt x="836" y="1"/>
                      <a:pt x="7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28"/>
              <p:cNvSpPr/>
              <p:nvPr/>
            </p:nvSpPr>
            <p:spPr>
              <a:xfrm>
                <a:off x="3577390" y="1743608"/>
                <a:ext cx="31095" cy="21197"/>
              </a:xfrm>
              <a:custGeom>
                <a:avLst/>
                <a:gdLst/>
                <a:ahLst/>
                <a:cxnLst/>
                <a:rect l="l" t="t" r="r" b="b"/>
                <a:pathLst>
                  <a:path w="977" h="666" extrusionOk="0">
                    <a:moveTo>
                      <a:pt x="778" y="1"/>
                    </a:moveTo>
                    <a:cubicBezTo>
                      <a:pt x="751" y="1"/>
                      <a:pt x="725" y="7"/>
                      <a:pt x="703" y="22"/>
                    </a:cubicBezTo>
                    <a:lnTo>
                      <a:pt x="107" y="368"/>
                    </a:lnTo>
                    <a:cubicBezTo>
                      <a:pt x="36" y="415"/>
                      <a:pt x="0" y="510"/>
                      <a:pt x="48" y="594"/>
                    </a:cubicBezTo>
                    <a:cubicBezTo>
                      <a:pt x="84" y="629"/>
                      <a:pt x="143" y="665"/>
                      <a:pt x="179" y="665"/>
                    </a:cubicBezTo>
                    <a:cubicBezTo>
                      <a:pt x="214" y="665"/>
                      <a:pt x="238" y="665"/>
                      <a:pt x="262" y="653"/>
                    </a:cubicBezTo>
                    <a:lnTo>
                      <a:pt x="857" y="308"/>
                    </a:lnTo>
                    <a:cubicBezTo>
                      <a:pt x="941" y="260"/>
                      <a:pt x="976" y="153"/>
                      <a:pt x="929" y="82"/>
                    </a:cubicBezTo>
                    <a:cubicBezTo>
                      <a:pt x="896" y="33"/>
                      <a:pt x="835" y="1"/>
                      <a:pt x="7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28"/>
              <p:cNvSpPr/>
              <p:nvPr/>
            </p:nvSpPr>
            <p:spPr>
              <a:xfrm>
                <a:off x="3732358" y="1593032"/>
                <a:ext cx="71294" cy="62255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956" extrusionOk="0">
                    <a:moveTo>
                      <a:pt x="186" y="1"/>
                    </a:moveTo>
                    <a:cubicBezTo>
                      <a:pt x="103" y="1"/>
                      <a:pt x="34" y="47"/>
                      <a:pt x="13" y="122"/>
                    </a:cubicBezTo>
                    <a:cubicBezTo>
                      <a:pt x="1" y="217"/>
                      <a:pt x="48" y="300"/>
                      <a:pt x="132" y="324"/>
                    </a:cubicBezTo>
                    <a:cubicBezTo>
                      <a:pt x="930" y="527"/>
                      <a:pt x="1584" y="1098"/>
                      <a:pt x="1894" y="1848"/>
                    </a:cubicBezTo>
                    <a:cubicBezTo>
                      <a:pt x="1918" y="1908"/>
                      <a:pt x="1977" y="1955"/>
                      <a:pt x="2037" y="1955"/>
                    </a:cubicBezTo>
                    <a:cubicBezTo>
                      <a:pt x="2061" y="1955"/>
                      <a:pt x="2084" y="1955"/>
                      <a:pt x="2096" y="1943"/>
                    </a:cubicBezTo>
                    <a:cubicBezTo>
                      <a:pt x="2192" y="1908"/>
                      <a:pt x="2239" y="1824"/>
                      <a:pt x="2192" y="1729"/>
                    </a:cubicBezTo>
                    <a:cubicBezTo>
                      <a:pt x="1846" y="884"/>
                      <a:pt x="1108" y="229"/>
                      <a:pt x="215" y="3"/>
                    </a:cubicBezTo>
                    <a:cubicBezTo>
                      <a:pt x="205" y="1"/>
                      <a:pt x="196" y="1"/>
                      <a:pt x="1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21" name="Google Shape;321;p28"/>
            <p:cNvSpPr/>
            <p:nvPr/>
          </p:nvSpPr>
          <p:spPr>
            <a:xfrm>
              <a:off x="6062522" y="3966525"/>
              <a:ext cx="461377" cy="461406"/>
            </a:xfrm>
            <a:custGeom>
              <a:avLst/>
              <a:gdLst/>
              <a:ahLst/>
              <a:cxnLst/>
              <a:rect l="l" t="t" r="r" b="b"/>
              <a:pathLst>
                <a:path w="11693" h="11693" extrusionOk="0">
                  <a:moveTo>
                    <a:pt x="10252" y="584"/>
                  </a:moveTo>
                  <a:lnTo>
                    <a:pt x="10252" y="1263"/>
                  </a:lnTo>
                  <a:cubicBezTo>
                    <a:pt x="10252" y="1358"/>
                    <a:pt x="10323" y="1429"/>
                    <a:pt x="10406" y="1429"/>
                  </a:cubicBezTo>
                  <a:lnTo>
                    <a:pt x="11097" y="1429"/>
                  </a:lnTo>
                  <a:lnTo>
                    <a:pt x="9609" y="2918"/>
                  </a:lnTo>
                  <a:lnTo>
                    <a:pt x="9001" y="2918"/>
                  </a:lnTo>
                  <a:lnTo>
                    <a:pt x="9978" y="1941"/>
                  </a:lnTo>
                  <a:cubicBezTo>
                    <a:pt x="10037" y="1882"/>
                    <a:pt x="10037" y="1751"/>
                    <a:pt x="9978" y="1691"/>
                  </a:cubicBezTo>
                  <a:cubicBezTo>
                    <a:pt x="9948" y="1667"/>
                    <a:pt x="9903" y="1656"/>
                    <a:pt x="9859" y="1656"/>
                  </a:cubicBezTo>
                  <a:cubicBezTo>
                    <a:pt x="9814" y="1656"/>
                    <a:pt x="9769" y="1667"/>
                    <a:pt x="9740" y="1691"/>
                  </a:cubicBezTo>
                  <a:lnTo>
                    <a:pt x="8763" y="2679"/>
                  </a:lnTo>
                  <a:lnTo>
                    <a:pt x="8763" y="2072"/>
                  </a:lnTo>
                  <a:lnTo>
                    <a:pt x="10252" y="584"/>
                  </a:lnTo>
                  <a:close/>
                  <a:moveTo>
                    <a:pt x="4739" y="2537"/>
                  </a:moveTo>
                  <a:cubicBezTo>
                    <a:pt x="5894" y="2537"/>
                    <a:pt x="6942" y="2977"/>
                    <a:pt x="7739" y="3703"/>
                  </a:cubicBezTo>
                  <a:lnTo>
                    <a:pt x="4620" y="6811"/>
                  </a:lnTo>
                  <a:cubicBezTo>
                    <a:pt x="4560" y="6870"/>
                    <a:pt x="4560" y="7001"/>
                    <a:pt x="4620" y="7049"/>
                  </a:cubicBezTo>
                  <a:cubicBezTo>
                    <a:pt x="4656" y="7085"/>
                    <a:pt x="4703" y="7097"/>
                    <a:pt x="4739" y="7097"/>
                  </a:cubicBezTo>
                  <a:cubicBezTo>
                    <a:pt x="4787" y="7097"/>
                    <a:pt x="4834" y="7085"/>
                    <a:pt x="4858" y="7049"/>
                  </a:cubicBezTo>
                  <a:lnTo>
                    <a:pt x="5632" y="6275"/>
                  </a:lnTo>
                  <a:cubicBezTo>
                    <a:pt x="5775" y="6478"/>
                    <a:pt x="5846" y="6692"/>
                    <a:pt x="5846" y="6930"/>
                  </a:cubicBezTo>
                  <a:cubicBezTo>
                    <a:pt x="5846" y="7549"/>
                    <a:pt x="5358" y="8037"/>
                    <a:pt x="4739" y="8037"/>
                  </a:cubicBezTo>
                  <a:cubicBezTo>
                    <a:pt x="4132" y="8037"/>
                    <a:pt x="3644" y="7549"/>
                    <a:pt x="3644" y="6930"/>
                  </a:cubicBezTo>
                  <a:cubicBezTo>
                    <a:pt x="3644" y="6323"/>
                    <a:pt x="4132" y="5835"/>
                    <a:pt x="4739" y="5835"/>
                  </a:cubicBezTo>
                  <a:cubicBezTo>
                    <a:pt x="4822" y="5835"/>
                    <a:pt x="4882" y="5835"/>
                    <a:pt x="4953" y="5847"/>
                  </a:cubicBezTo>
                  <a:cubicBezTo>
                    <a:pt x="4962" y="5848"/>
                    <a:pt x="4970" y="5848"/>
                    <a:pt x="4979" y="5848"/>
                  </a:cubicBezTo>
                  <a:cubicBezTo>
                    <a:pt x="5055" y="5848"/>
                    <a:pt x="5133" y="5801"/>
                    <a:pt x="5144" y="5716"/>
                  </a:cubicBezTo>
                  <a:cubicBezTo>
                    <a:pt x="5156" y="5620"/>
                    <a:pt x="5096" y="5537"/>
                    <a:pt x="5013" y="5525"/>
                  </a:cubicBezTo>
                  <a:cubicBezTo>
                    <a:pt x="4918" y="5513"/>
                    <a:pt x="4834" y="5489"/>
                    <a:pt x="4739" y="5489"/>
                  </a:cubicBezTo>
                  <a:cubicBezTo>
                    <a:pt x="3941" y="5489"/>
                    <a:pt x="3298" y="6144"/>
                    <a:pt x="3298" y="6942"/>
                  </a:cubicBezTo>
                  <a:cubicBezTo>
                    <a:pt x="3298" y="7740"/>
                    <a:pt x="3953" y="8383"/>
                    <a:pt x="4739" y="8383"/>
                  </a:cubicBezTo>
                  <a:cubicBezTo>
                    <a:pt x="5549" y="8383"/>
                    <a:pt x="6192" y="7728"/>
                    <a:pt x="6192" y="6942"/>
                  </a:cubicBezTo>
                  <a:cubicBezTo>
                    <a:pt x="6192" y="6609"/>
                    <a:pt x="6084" y="6299"/>
                    <a:pt x="5870" y="6049"/>
                  </a:cubicBezTo>
                  <a:lnTo>
                    <a:pt x="6406" y="5513"/>
                  </a:lnTo>
                  <a:cubicBezTo>
                    <a:pt x="6751" y="5906"/>
                    <a:pt x="6942" y="6418"/>
                    <a:pt x="6942" y="6942"/>
                  </a:cubicBezTo>
                  <a:cubicBezTo>
                    <a:pt x="6942" y="8156"/>
                    <a:pt x="5965" y="9133"/>
                    <a:pt x="4739" y="9133"/>
                  </a:cubicBezTo>
                  <a:cubicBezTo>
                    <a:pt x="3525" y="9133"/>
                    <a:pt x="2536" y="8156"/>
                    <a:pt x="2536" y="6942"/>
                  </a:cubicBezTo>
                  <a:cubicBezTo>
                    <a:pt x="2536" y="5716"/>
                    <a:pt x="3525" y="4739"/>
                    <a:pt x="4739" y="4739"/>
                  </a:cubicBezTo>
                  <a:cubicBezTo>
                    <a:pt x="5120" y="4739"/>
                    <a:pt x="5477" y="4823"/>
                    <a:pt x="5787" y="5001"/>
                  </a:cubicBezTo>
                  <a:cubicBezTo>
                    <a:pt x="5812" y="5016"/>
                    <a:pt x="5840" y="5022"/>
                    <a:pt x="5868" y="5022"/>
                  </a:cubicBezTo>
                  <a:cubicBezTo>
                    <a:pt x="5930" y="5022"/>
                    <a:pt x="5992" y="4988"/>
                    <a:pt x="6025" y="4930"/>
                  </a:cubicBezTo>
                  <a:cubicBezTo>
                    <a:pt x="6073" y="4834"/>
                    <a:pt x="6037" y="4739"/>
                    <a:pt x="5953" y="4692"/>
                  </a:cubicBezTo>
                  <a:cubicBezTo>
                    <a:pt x="5572" y="4501"/>
                    <a:pt x="5156" y="4370"/>
                    <a:pt x="4739" y="4370"/>
                  </a:cubicBezTo>
                  <a:cubicBezTo>
                    <a:pt x="3346" y="4370"/>
                    <a:pt x="2203" y="5525"/>
                    <a:pt x="2203" y="6918"/>
                  </a:cubicBezTo>
                  <a:cubicBezTo>
                    <a:pt x="2203" y="8323"/>
                    <a:pt x="3346" y="9466"/>
                    <a:pt x="4739" y="9466"/>
                  </a:cubicBezTo>
                  <a:cubicBezTo>
                    <a:pt x="6144" y="9466"/>
                    <a:pt x="7287" y="8323"/>
                    <a:pt x="7287" y="6918"/>
                  </a:cubicBezTo>
                  <a:cubicBezTo>
                    <a:pt x="7287" y="6299"/>
                    <a:pt x="7061" y="5716"/>
                    <a:pt x="6668" y="5239"/>
                  </a:cubicBezTo>
                  <a:lnTo>
                    <a:pt x="7204" y="4704"/>
                  </a:lnTo>
                  <a:cubicBezTo>
                    <a:pt x="7751" y="5311"/>
                    <a:pt x="8049" y="6085"/>
                    <a:pt x="8049" y="6918"/>
                  </a:cubicBezTo>
                  <a:cubicBezTo>
                    <a:pt x="8049" y="8740"/>
                    <a:pt x="6561" y="10228"/>
                    <a:pt x="4739" y="10228"/>
                  </a:cubicBezTo>
                  <a:cubicBezTo>
                    <a:pt x="2929" y="10228"/>
                    <a:pt x="1441" y="8740"/>
                    <a:pt x="1441" y="6918"/>
                  </a:cubicBezTo>
                  <a:cubicBezTo>
                    <a:pt x="1441" y="5108"/>
                    <a:pt x="2929" y="3620"/>
                    <a:pt x="4739" y="3620"/>
                  </a:cubicBezTo>
                  <a:cubicBezTo>
                    <a:pt x="5382" y="3620"/>
                    <a:pt x="5989" y="3799"/>
                    <a:pt x="6525" y="4132"/>
                  </a:cubicBezTo>
                  <a:cubicBezTo>
                    <a:pt x="6558" y="4151"/>
                    <a:pt x="6594" y="4161"/>
                    <a:pt x="6628" y="4161"/>
                  </a:cubicBezTo>
                  <a:cubicBezTo>
                    <a:pt x="6679" y="4161"/>
                    <a:pt x="6727" y="4139"/>
                    <a:pt x="6763" y="4096"/>
                  </a:cubicBezTo>
                  <a:cubicBezTo>
                    <a:pt x="6811" y="4025"/>
                    <a:pt x="6799" y="3918"/>
                    <a:pt x="6727" y="3858"/>
                  </a:cubicBezTo>
                  <a:cubicBezTo>
                    <a:pt x="6144" y="3477"/>
                    <a:pt x="5453" y="3275"/>
                    <a:pt x="4763" y="3275"/>
                  </a:cubicBezTo>
                  <a:cubicBezTo>
                    <a:pt x="2751" y="3275"/>
                    <a:pt x="1108" y="4918"/>
                    <a:pt x="1108" y="6918"/>
                  </a:cubicBezTo>
                  <a:cubicBezTo>
                    <a:pt x="1108" y="8930"/>
                    <a:pt x="2751" y="10573"/>
                    <a:pt x="4763" y="10573"/>
                  </a:cubicBezTo>
                  <a:cubicBezTo>
                    <a:pt x="6763" y="10573"/>
                    <a:pt x="8406" y="8930"/>
                    <a:pt x="8406" y="6918"/>
                  </a:cubicBezTo>
                  <a:cubicBezTo>
                    <a:pt x="8406" y="6013"/>
                    <a:pt x="8061" y="5132"/>
                    <a:pt x="7454" y="4465"/>
                  </a:cubicBezTo>
                  <a:lnTo>
                    <a:pt x="7989" y="3930"/>
                  </a:lnTo>
                  <a:cubicBezTo>
                    <a:pt x="8704" y="4739"/>
                    <a:pt x="9144" y="5775"/>
                    <a:pt x="9144" y="6942"/>
                  </a:cubicBezTo>
                  <a:cubicBezTo>
                    <a:pt x="9144" y="9359"/>
                    <a:pt x="7168" y="11347"/>
                    <a:pt x="4739" y="11347"/>
                  </a:cubicBezTo>
                  <a:cubicBezTo>
                    <a:pt x="2322" y="11347"/>
                    <a:pt x="334" y="9359"/>
                    <a:pt x="334" y="6942"/>
                  </a:cubicBezTo>
                  <a:cubicBezTo>
                    <a:pt x="334" y="4513"/>
                    <a:pt x="2322" y="2537"/>
                    <a:pt x="4739" y="2537"/>
                  </a:cubicBezTo>
                  <a:close/>
                  <a:moveTo>
                    <a:pt x="10403" y="1"/>
                  </a:moveTo>
                  <a:cubicBezTo>
                    <a:pt x="10360" y="1"/>
                    <a:pt x="10315" y="16"/>
                    <a:pt x="10275" y="48"/>
                  </a:cubicBezTo>
                  <a:lnTo>
                    <a:pt x="8466" y="1882"/>
                  </a:lnTo>
                  <a:cubicBezTo>
                    <a:pt x="8430" y="1906"/>
                    <a:pt x="8418" y="1953"/>
                    <a:pt x="8418" y="1989"/>
                  </a:cubicBezTo>
                  <a:lnTo>
                    <a:pt x="8418" y="3025"/>
                  </a:lnTo>
                  <a:lnTo>
                    <a:pt x="7978" y="3465"/>
                  </a:lnTo>
                  <a:cubicBezTo>
                    <a:pt x="7120" y="2679"/>
                    <a:pt x="5989" y="2203"/>
                    <a:pt x="4739" y="2203"/>
                  </a:cubicBezTo>
                  <a:cubicBezTo>
                    <a:pt x="2120" y="2203"/>
                    <a:pt x="0" y="4334"/>
                    <a:pt x="0" y="6954"/>
                  </a:cubicBezTo>
                  <a:cubicBezTo>
                    <a:pt x="0" y="9573"/>
                    <a:pt x="2120" y="11692"/>
                    <a:pt x="4739" y="11692"/>
                  </a:cubicBezTo>
                  <a:cubicBezTo>
                    <a:pt x="7358" y="11692"/>
                    <a:pt x="9490" y="9573"/>
                    <a:pt x="9490" y="6954"/>
                  </a:cubicBezTo>
                  <a:cubicBezTo>
                    <a:pt x="9490" y="5704"/>
                    <a:pt x="9013" y="4573"/>
                    <a:pt x="8228" y="3715"/>
                  </a:cubicBezTo>
                  <a:lnTo>
                    <a:pt x="8668" y="3275"/>
                  </a:lnTo>
                  <a:lnTo>
                    <a:pt x="9704" y="3275"/>
                  </a:lnTo>
                  <a:cubicBezTo>
                    <a:pt x="9740" y="3275"/>
                    <a:pt x="9787" y="3263"/>
                    <a:pt x="9823" y="3227"/>
                  </a:cubicBezTo>
                  <a:lnTo>
                    <a:pt x="11645" y="1394"/>
                  </a:lnTo>
                  <a:cubicBezTo>
                    <a:pt x="11680" y="1346"/>
                    <a:pt x="11692" y="1263"/>
                    <a:pt x="11668" y="1203"/>
                  </a:cubicBezTo>
                  <a:cubicBezTo>
                    <a:pt x="11633" y="1144"/>
                    <a:pt x="11573" y="1096"/>
                    <a:pt x="11502" y="1096"/>
                  </a:cubicBezTo>
                  <a:lnTo>
                    <a:pt x="10573" y="1096"/>
                  </a:lnTo>
                  <a:lnTo>
                    <a:pt x="10573" y="179"/>
                  </a:lnTo>
                  <a:cubicBezTo>
                    <a:pt x="10573" y="108"/>
                    <a:pt x="10537" y="48"/>
                    <a:pt x="10466" y="12"/>
                  </a:cubicBezTo>
                  <a:cubicBezTo>
                    <a:pt x="10446" y="5"/>
                    <a:pt x="10425" y="1"/>
                    <a:pt x="104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2" name="Google Shape;322;p28"/>
            <p:cNvGrpSpPr/>
            <p:nvPr/>
          </p:nvGrpSpPr>
          <p:grpSpPr>
            <a:xfrm>
              <a:off x="5242982" y="2795092"/>
              <a:ext cx="467992" cy="416261"/>
              <a:chOff x="854261" y="2908813"/>
              <a:chExt cx="377474" cy="335748"/>
            </a:xfrm>
          </p:grpSpPr>
          <p:sp>
            <p:nvSpPr>
              <p:cNvPr id="323" name="Google Shape;323;p28"/>
              <p:cNvSpPr/>
              <p:nvPr/>
            </p:nvSpPr>
            <p:spPr>
              <a:xfrm>
                <a:off x="896337" y="3079695"/>
                <a:ext cx="47391" cy="17091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537" extrusionOk="0">
                    <a:moveTo>
                      <a:pt x="179" y="1"/>
                    </a:moveTo>
                    <a:cubicBezTo>
                      <a:pt x="96" y="1"/>
                      <a:pt x="0" y="72"/>
                      <a:pt x="0" y="179"/>
                    </a:cubicBezTo>
                    <a:cubicBezTo>
                      <a:pt x="0" y="263"/>
                      <a:pt x="84" y="358"/>
                      <a:pt x="179" y="358"/>
                    </a:cubicBezTo>
                    <a:cubicBezTo>
                      <a:pt x="381" y="358"/>
                      <a:pt x="941" y="382"/>
                      <a:pt x="1227" y="525"/>
                    </a:cubicBezTo>
                    <a:cubicBezTo>
                      <a:pt x="1251" y="537"/>
                      <a:pt x="1274" y="537"/>
                      <a:pt x="1298" y="537"/>
                    </a:cubicBezTo>
                    <a:cubicBezTo>
                      <a:pt x="1358" y="537"/>
                      <a:pt x="1417" y="501"/>
                      <a:pt x="1453" y="441"/>
                    </a:cubicBezTo>
                    <a:cubicBezTo>
                      <a:pt x="1489" y="358"/>
                      <a:pt x="1465" y="251"/>
                      <a:pt x="1370" y="203"/>
                    </a:cubicBezTo>
                    <a:cubicBezTo>
                      <a:pt x="977" y="1"/>
                      <a:pt x="215" y="1"/>
                      <a:pt x="1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28"/>
              <p:cNvSpPr/>
              <p:nvPr/>
            </p:nvSpPr>
            <p:spPr>
              <a:xfrm>
                <a:off x="878514" y="3191855"/>
                <a:ext cx="11426" cy="52706"/>
              </a:xfrm>
              <a:custGeom>
                <a:avLst/>
                <a:gdLst/>
                <a:ahLst/>
                <a:cxnLst/>
                <a:rect l="l" t="t" r="r" b="b"/>
                <a:pathLst>
                  <a:path w="359" h="1656" extrusionOk="0">
                    <a:moveTo>
                      <a:pt x="179" y="1"/>
                    </a:moveTo>
                    <a:cubicBezTo>
                      <a:pt x="84" y="1"/>
                      <a:pt x="1" y="72"/>
                      <a:pt x="1" y="180"/>
                    </a:cubicBezTo>
                    <a:lnTo>
                      <a:pt x="1" y="1477"/>
                    </a:lnTo>
                    <a:cubicBezTo>
                      <a:pt x="1" y="1561"/>
                      <a:pt x="72" y="1656"/>
                      <a:pt x="179" y="1656"/>
                    </a:cubicBezTo>
                    <a:cubicBezTo>
                      <a:pt x="287" y="1656"/>
                      <a:pt x="358" y="1585"/>
                      <a:pt x="358" y="1477"/>
                    </a:cubicBezTo>
                    <a:lnTo>
                      <a:pt x="358" y="180"/>
                    </a:lnTo>
                    <a:cubicBezTo>
                      <a:pt x="358" y="72"/>
                      <a:pt x="287" y="1"/>
                      <a:pt x="1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28"/>
              <p:cNvSpPr/>
              <p:nvPr/>
            </p:nvSpPr>
            <p:spPr>
              <a:xfrm>
                <a:off x="854261" y="3050159"/>
                <a:ext cx="219451" cy="194052"/>
              </a:xfrm>
              <a:custGeom>
                <a:avLst/>
                <a:gdLst/>
                <a:ahLst/>
                <a:cxnLst/>
                <a:rect l="l" t="t" r="r" b="b"/>
                <a:pathLst>
                  <a:path w="6895" h="6097" extrusionOk="0">
                    <a:moveTo>
                      <a:pt x="6406" y="679"/>
                    </a:moveTo>
                    <a:lnTo>
                      <a:pt x="6466" y="929"/>
                    </a:lnTo>
                    <a:cubicBezTo>
                      <a:pt x="6490" y="1000"/>
                      <a:pt x="6478" y="1072"/>
                      <a:pt x="6418" y="1119"/>
                    </a:cubicBezTo>
                    <a:lnTo>
                      <a:pt x="6311" y="1226"/>
                    </a:lnTo>
                    <a:lnTo>
                      <a:pt x="6073" y="988"/>
                    </a:lnTo>
                    <a:lnTo>
                      <a:pt x="6406" y="679"/>
                    </a:lnTo>
                    <a:close/>
                    <a:moveTo>
                      <a:pt x="3192" y="345"/>
                    </a:moveTo>
                    <a:lnTo>
                      <a:pt x="3192" y="1060"/>
                    </a:lnTo>
                    <a:cubicBezTo>
                      <a:pt x="3192" y="1179"/>
                      <a:pt x="3156" y="1298"/>
                      <a:pt x="3108" y="1405"/>
                    </a:cubicBezTo>
                    <a:lnTo>
                      <a:pt x="3025" y="1584"/>
                    </a:lnTo>
                    <a:cubicBezTo>
                      <a:pt x="3013" y="1607"/>
                      <a:pt x="3013" y="1619"/>
                      <a:pt x="3013" y="1655"/>
                    </a:cubicBezTo>
                    <a:lnTo>
                      <a:pt x="3013" y="2024"/>
                    </a:lnTo>
                    <a:cubicBezTo>
                      <a:pt x="2989" y="2286"/>
                      <a:pt x="2894" y="2524"/>
                      <a:pt x="2715" y="2703"/>
                    </a:cubicBezTo>
                    <a:cubicBezTo>
                      <a:pt x="2537" y="2881"/>
                      <a:pt x="2275" y="2965"/>
                      <a:pt x="2025" y="2965"/>
                    </a:cubicBezTo>
                    <a:cubicBezTo>
                      <a:pt x="1525" y="2953"/>
                      <a:pt x="1120" y="2500"/>
                      <a:pt x="1120" y="1988"/>
                    </a:cubicBezTo>
                    <a:lnTo>
                      <a:pt x="1120" y="1655"/>
                    </a:lnTo>
                    <a:cubicBezTo>
                      <a:pt x="1120" y="1619"/>
                      <a:pt x="1120" y="1596"/>
                      <a:pt x="1108" y="1584"/>
                    </a:cubicBezTo>
                    <a:lnTo>
                      <a:pt x="1001" y="1369"/>
                    </a:lnTo>
                    <a:cubicBezTo>
                      <a:pt x="953" y="1298"/>
                      <a:pt x="941" y="1203"/>
                      <a:pt x="941" y="1119"/>
                    </a:cubicBezTo>
                    <a:lnTo>
                      <a:pt x="941" y="1107"/>
                    </a:lnTo>
                    <a:cubicBezTo>
                      <a:pt x="941" y="691"/>
                      <a:pt x="1287" y="345"/>
                      <a:pt x="1703" y="345"/>
                    </a:cubicBezTo>
                    <a:close/>
                    <a:moveTo>
                      <a:pt x="2442" y="3227"/>
                    </a:moveTo>
                    <a:cubicBezTo>
                      <a:pt x="2454" y="3298"/>
                      <a:pt x="2477" y="3334"/>
                      <a:pt x="2489" y="3381"/>
                    </a:cubicBezTo>
                    <a:lnTo>
                      <a:pt x="2323" y="3548"/>
                    </a:lnTo>
                    <a:cubicBezTo>
                      <a:pt x="2251" y="3620"/>
                      <a:pt x="2156" y="3655"/>
                      <a:pt x="2059" y="3655"/>
                    </a:cubicBezTo>
                    <a:cubicBezTo>
                      <a:pt x="1962" y="3655"/>
                      <a:pt x="1864" y="3620"/>
                      <a:pt x="1787" y="3548"/>
                    </a:cubicBezTo>
                    <a:lnTo>
                      <a:pt x="1644" y="3393"/>
                    </a:lnTo>
                    <a:cubicBezTo>
                      <a:pt x="1656" y="3358"/>
                      <a:pt x="1668" y="3286"/>
                      <a:pt x="1668" y="3227"/>
                    </a:cubicBezTo>
                    <a:cubicBezTo>
                      <a:pt x="1775" y="3262"/>
                      <a:pt x="1894" y="3286"/>
                      <a:pt x="2013" y="3286"/>
                    </a:cubicBezTo>
                    <a:lnTo>
                      <a:pt x="2061" y="3286"/>
                    </a:lnTo>
                    <a:cubicBezTo>
                      <a:pt x="2192" y="3286"/>
                      <a:pt x="2323" y="3274"/>
                      <a:pt x="2442" y="3227"/>
                    </a:cubicBezTo>
                    <a:close/>
                    <a:moveTo>
                      <a:pt x="1680" y="0"/>
                    </a:moveTo>
                    <a:cubicBezTo>
                      <a:pt x="1072" y="0"/>
                      <a:pt x="584" y="500"/>
                      <a:pt x="584" y="1107"/>
                    </a:cubicBezTo>
                    <a:lnTo>
                      <a:pt x="584" y="1119"/>
                    </a:lnTo>
                    <a:cubicBezTo>
                      <a:pt x="584" y="1250"/>
                      <a:pt x="608" y="1405"/>
                      <a:pt x="668" y="1524"/>
                    </a:cubicBezTo>
                    <a:lnTo>
                      <a:pt x="763" y="1703"/>
                    </a:lnTo>
                    <a:lnTo>
                      <a:pt x="763" y="1988"/>
                    </a:lnTo>
                    <a:cubicBezTo>
                      <a:pt x="763" y="2429"/>
                      <a:pt x="977" y="2834"/>
                      <a:pt x="1311" y="3072"/>
                    </a:cubicBezTo>
                    <a:lnTo>
                      <a:pt x="1311" y="3215"/>
                    </a:lnTo>
                    <a:cubicBezTo>
                      <a:pt x="1311" y="3310"/>
                      <a:pt x="1251" y="3381"/>
                      <a:pt x="1156" y="3417"/>
                    </a:cubicBezTo>
                    <a:lnTo>
                      <a:pt x="537" y="3596"/>
                    </a:lnTo>
                    <a:cubicBezTo>
                      <a:pt x="227" y="3679"/>
                      <a:pt x="1" y="3965"/>
                      <a:pt x="1" y="4286"/>
                    </a:cubicBezTo>
                    <a:lnTo>
                      <a:pt x="1" y="5917"/>
                    </a:lnTo>
                    <a:cubicBezTo>
                      <a:pt x="1" y="6001"/>
                      <a:pt x="72" y="6096"/>
                      <a:pt x="179" y="6096"/>
                    </a:cubicBezTo>
                    <a:cubicBezTo>
                      <a:pt x="287" y="6096"/>
                      <a:pt x="358" y="6013"/>
                      <a:pt x="358" y="5917"/>
                    </a:cubicBezTo>
                    <a:lnTo>
                      <a:pt x="358" y="4310"/>
                    </a:lnTo>
                    <a:cubicBezTo>
                      <a:pt x="358" y="4143"/>
                      <a:pt x="477" y="3977"/>
                      <a:pt x="644" y="3929"/>
                    </a:cubicBezTo>
                    <a:lnTo>
                      <a:pt x="1263" y="3751"/>
                    </a:lnTo>
                    <a:cubicBezTo>
                      <a:pt x="1322" y="3739"/>
                      <a:pt x="1370" y="3715"/>
                      <a:pt x="1418" y="3679"/>
                    </a:cubicBezTo>
                    <a:lnTo>
                      <a:pt x="1513" y="3786"/>
                    </a:lnTo>
                    <a:cubicBezTo>
                      <a:pt x="1668" y="3929"/>
                      <a:pt x="1846" y="3989"/>
                      <a:pt x="2037" y="3989"/>
                    </a:cubicBezTo>
                    <a:cubicBezTo>
                      <a:pt x="2227" y="3989"/>
                      <a:pt x="2406" y="3917"/>
                      <a:pt x="2561" y="3786"/>
                    </a:cubicBezTo>
                    <a:lnTo>
                      <a:pt x="2727" y="3620"/>
                    </a:lnTo>
                    <a:cubicBezTo>
                      <a:pt x="2799" y="3655"/>
                      <a:pt x="2870" y="3679"/>
                      <a:pt x="2966" y="3679"/>
                    </a:cubicBezTo>
                    <a:lnTo>
                      <a:pt x="3001" y="3679"/>
                    </a:lnTo>
                    <a:cubicBezTo>
                      <a:pt x="3144" y="3679"/>
                      <a:pt x="3275" y="3620"/>
                      <a:pt x="3382" y="3524"/>
                    </a:cubicBezTo>
                    <a:lnTo>
                      <a:pt x="5823" y="1226"/>
                    </a:lnTo>
                    <a:lnTo>
                      <a:pt x="6061" y="1465"/>
                    </a:lnTo>
                    <a:lnTo>
                      <a:pt x="3239" y="4274"/>
                    </a:lnTo>
                    <a:cubicBezTo>
                      <a:pt x="3061" y="4453"/>
                      <a:pt x="2977" y="4679"/>
                      <a:pt x="2977" y="4917"/>
                    </a:cubicBezTo>
                    <a:lnTo>
                      <a:pt x="2977" y="5906"/>
                    </a:lnTo>
                    <a:cubicBezTo>
                      <a:pt x="2977" y="6001"/>
                      <a:pt x="3049" y="6096"/>
                      <a:pt x="3156" y="6096"/>
                    </a:cubicBezTo>
                    <a:cubicBezTo>
                      <a:pt x="3239" y="6096"/>
                      <a:pt x="3335" y="6013"/>
                      <a:pt x="3335" y="5906"/>
                    </a:cubicBezTo>
                    <a:lnTo>
                      <a:pt x="3335" y="4917"/>
                    </a:lnTo>
                    <a:cubicBezTo>
                      <a:pt x="3335" y="4763"/>
                      <a:pt x="3394" y="4620"/>
                      <a:pt x="3501" y="4513"/>
                    </a:cubicBezTo>
                    <a:lnTo>
                      <a:pt x="6656" y="1357"/>
                    </a:lnTo>
                    <a:cubicBezTo>
                      <a:pt x="6787" y="1226"/>
                      <a:pt x="6847" y="1024"/>
                      <a:pt x="6799" y="834"/>
                    </a:cubicBezTo>
                    <a:lnTo>
                      <a:pt x="6704" y="405"/>
                    </a:lnTo>
                    <a:lnTo>
                      <a:pt x="6823" y="298"/>
                    </a:lnTo>
                    <a:cubicBezTo>
                      <a:pt x="6895" y="238"/>
                      <a:pt x="6895" y="119"/>
                      <a:pt x="6823" y="60"/>
                    </a:cubicBezTo>
                    <a:cubicBezTo>
                      <a:pt x="6793" y="24"/>
                      <a:pt x="6749" y="6"/>
                      <a:pt x="6704" y="6"/>
                    </a:cubicBezTo>
                    <a:cubicBezTo>
                      <a:pt x="6659" y="6"/>
                      <a:pt x="6615" y="24"/>
                      <a:pt x="6585" y="60"/>
                    </a:cubicBezTo>
                    <a:lnTo>
                      <a:pt x="3156" y="3274"/>
                    </a:lnTo>
                    <a:cubicBezTo>
                      <a:pt x="3132" y="3310"/>
                      <a:pt x="3073" y="3334"/>
                      <a:pt x="3025" y="3334"/>
                    </a:cubicBezTo>
                    <a:lnTo>
                      <a:pt x="2977" y="3334"/>
                    </a:lnTo>
                    <a:cubicBezTo>
                      <a:pt x="2870" y="3334"/>
                      <a:pt x="2787" y="3250"/>
                      <a:pt x="2787" y="3143"/>
                    </a:cubicBezTo>
                    <a:lnTo>
                      <a:pt x="2787" y="3084"/>
                    </a:lnTo>
                    <a:cubicBezTo>
                      <a:pt x="2846" y="3036"/>
                      <a:pt x="2906" y="3000"/>
                      <a:pt x="2942" y="2953"/>
                    </a:cubicBezTo>
                    <a:cubicBezTo>
                      <a:pt x="3204" y="2715"/>
                      <a:pt x="3335" y="2381"/>
                      <a:pt x="3335" y="2024"/>
                    </a:cubicBezTo>
                    <a:lnTo>
                      <a:pt x="3335" y="1703"/>
                    </a:lnTo>
                    <a:lnTo>
                      <a:pt x="3406" y="1572"/>
                    </a:lnTo>
                    <a:cubicBezTo>
                      <a:pt x="3477" y="1417"/>
                      <a:pt x="3525" y="1238"/>
                      <a:pt x="3525" y="1072"/>
                    </a:cubicBezTo>
                    <a:lnTo>
                      <a:pt x="3525" y="179"/>
                    </a:lnTo>
                    <a:cubicBezTo>
                      <a:pt x="3525" y="95"/>
                      <a:pt x="3454" y="0"/>
                      <a:pt x="33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28"/>
              <p:cNvSpPr/>
              <p:nvPr/>
            </p:nvSpPr>
            <p:spPr>
              <a:xfrm>
                <a:off x="1008115" y="2908813"/>
                <a:ext cx="223620" cy="188355"/>
              </a:xfrm>
              <a:custGeom>
                <a:avLst/>
                <a:gdLst/>
                <a:ahLst/>
                <a:cxnLst/>
                <a:rect l="l" t="t" r="r" b="b"/>
                <a:pathLst>
                  <a:path w="7026" h="5918" extrusionOk="0">
                    <a:moveTo>
                      <a:pt x="560" y="0"/>
                    </a:moveTo>
                    <a:cubicBezTo>
                      <a:pt x="263" y="0"/>
                      <a:pt x="1" y="238"/>
                      <a:pt x="1" y="548"/>
                    </a:cubicBezTo>
                    <a:lnTo>
                      <a:pt x="1" y="5251"/>
                    </a:lnTo>
                    <a:cubicBezTo>
                      <a:pt x="1" y="5334"/>
                      <a:pt x="84" y="5429"/>
                      <a:pt x="179" y="5429"/>
                    </a:cubicBezTo>
                    <a:cubicBezTo>
                      <a:pt x="287" y="5429"/>
                      <a:pt x="358" y="5358"/>
                      <a:pt x="358" y="5251"/>
                    </a:cubicBezTo>
                    <a:lnTo>
                      <a:pt x="358" y="548"/>
                    </a:lnTo>
                    <a:cubicBezTo>
                      <a:pt x="358" y="441"/>
                      <a:pt x="453" y="357"/>
                      <a:pt x="560" y="357"/>
                    </a:cubicBezTo>
                    <a:lnTo>
                      <a:pt x="6478" y="357"/>
                    </a:lnTo>
                    <a:cubicBezTo>
                      <a:pt x="6585" y="357"/>
                      <a:pt x="6668" y="441"/>
                      <a:pt x="6668" y="548"/>
                    </a:cubicBezTo>
                    <a:lnTo>
                      <a:pt x="6668" y="5370"/>
                    </a:lnTo>
                    <a:cubicBezTo>
                      <a:pt x="6668" y="5477"/>
                      <a:pt x="6585" y="5560"/>
                      <a:pt x="6478" y="5560"/>
                    </a:cubicBezTo>
                    <a:lnTo>
                      <a:pt x="2525" y="5560"/>
                    </a:lnTo>
                    <a:cubicBezTo>
                      <a:pt x="2430" y="5560"/>
                      <a:pt x="2346" y="5632"/>
                      <a:pt x="2346" y="5739"/>
                    </a:cubicBezTo>
                    <a:cubicBezTo>
                      <a:pt x="2346" y="5846"/>
                      <a:pt x="2418" y="5917"/>
                      <a:pt x="2525" y="5917"/>
                    </a:cubicBezTo>
                    <a:lnTo>
                      <a:pt x="6478" y="5917"/>
                    </a:lnTo>
                    <a:cubicBezTo>
                      <a:pt x="6775" y="5917"/>
                      <a:pt x="7025" y="5679"/>
                      <a:pt x="7025" y="5370"/>
                    </a:cubicBezTo>
                    <a:lnTo>
                      <a:pt x="7025" y="548"/>
                    </a:lnTo>
                    <a:cubicBezTo>
                      <a:pt x="7025" y="226"/>
                      <a:pt x="6787" y="0"/>
                      <a:pt x="64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28"/>
              <p:cNvSpPr/>
              <p:nvPr/>
            </p:nvSpPr>
            <p:spPr>
              <a:xfrm>
                <a:off x="1037301" y="2944046"/>
                <a:ext cx="165248" cy="105763"/>
              </a:xfrm>
              <a:custGeom>
                <a:avLst/>
                <a:gdLst/>
                <a:ahLst/>
                <a:cxnLst/>
                <a:rect l="l" t="t" r="r" b="b"/>
                <a:pathLst>
                  <a:path w="5192" h="3323" extrusionOk="0">
                    <a:moveTo>
                      <a:pt x="4084" y="0"/>
                    </a:moveTo>
                    <a:cubicBezTo>
                      <a:pt x="4001" y="0"/>
                      <a:pt x="3906" y="84"/>
                      <a:pt x="3906" y="179"/>
                    </a:cubicBezTo>
                    <a:cubicBezTo>
                      <a:pt x="3906" y="286"/>
                      <a:pt x="3989" y="358"/>
                      <a:pt x="4084" y="358"/>
                    </a:cubicBezTo>
                    <a:lnTo>
                      <a:pt x="4596" y="358"/>
                    </a:lnTo>
                    <a:lnTo>
                      <a:pt x="2691" y="2263"/>
                    </a:lnTo>
                    <a:lnTo>
                      <a:pt x="1882" y="1465"/>
                    </a:lnTo>
                    <a:cubicBezTo>
                      <a:pt x="1846" y="1429"/>
                      <a:pt x="1801" y="1411"/>
                      <a:pt x="1758" y="1411"/>
                    </a:cubicBezTo>
                    <a:cubicBezTo>
                      <a:pt x="1715" y="1411"/>
                      <a:pt x="1673" y="1429"/>
                      <a:pt x="1644" y="1465"/>
                    </a:cubicBezTo>
                    <a:lnTo>
                      <a:pt x="72" y="3036"/>
                    </a:lnTo>
                    <a:cubicBezTo>
                      <a:pt x="1" y="3120"/>
                      <a:pt x="1" y="3215"/>
                      <a:pt x="72" y="3275"/>
                    </a:cubicBezTo>
                    <a:cubicBezTo>
                      <a:pt x="96" y="3310"/>
                      <a:pt x="143" y="3322"/>
                      <a:pt x="191" y="3322"/>
                    </a:cubicBezTo>
                    <a:cubicBezTo>
                      <a:pt x="239" y="3322"/>
                      <a:pt x="274" y="3310"/>
                      <a:pt x="310" y="3275"/>
                    </a:cubicBezTo>
                    <a:lnTo>
                      <a:pt x="1763" y="1822"/>
                    </a:lnTo>
                    <a:lnTo>
                      <a:pt x="2572" y="2620"/>
                    </a:lnTo>
                    <a:cubicBezTo>
                      <a:pt x="2608" y="2661"/>
                      <a:pt x="2653" y="2682"/>
                      <a:pt x="2696" y="2682"/>
                    </a:cubicBezTo>
                    <a:cubicBezTo>
                      <a:pt x="2739" y="2682"/>
                      <a:pt x="2781" y="2661"/>
                      <a:pt x="2810" y="2620"/>
                    </a:cubicBezTo>
                    <a:lnTo>
                      <a:pt x="4835" y="596"/>
                    </a:lnTo>
                    <a:lnTo>
                      <a:pt x="4835" y="1108"/>
                    </a:lnTo>
                    <a:cubicBezTo>
                      <a:pt x="4835" y="1191"/>
                      <a:pt x="4906" y="1286"/>
                      <a:pt x="5013" y="1286"/>
                    </a:cubicBezTo>
                    <a:cubicBezTo>
                      <a:pt x="5120" y="1286"/>
                      <a:pt x="5192" y="1215"/>
                      <a:pt x="5192" y="1108"/>
                    </a:cubicBezTo>
                    <a:lnTo>
                      <a:pt x="5192" y="179"/>
                    </a:lnTo>
                    <a:cubicBezTo>
                      <a:pt x="5192" y="84"/>
                      <a:pt x="5120" y="0"/>
                      <a:pt x="50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8" name="Google Shape;328;p28"/>
            <p:cNvGrpSpPr/>
            <p:nvPr/>
          </p:nvGrpSpPr>
          <p:grpSpPr>
            <a:xfrm>
              <a:off x="6147032" y="1574896"/>
              <a:ext cx="438832" cy="395347"/>
              <a:chOff x="3988156" y="3380210"/>
              <a:chExt cx="353954" cy="318880"/>
            </a:xfrm>
          </p:grpSpPr>
          <p:sp>
            <p:nvSpPr>
              <p:cNvPr id="329" name="Google Shape;329;p28"/>
              <p:cNvSpPr/>
              <p:nvPr/>
            </p:nvSpPr>
            <p:spPr>
              <a:xfrm>
                <a:off x="4134053" y="3446156"/>
                <a:ext cx="28454" cy="49269"/>
              </a:xfrm>
              <a:custGeom>
                <a:avLst/>
                <a:gdLst/>
                <a:ahLst/>
                <a:cxnLst/>
                <a:rect l="l" t="t" r="r" b="b"/>
                <a:pathLst>
                  <a:path w="894" h="1548" extrusionOk="0">
                    <a:moveTo>
                      <a:pt x="417" y="286"/>
                    </a:moveTo>
                    <a:lnTo>
                      <a:pt x="417" y="572"/>
                    </a:lnTo>
                    <a:cubicBezTo>
                      <a:pt x="298" y="524"/>
                      <a:pt x="274" y="500"/>
                      <a:pt x="274" y="417"/>
                    </a:cubicBezTo>
                    <a:cubicBezTo>
                      <a:pt x="274" y="345"/>
                      <a:pt x="346" y="298"/>
                      <a:pt x="417" y="286"/>
                    </a:cubicBezTo>
                    <a:close/>
                    <a:moveTo>
                      <a:pt x="524" y="869"/>
                    </a:moveTo>
                    <a:cubicBezTo>
                      <a:pt x="643" y="917"/>
                      <a:pt x="655" y="976"/>
                      <a:pt x="655" y="1048"/>
                    </a:cubicBezTo>
                    <a:cubicBezTo>
                      <a:pt x="655" y="1119"/>
                      <a:pt x="596" y="1179"/>
                      <a:pt x="524" y="1191"/>
                    </a:cubicBezTo>
                    <a:lnTo>
                      <a:pt x="524" y="869"/>
                    </a:lnTo>
                    <a:close/>
                    <a:moveTo>
                      <a:pt x="477" y="0"/>
                    </a:moveTo>
                    <a:cubicBezTo>
                      <a:pt x="453" y="0"/>
                      <a:pt x="417" y="24"/>
                      <a:pt x="417" y="48"/>
                    </a:cubicBezTo>
                    <a:lnTo>
                      <a:pt x="417" y="107"/>
                    </a:lnTo>
                    <a:cubicBezTo>
                      <a:pt x="191" y="131"/>
                      <a:pt x="60" y="250"/>
                      <a:pt x="60" y="476"/>
                    </a:cubicBezTo>
                    <a:cubicBezTo>
                      <a:pt x="60" y="703"/>
                      <a:pt x="227" y="774"/>
                      <a:pt x="417" y="845"/>
                    </a:cubicBezTo>
                    <a:lnTo>
                      <a:pt x="417" y="1226"/>
                    </a:lnTo>
                    <a:cubicBezTo>
                      <a:pt x="310" y="1203"/>
                      <a:pt x="274" y="1179"/>
                      <a:pt x="179" y="1107"/>
                    </a:cubicBezTo>
                    <a:cubicBezTo>
                      <a:pt x="160" y="1093"/>
                      <a:pt x="143" y="1087"/>
                      <a:pt x="127" y="1087"/>
                    </a:cubicBezTo>
                    <a:cubicBezTo>
                      <a:pt x="101" y="1087"/>
                      <a:pt x="77" y="1102"/>
                      <a:pt x="48" y="1131"/>
                    </a:cubicBezTo>
                    <a:cubicBezTo>
                      <a:pt x="0" y="1191"/>
                      <a:pt x="0" y="1250"/>
                      <a:pt x="48" y="1298"/>
                    </a:cubicBezTo>
                    <a:cubicBezTo>
                      <a:pt x="120" y="1405"/>
                      <a:pt x="274" y="1453"/>
                      <a:pt x="417" y="1453"/>
                    </a:cubicBezTo>
                    <a:lnTo>
                      <a:pt x="417" y="1512"/>
                    </a:lnTo>
                    <a:cubicBezTo>
                      <a:pt x="417" y="1536"/>
                      <a:pt x="453" y="1548"/>
                      <a:pt x="477" y="1548"/>
                    </a:cubicBezTo>
                    <a:cubicBezTo>
                      <a:pt x="512" y="1548"/>
                      <a:pt x="536" y="1536"/>
                      <a:pt x="536" y="1512"/>
                    </a:cubicBezTo>
                    <a:lnTo>
                      <a:pt x="536" y="1453"/>
                    </a:lnTo>
                    <a:cubicBezTo>
                      <a:pt x="727" y="1417"/>
                      <a:pt x="893" y="1298"/>
                      <a:pt x="893" y="1048"/>
                    </a:cubicBezTo>
                    <a:cubicBezTo>
                      <a:pt x="893" y="798"/>
                      <a:pt x="751" y="691"/>
                      <a:pt x="536" y="619"/>
                    </a:cubicBezTo>
                    <a:lnTo>
                      <a:pt x="536" y="286"/>
                    </a:lnTo>
                    <a:cubicBezTo>
                      <a:pt x="584" y="286"/>
                      <a:pt x="631" y="298"/>
                      <a:pt x="667" y="333"/>
                    </a:cubicBezTo>
                    <a:cubicBezTo>
                      <a:pt x="694" y="340"/>
                      <a:pt x="726" y="363"/>
                      <a:pt x="759" y="363"/>
                    </a:cubicBezTo>
                    <a:cubicBezTo>
                      <a:pt x="783" y="363"/>
                      <a:pt x="808" y="350"/>
                      <a:pt x="834" y="310"/>
                    </a:cubicBezTo>
                    <a:cubicBezTo>
                      <a:pt x="870" y="274"/>
                      <a:pt x="882" y="214"/>
                      <a:pt x="822" y="167"/>
                    </a:cubicBezTo>
                    <a:cubicBezTo>
                      <a:pt x="751" y="107"/>
                      <a:pt x="631" y="95"/>
                      <a:pt x="536" y="95"/>
                    </a:cubicBezTo>
                    <a:lnTo>
                      <a:pt x="536" y="48"/>
                    </a:lnTo>
                    <a:cubicBezTo>
                      <a:pt x="536" y="12"/>
                      <a:pt x="501" y="0"/>
                      <a:pt x="4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28"/>
              <p:cNvSpPr/>
              <p:nvPr/>
            </p:nvSpPr>
            <p:spPr>
              <a:xfrm>
                <a:off x="4188988" y="3398001"/>
                <a:ext cx="81510" cy="81510"/>
              </a:xfrm>
              <a:custGeom>
                <a:avLst/>
                <a:gdLst/>
                <a:ahLst/>
                <a:cxnLst/>
                <a:rect l="l" t="t" r="r" b="b"/>
                <a:pathLst>
                  <a:path w="2561" h="2561" extrusionOk="0">
                    <a:moveTo>
                      <a:pt x="1287" y="311"/>
                    </a:moveTo>
                    <a:cubicBezTo>
                      <a:pt x="1823" y="311"/>
                      <a:pt x="2251" y="739"/>
                      <a:pt x="2251" y="1275"/>
                    </a:cubicBezTo>
                    <a:cubicBezTo>
                      <a:pt x="2251" y="1811"/>
                      <a:pt x="1823" y="2251"/>
                      <a:pt x="1287" y="2251"/>
                    </a:cubicBezTo>
                    <a:cubicBezTo>
                      <a:pt x="751" y="2251"/>
                      <a:pt x="310" y="1811"/>
                      <a:pt x="310" y="1275"/>
                    </a:cubicBezTo>
                    <a:cubicBezTo>
                      <a:pt x="310" y="739"/>
                      <a:pt x="751" y="311"/>
                      <a:pt x="1287" y="311"/>
                    </a:cubicBezTo>
                    <a:close/>
                    <a:moveTo>
                      <a:pt x="1287" y="1"/>
                    </a:moveTo>
                    <a:cubicBezTo>
                      <a:pt x="572" y="1"/>
                      <a:pt x="1" y="584"/>
                      <a:pt x="1" y="1275"/>
                    </a:cubicBezTo>
                    <a:cubicBezTo>
                      <a:pt x="1" y="1989"/>
                      <a:pt x="584" y="2561"/>
                      <a:pt x="1287" y="2561"/>
                    </a:cubicBezTo>
                    <a:cubicBezTo>
                      <a:pt x="2001" y="2561"/>
                      <a:pt x="2561" y="1977"/>
                      <a:pt x="2561" y="1275"/>
                    </a:cubicBezTo>
                    <a:cubicBezTo>
                      <a:pt x="2561" y="584"/>
                      <a:pt x="2001" y="1"/>
                      <a:pt x="12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28"/>
              <p:cNvSpPr/>
              <p:nvPr/>
            </p:nvSpPr>
            <p:spPr>
              <a:xfrm>
                <a:off x="4090863" y="3380210"/>
                <a:ext cx="195930" cy="146311"/>
              </a:xfrm>
              <a:custGeom>
                <a:avLst/>
                <a:gdLst/>
                <a:ahLst/>
                <a:cxnLst/>
                <a:rect l="l" t="t" r="r" b="b"/>
                <a:pathLst>
                  <a:path w="6156" h="4597" extrusionOk="0">
                    <a:moveTo>
                      <a:pt x="1810" y="1834"/>
                    </a:moveTo>
                    <a:cubicBezTo>
                      <a:pt x="2131" y="1834"/>
                      <a:pt x="2429" y="2001"/>
                      <a:pt x="2608" y="2274"/>
                    </a:cubicBezTo>
                    <a:cubicBezTo>
                      <a:pt x="2643" y="2405"/>
                      <a:pt x="2703" y="2536"/>
                      <a:pt x="2762" y="2667"/>
                    </a:cubicBezTo>
                    <a:cubicBezTo>
                      <a:pt x="2762" y="2715"/>
                      <a:pt x="2774" y="2763"/>
                      <a:pt x="2774" y="2810"/>
                    </a:cubicBezTo>
                    <a:cubicBezTo>
                      <a:pt x="2774" y="3346"/>
                      <a:pt x="2346" y="3775"/>
                      <a:pt x="1810" y="3775"/>
                    </a:cubicBezTo>
                    <a:cubicBezTo>
                      <a:pt x="1274" y="3775"/>
                      <a:pt x="834" y="3346"/>
                      <a:pt x="834" y="2810"/>
                    </a:cubicBezTo>
                    <a:cubicBezTo>
                      <a:pt x="834" y="2274"/>
                      <a:pt x="1274" y="1834"/>
                      <a:pt x="1810" y="1834"/>
                    </a:cubicBezTo>
                    <a:close/>
                    <a:moveTo>
                      <a:pt x="1810" y="1322"/>
                    </a:moveTo>
                    <a:cubicBezTo>
                      <a:pt x="2084" y="1322"/>
                      <a:pt x="2346" y="1393"/>
                      <a:pt x="2584" y="1536"/>
                    </a:cubicBezTo>
                    <a:cubicBezTo>
                      <a:pt x="2560" y="1620"/>
                      <a:pt x="2560" y="1703"/>
                      <a:pt x="2548" y="1774"/>
                    </a:cubicBezTo>
                    <a:cubicBezTo>
                      <a:pt x="2346" y="1632"/>
                      <a:pt x="2072" y="1536"/>
                      <a:pt x="1810" y="1536"/>
                    </a:cubicBezTo>
                    <a:cubicBezTo>
                      <a:pt x="1096" y="1536"/>
                      <a:pt x="524" y="2120"/>
                      <a:pt x="524" y="2822"/>
                    </a:cubicBezTo>
                    <a:cubicBezTo>
                      <a:pt x="524" y="3537"/>
                      <a:pt x="1107" y="4096"/>
                      <a:pt x="1810" y="4096"/>
                    </a:cubicBezTo>
                    <a:cubicBezTo>
                      <a:pt x="2417" y="4096"/>
                      <a:pt x="2917" y="3668"/>
                      <a:pt x="3060" y="3108"/>
                    </a:cubicBezTo>
                    <a:cubicBezTo>
                      <a:pt x="3120" y="3167"/>
                      <a:pt x="3155" y="3203"/>
                      <a:pt x="3239" y="3263"/>
                    </a:cubicBezTo>
                    <a:cubicBezTo>
                      <a:pt x="3036" y="3882"/>
                      <a:pt x="2477" y="4299"/>
                      <a:pt x="1810" y="4299"/>
                    </a:cubicBezTo>
                    <a:cubicBezTo>
                      <a:pt x="988" y="4299"/>
                      <a:pt x="322" y="3620"/>
                      <a:pt x="322" y="2810"/>
                    </a:cubicBezTo>
                    <a:cubicBezTo>
                      <a:pt x="322" y="1989"/>
                      <a:pt x="988" y="1322"/>
                      <a:pt x="1810" y="1322"/>
                    </a:cubicBezTo>
                    <a:close/>
                    <a:moveTo>
                      <a:pt x="4382" y="0"/>
                    </a:moveTo>
                    <a:cubicBezTo>
                      <a:pt x="3608" y="0"/>
                      <a:pt x="2929" y="500"/>
                      <a:pt x="2679" y="1179"/>
                    </a:cubicBezTo>
                    <a:cubicBezTo>
                      <a:pt x="2417" y="1036"/>
                      <a:pt x="2131" y="953"/>
                      <a:pt x="1822" y="953"/>
                    </a:cubicBezTo>
                    <a:cubicBezTo>
                      <a:pt x="822" y="953"/>
                      <a:pt x="0" y="1774"/>
                      <a:pt x="0" y="2775"/>
                    </a:cubicBezTo>
                    <a:cubicBezTo>
                      <a:pt x="0" y="3775"/>
                      <a:pt x="822" y="4596"/>
                      <a:pt x="1822" y="4596"/>
                    </a:cubicBezTo>
                    <a:cubicBezTo>
                      <a:pt x="2596" y="4596"/>
                      <a:pt x="3262" y="4120"/>
                      <a:pt x="3512" y="3417"/>
                    </a:cubicBezTo>
                    <a:cubicBezTo>
                      <a:pt x="3763" y="3548"/>
                      <a:pt x="4060" y="3644"/>
                      <a:pt x="4382" y="3644"/>
                    </a:cubicBezTo>
                    <a:cubicBezTo>
                      <a:pt x="4798" y="3644"/>
                      <a:pt x="5191" y="3489"/>
                      <a:pt x="5513" y="3239"/>
                    </a:cubicBezTo>
                    <a:cubicBezTo>
                      <a:pt x="5822" y="2989"/>
                      <a:pt x="6049" y="2632"/>
                      <a:pt x="6132" y="2239"/>
                    </a:cubicBezTo>
                    <a:cubicBezTo>
                      <a:pt x="6156" y="2167"/>
                      <a:pt x="6096" y="2072"/>
                      <a:pt x="6013" y="2060"/>
                    </a:cubicBezTo>
                    <a:cubicBezTo>
                      <a:pt x="6004" y="2059"/>
                      <a:pt x="5996" y="2058"/>
                      <a:pt x="5987" y="2058"/>
                    </a:cubicBezTo>
                    <a:cubicBezTo>
                      <a:pt x="5911" y="2058"/>
                      <a:pt x="5833" y="2104"/>
                      <a:pt x="5822" y="2179"/>
                    </a:cubicBezTo>
                    <a:cubicBezTo>
                      <a:pt x="5656" y="2870"/>
                      <a:pt x="5060" y="3322"/>
                      <a:pt x="4370" y="3322"/>
                    </a:cubicBezTo>
                    <a:cubicBezTo>
                      <a:pt x="3834" y="3322"/>
                      <a:pt x="3334" y="3048"/>
                      <a:pt x="3072" y="2572"/>
                    </a:cubicBezTo>
                    <a:cubicBezTo>
                      <a:pt x="3036" y="2417"/>
                      <a:pt x="2977" y="2274"/>
                      <a:pt x="2905" y="2132"/>
                    </a:cubicBezTo>
                    <a:cubicBezTo>
                      <a:pt x="2715" y="1215"/>
                      <a:pt x="3429" y="334"/>
                      <a:pt x="4370" y="334"/>
                    </a:cubicBezTo>
                    <a:cubicBezTo>
                      <a:pt x="5060" y="334"/>
                      <a:pt x="5656" y="810"/>
                      <a:pt x="5822" y="1477"/>
                    </a:cubicBezTo>
                    <a:cubicBezTo>
                      <a:pt x="5832" y="1556"/>
                      <a:pt x="5899" y="1602"/>
                      <a:pt x="5969" y="1602"/>
                    </a:cubicBezTo>
                    <a:cubicBezTo>
                      <a:pt x="5984" y="1602"/>
                      <a:pt x="5998" y="1600"/>
                      <a:pt x="6013" y="1596"/>
                    </a:cubicBezTo>
                    <a:cubicBezTo>
                      <a:pt x="6108" y="1584"/>
                      <a:pt x="6144" y="1489"/>
                      <a:pt x="6132" y="1405"/>
                    </a:cubicBezTo>
                    <a:cubicBezTo>
                      <a:pt x="6049" y="1024"/>
                      <a:pt x="5822" y="667"/>
                      <a:pt x="5513" y="405"/>
                    </a:cubicBezTo>
                    <a:cubicBezTo>
                      <a:pt x="5191" y="155"/>
                      <a:pt x="4775" y="0"/>
                      <a:pt x="4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28"/>
              <p:cNvSpPr/>
              <p:nvPr/>
            </p:nvSpPr>
            <p:spPr>
              <a:xfrm>
                <a:off x="4215914" y="3415061"/>
                <a:ext cx="28072" cy="49301"/>
              </a:xfrm>
              <a:custGeom>
                <a:avLst/>
                <a:gdLst/>
                <a:ahLst/>
                <a:cxnLst/>
                <a:rect l="l" t="t" r="r" b="b"/>
                <a:pathLst>
                  <a:path w="882" h="1549" extrusionOk="0">
                    <a:moveTo>
                      <a:pt x="405" y="298"/>
                    </a:moveTo>
                    <a:lnTo>
                      <a:pt x="405" y="584"/>
                    </a:lnTo>
                    <a:cubicBezTo>
                      <a:pt x="286" y="537"/>
                      <a:pt x="262" y="501"/>
                      <a:pt x="262" y="429"/>
                    </a:cubicBezTo>
                    <a:cubicBezTo>
                      <a:pt x="262" y="358"/>
                      <a:pt x="334" y="310"/>
                      <a:pt x="405" y="298"/>
                    </a:cubicBezTo>
                    <a:close/>
                    <a:moveTo>
                      <a:pt x="512" y="882"/>
                    </a:moveTo>
                    <a:cubicBezTo>
                      <a:pt x="631" y="918"/>
                      <a:pt x="643" y="977"/>
                      <a:pt x="643" y="1060"/>
                    </a:cubicBezTo>
                    <a:cubicBezTo>
                      <a:pt x="643" y="1144"/>
                      <a:pt x="584" y="1191"/>
                      <a:pt x="512" y="1203"/>
                    </a:cubicBezTo>
                    <a:lnTo>
                      <a:pt x="512" y="882"/>
                    </a:lnTo>
                    <a:close/>
                    <a:moveTo>
                      <a:pt x="465" y="1"/>
                    </a:moveTo>
                    <a:cubicBezTo>
                      <a:pt x="441" y="1"/>
                      <a:pt x="405" y="13"/>
                      <a:pt x="405" y="48"/>
                    </a:cubicBezTo>
                    <a:lnTo>
                      <a:pt x="405" y="96"/>
                    </a:lnTo>
                    <a:cubicBezTo>
                      <a:pt x="179" y="132"/>
                      <a:pt x="48" y="251"/>
                      <a:pt x="48" y="477"/>
                    </a:cubicBezTo>
                    <a:cubicBezTo>
                      <a:pt x="48" y="715"/>
                      <a:pt x="226" y="787"/>
                      <a:pt x="405" y="846"/>
                    </a:cubicBezTo>
                    <a:lnTo>
                      <a:pt x="405" y="1215"/>
                    </a:lnTo>
                    <a:cubicBezTo>
                      <a:pt x="298" y="1203"/>
                      <a:pt x="262" y="1156"/>
                      <a:pt x="167" y="1096"/>
                    </a:cubicBezTo>
                    <a:cubicBezTo>
                      <a:pt x="150" y="1084"/>
                      <a:pt x="133" y="1079"/>
                      <a:pt x="117" y="1079"/>
                    </a:cubicBezTo>
                    <a:cubicBezTo>
                      <a:pt x="53" y="1079"/>
                      <a:pt x="0" y="1158"/>
                      <a:pt x="0" y="1215"/>
                    </a:cubicBezTo>
                    <a:cubicBezTo>
                      <a:pt x="0" y="1251"/>
                      <a:pt x="24" y="1275"/>
                      <a:pt x="36" y="1299"/>
                    </a:cubicBezTo>
                    <a:cubicBezTo>
                      <a:pt x="107" y="1394"/>
                      <a:pt x="274" y="1441"/>
                      <a:pt x="405" y="1441"/>
                    </a:cubicBezTo>
                    <a:lnTo>
                      <a:pt x="405" y="1501"/>
                    </a:lnTo>
                    <a:cubicBezTo>
                      <a:pt x="405" y="1537"/>
                      <a:pt x="441" y="1549"/>
                      <a:pt x="465" y="1549"/>
                    </a:cubicBezTo>
                    <a:cubicBezTo>
                      <a:pt x="500" y="1549"/>
                      <a:pt x="524" y="1525"/>
                      <a:pt x="524" y="1501"/>
                    </a:cubicBezTo>
                    <a:lnTo>
                      <a:pt x="524" y="1441"/>
                    </a:lnTo>
                    <a:cubicBezTo>
                      <a:pt x="715" y="1406"/>
                      <a:pt x="881" y="1299"/>
                      <a:pt x="881" y="1037"/>
                    </a:cubicBezTo>
                    <a:cubicBezTo>
                      <a:pt x="881" y="787"/>
                      <a:pt x="715" y="703"/>
                      <a:pt x="524" y="620"/>
                    </a:cubicBezTo>
                    <a:lnTo>
                      <a:pt x="524" y="298"/>
                    </a:lnTo>
                    <a:cubicBezTo>
                      <a:pt x="596" y="298"/>
                      <a:pt x="631" y="310"/>
                      <a:pt x="703" y="358"/>
                    </a:cubicBezTo>
                    <a:cubicBezTo>
                      <a:pt x="717" y="362"/>
                      <a:pt x="732" y="364"/>
                      <a:pt x="746" y="364"/>
                    </a:cubicBezTo>
                    <a:cubicBezTo>
                      <a:pt x="777" y="364"/>
                      <a:pt x="805" y="351"/>
                      <a:pt x="822" y="310"/>
                    </a:cubicBezTo>
                    <a:cubicBezTo>
                      <a:pt x="857" y="263"/>
                      <a:pt x="869" y="203"/>
                      <a:pt x="810" y="156"/>
                    </a:cubicBezTo>
                    <a:cubicBezTo>
                      <a:pt x="738" y="96"/>
                      <a:pt x="619" y="84"/>
                      <a:pt x="524" y="84"/>
                    </a:cubicBezTo>
                    <a:lnTo>
                      <a:pt x="524" y="48"/>
                    </a:lnTo>
                    <a:cubicBezTo>
                      <a:pt x="524" y="13"/>
                      <a:pt x="500" y="1"/>
                      <a:pt x="4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28"/>
              <p:cNvSpPr/>
              <p:nvPr/>
            </p:nvSpPr>
            <p:spPr>
              <a:xfrm>
                <a:off x="3988156" y="3495935"/>
                <a:ext cx="353954" cy="203155"/>
              </a:xfrm>
              <a:custGeom>
                <a:avLst/>
                <a:gdLst/>
                <a:ahLst/>
                <a:cxnLst/>
                <a:rect l="l" t="t" r="r" b="b"/>
                <a:pathLst>
                  <a:path w="11121" h="6383" extrusionOk="0">
                    <a:moveTo>
                      <a:pt x="3525" y="1884"/>
                    </a:moveTo>
                    <a:cubicBezTo>
                      <a:pt x="3540" y="1884"/>
                      <a:pt x="3561" y="1898"/>
                      <a:pt x="3561" y="1925"/>
                    </a:cubicBezTo>
                    <a:cubicBezTo>
                      <a:pt x="3632" y="2103"/>
                      <a:pt x="4632" y="4770"/>
                      <a:pt x="4680" y="4854"/>
                    </a:cubicBezTo>
                    <a:cubicBezTo>
                      <a:pt x="4692" y="4865"/>
                      <a:pt x="4680" y="4901"/>
                      <a:pt x="4644" y="4901"/>
                    </a:cubicBezTo>
                    <a:lnTo>
                      <a:pt x="3930" y="5163"/>
                    </a:lnTo>
                    <a:cubicBezTo>
                      <a:pt x="3882" y="5032"/>
                      <a:pt x="2870" y="2341"/>
                      <a:pt x="2799" y="2163"/>
                    </a:cubicBezTo>
                    <a:lnTo>
                      <a:pt x="3513" y="1889"/>
                    </a:lnTo>
                    <a:cubicBezTo>
                      <a:pt x="3516" y="1886"/>
                      <a:pt x="3520" y="1884"/>
                      <a:pt x="3525" y="1884"/>
                    </a:cubicBezTo>
                    <a:close/>
                    <a:moveTo>
                      <a:pt x="2501" y="2294"/>
                    </a:moveTo>
                    <a:lnTo>
                      <a:pt x="3632" y="5306"/>
                    </a:lnTo>
                    <a:cubicBezTo>
                      <a:pt x="3096" y="5496"/>
                      <a:pt x="1763" y="5997"/>
                      <a:pt x="1536" y="6092"/>
                    </a:cubicBezTo>
                    <a:cubicBezTo>
                      <a:pt x="1528" y="6095"/>
                      <a:pt x="1520" y="6096"/>
                      <a:pt x="1511" y="6096"/>
                    </a:cubicBezTo>
                    <a:cubicBezTo>
                      <a:pt x="1485" y="6096"/>
                      <a:pt x="1459" y="6081"/>
                      <a:pt x="1441" y="6044"/>
                    </a:cubicBezTo>
                    <a:lnTo>
                      <a:pt x="358" y="3175"/>
                    </a:lnTo>
                    <a:cubicBezTo>
                      <a:pt x="346" y="3139"/>
                      <a:pt x="358" y="3103"/>
                      <a:pt x="405" y="3080"/>
                    </a:cubicBezTo>
                    <a:cubicBezTo>
                      <a:pt x="1084" y="2829"/>
                      <a:pt x="2025" y="2472"/>
                      <a:pt x="2501" y="2294"/>
                    </a:cubicBezTo>
                    <a:close/>
                    <a:moveTo>
                      <a:pt x="10195" y="0"/>
                    </a:moveTo>
                    <a:cubicBezTo>
                      <a:pt x="9949" y="0"/>
                      <a:pt x="9714" y="126"/>
                      <a:pt x="9537" y="282"/>
                    </a:cubicBezTo>
                    <a:lnTo>
                      <a:pt x="7835" y="1698"/>
                    </a:lnTo>
                    <a:cubicBezTo>
                      <a:pt x="7740" y="1496"/>
                      <a:pt x="7537" y="1282"/>
                      <a:pt x="7144" y="1282"/>
                    </a:cubicBezTo>
                    <a:cubicBezTo>
                      <a:pt x="6745" y="1282"/>
                      <a:pt x="6434" y="1280"/>
                      <a:pt x="6185" y="1280"/>
                    </a:cubicBezTo>
                    <a:cubicBezTo>
                      <a:pt x="5437" y="1280"/>
                      <a:pt x="5254" y="1294"/>
                      <a:pt x="4977" y="1401"/>
                    </a:cubicBezTo>
                    <a:lnTo>
                      <a:pt x="3882" y="1853"/>
                    </a:lnTo>
                    <a:lnTo>
                      <a:pt x="3870" y="1806"/>
                    </a:lnTo>
                    <a:cubicBezTo>
                      <a:pt x="3814" y="1665"/>
                      <a:pt x="3669" y="1569"/>
                      <a:pt x="3523" y="1569"/>
                    </a:cubicBezTo>
                    <a:cubicBezTo>
                      <a:pt x="3484" y="1569"/>
                      <a:pt x="3444" y="1576"/>
                      <a:pt x="3406" y="1591"/>
                    </a:cubicBezTo>
                    <a:lnTo>
                      <a:pt x="2596" y="1913"/>
                    </a:lnTo>
                    <a:cubicBezTo>
                      <a:pt x="2239" y="2044"/>
                      <a:pt x="1084" y="2472"/>
                      <a:pt x="298" y="2770"/>
                    </a:cubicBezTo>
                    <a:cubicBezTo>
                      <a:pt x="108" y="2841"/>
                      <a:pt x="1" y="3068"/>
                      <a:pt x="72" y="3258"/>
                    </a:cubicBezTo>
                    <a:lnTo>
                      <a:pt x="1167" y="6139"/>
                    </a:lnTo>
                    <a:cubicBezTo>
                      <a:pt x="1222" y="6285"/>
                      <a:pt x="1368" y="6382"/>
                      <a:pt x="1518" y="6382"/>
                    </a:cubicBezTo>
                    <a:cubicBezTo>
                      <a:pt x="1564" y="6382"/>
                      <a:pt x="1611" y="6373"/>
                      <a:pt x="1656" y="6354"/>
                    </a:cubicBezTo>
                    <a:cubicBezTo>
                      <a:pt x="1906" y="6270"/>
                      <a:pt x="3549" y="5639"/>
                      <a:pt x="3894" y="5508"/>
                    </a:cubicBezTo>
                    <a:lnTo>
                      <a:pt x="4763" y="5175"/>
                    </a:lnTo>
                    <a:cubicBezTo>
                      <a:pt x="4942" y="5104"/>
                      <a:pt x="5049" y="4901"/>
                      <a:pt x="4965" y="4723"/>
                    </a:cubicBezTo>
                    <a:lnTo>
                      <a:pt x="4954" y="4675"/>
                    </a:lnTo>
                    <a:cubicBezTo>
                      <a:pt x="5525" y="4437"/>
                      <a:pt x="5537" y="4413"/>
                      <a:pt x="6120" y="4413"/>
                    </a:cubicBezTo>
                    <a:cubicBezTo>
                      <a:pt x="6204" y="4413"/>
                      <a:pt x="6275" y="4330"/>
                      <a:pt x="6275" y="4246"/>
                    </a:cubicBezTo>
                    <a:cubicBezTo>
                      <a:pt x="6275" y="4151"/>
                      <a:pt x="6204" y="4080"/>
                      <a:pt x="6120" y="4080"/>
                    </a:cubicBezTo>
                    <a:cubicBezTo>
                      <a:pt x="5477" y="4080"/>
                      <a:pt x="5418" y="4127"/>
                      <a:pt x="4834" y="4377"/>
                    </a:cubicBezTo>
                    <a:lnTo>
                      <a:pt x="3989" y="2127"/>
                    </a:lnTo>
                    <a:lnTo>
                      <a:pt x="5073" y="1686"/>
                    </a:lnTo>
                    <a:cubicBezTo>
                      <a:pt x="5294" y="1601"/>
                      <a:pt x="5460" y="1589"/>
                      <a:pt x="6106" y="1589"/>
                    </a:cubicBezTo>
                    <a:cubicBezTo>
                      <a:pt x="6364" y="1589"/>
                      <a:pt x="6699" y="1591"/>
                      <a:pt x="7144" y="1591"/>
                    </a:cubicBezTo>
                    <a:cubicBezTo>
                      <a:pt x="7323" y="1591"/>
                      <a:pt x="7442" y="1651"/>
                      <a:pt x="7513" y="1770"/>
                    </a:cubicBezTo>
                    <a:cubicBezTo>
                      <a:pt x="7573" y="1865"/>
                      <a:pt x="7573" y="1948"/>
                      <a:pt x="7585" y="1984"/>
                    </a:cubicBezTo>
                    <a:cubicBezTo>
                      <a:pt x="7585" y="2044"/>
                      <a:pt x="7549" y="2341"/>
                      <a:pt x="7263" y="2389"/>
                    </a:cubicBezTo>
                    <a:cubicBezTo>
                      <a:pt x="6835" y="2460"/>
                      <a:pt x="5882" y="2591"/>
                      <a:pt x="5882" y="2591"/>
                    </a:cubicBezTo>
                    <a:cubicBezTo>
                      <a:pt x="5787" y="2603"/>
                      <a:pt x="5727" y="2687"/>
                      <a:pt x="5739" y="2770"/>
                    </a:cubicBezTo>
                    <a:cubicBezTo>
                      <a:pt x="5763" y="2841"/>
                      <a:pt x="5823" y="2901"/>
                      <a:pt x="5906" y="2901"/>
                    </a:cubicBezTo>
                    <a:lnTo>
                      <a:pt x="5942" y="2901"/>
                    </a:lnTo>
                    <a:cubicBezTo>
                      <a:pt x="5954" y="2901"/>
                      <a:pt x="6894" y="2770"/>
                      <a:pt x="7335" y="2699"/>
                    </a:cubicBezTo>
                    <a:cubicBezTo>
                      <a:pt x="7740" y="2627"/>
                      <a:pt x="7882" y="2282"/>
                      <a:pt x="7918" y="2056"/>
                    </a:cubicBezTo>
                    <a:lnTo>
                      <a:pt x="9764" y="520"/>
                    </a:lnTo>
                    <a:cubicBezTo>
                      <a:pt x="9875" y="408"/>
                      <a:pt x="10028" y="311"/>
                      <a:pt x="10188" y="311"/>
                    </a:cubicBezTo>
                    <a:cubicBezTo>
                      <a:pt x="10285" y="311"/>
                      <a:pt x="10384" y="347"/>
                      <a:pt x="10478" y="436"/>
                    </a:cubicBezTo>
                    <a:cubicBezTo>
                      <a:pt x="10776" y="734"/>
                      <a:pt x="10502" y="1091"/>
                      <a:pt x="10430" y="1151"/>
                    </a:cubicBezTo>
                    <a:cubicBezTo>
                      <a:pt x="10359" y="1222"/>
                      <a:pt x="8097" y="3651"/>
                      <a:pt x="8097" y="3651"/>
                    </a:cubicBezTo>
                    <a:cubicBezTo>
                      <a:pt x="7763" y="4020"/>
                      <a:pt x="7323" y="4080"/>
                      <a:pt x="7144" y="4092"/>
                    </a:cubicBezTo>
                    <a:lnTo>
                      <a:pt x="6847" y="4092"/>
                    </a:lnTo>
                    <a:cubicBezTo>
                      <a:pt x="6751" y="4092"/>
                      <a:pt x="6680" y="4175"/>
                      <a:pt x="6680" y="4258"/>
                    </a:cubicBezTo>
                    <a:cubicBezTo>
                      <a:pt x="6680" y="4353"/>
                      <a:pt x="6751" y="4425"/>
                      <a:pt x="6847" y="4425"/>
                    </a:cubicBezTo>
                    <a:lnTo>
                      <a:pt x="7156" y="4425"/>
                    </a:lnTo>
                    <a:cubicBezTo>
                      <a:pt x="7382" y="4413"/>
                      <a:pt x="7918" y="4330"/>
                      <a:pt x="8335" y="3877"/>
                    </a:cubicBezTo>
                    <a:cubicBezTo>
                      <a:pt x="10669" y="1377"/>
                      <a:pt x="10669" y="1377"/>
                      <a:pt x="10669" y="1353"/>
                    </a:cubicBezTo>
                    <a:cubicBezTo>
                      <a:pt x="10883" y="1151"/>
                      <a:pt x="11121" y="627"/>
                      <a:pt x="10704" y="210"/>
                    </a:cubicBezTo>
                    <a:cubicBezTo>
                      <a:pt x="10539" y="60"/>
                      <a:pt x="10365" y="0"/>
                      <a:pt x="101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34" name="Google Shape;334;p28"/>
            <p:cNvSpPr/>
            <p:nvPr/>
          </p:nvSpPr>
          <p:spPr>
            <a:xfrm>
              <a:off x="7655247" y="3564203"/>
              <a:ext cx="441648" cy="442149"/>
            </a:xfrm>
            <a:custGeom>
              <a:avLst/>
              <a:gdLst/>
              <a:ahLst/>
              <a:cxnLst/>
              <a:rect l="l" t="t" r="r" b="b"/>
              <a:pathLst>
                <a:path w="11193" h="11205" extrusionOk="0">
                  <a:moveTo>
                    <a:pt x="3763" y="358"/>
                  </a:moveTo>
                  <a:cubicBezTo>
                    <a:pt x="4096" y="358"/>
                    <a:pt x="4346" y="632"/>
                    <a:pt x="4346" y="941"/>
                  </a:cubicBezTo>
                  <a:cubicBezTo>
                    <a:pt x="4346" y="1144"/>
                    <a:pt x="4239" y="1346"/>
                    <a:pt x="4061" y="1441"/>
                  </a:cubicBezTo>
                  <a:cubicBezTo>
                    <a:pt x="4013" y="1477"/>
                    <a:pt x="3977" y="1536"/>
                    <a:pt x="3977" y="1596"/>
                  </a:cubicBezTo>
                  <a:lnTo>
                    <a:pt x="3977" y="2001"/>
                  </a:lnTo>
                  <a:cubicBezTo>
                    <a:pt x="3977" y="2096"/>
                    <a:pt x="4049" y="2179"/>
                    <a:pt x="4156" y="2179"/>
                  </a:cubicBezTo>
                  <a:lnTo>
                    <a:pt x="5394" y="2179"/>
                  </a:lnTo>
                  <a:lnTo>
                    <a:pt x="5394" y="3406"/>
                  </a:lnTo>
                  <a:cubicBezTo>
                    <a:pt x="5394" y="3513"/>
                    <a:pt x="5466" y="3584"/>
                    <a:pt x="5573" y="3584"/>
                  </a:cubicBezTo>
                  <a:lnTo>
                    <a:pt x="5966" y="3584"/>
                  </a:lnTo>
                  <a:cubicBezTo>
                    <a:pt x="6025" y="3584"/>
                    <a:pt x="6085" y="3561"/>
                    <a:pt x="6120" y="3501"/>
                  </a:cubicBezTo>
                  <a:cubicBezTo>
                    <a:pt x="6228" y="3322"/>
                    <a:pt x="6418" y="3215"/>
                    <a:pt x="6620" y="3215"/>
                  </a:cubicBezTo>
                  <a:cubicBezTo>
                    <a:pt x="6954" y="3215"/>
                    <a:pt x="7204" y="3489"/>
                    <a:pt x="7204" y="3799"/>
                  </a:cubicBezTo>
                  <a:cubicBezTo>
                    <a:pt x="7204" y="4120"/>
                    <a:pt x="6942" y="4382"/>
                    <a:pt x="6620" y="4382"/>
                  </a:cubicBezTo>
                  <a:cubicBezTo>
                    <a:pt x="6418" y="4382"/>
                    <a:pt x="6228" y="4275"/>
                    <a:pt x="6120" y="4096"/>
                  </a:cubicBezTo>
                  <a:cubicBezTo>
                    <a:pt x="6085" y="4037"/>
                    <a:pt x="6025" y="4001"/>
                    <a:pt x="5966" y="4001"/>
                  </a:cubicBezTo>
                  <a:lnTo>
                    <a:pt x="5573" y="4001"/>
                  </a:lnTo>
                  <a:cubicBezTo>
                    <a:pt x="5466" y="4001"/>
                    <a:pt x="5394" y="4084"/>
                    <a:pt x="5394" y="4180"/>
                  </a:cubicBezTo>
                  <a:lnTo>
                    <a:pt x="5394" y="5418"/>
                  </a:lnTo>
                  <a:lnTo>
                    <a:pt x="4334" y="5418"/>
                  </a:lnTo>
                  <a:lnTo>
                    <a:pt x="4334" y="5299"/>
                  </a:lnTo>
                  <a:cubicBezTo>
                    <a:pt x="4573" y="5120"/>
                    <a:pt x="4704" y="4834"/>
                    <a:pt x="4704" y="4561"/>
                  </a:cubicBezTo>
                  <a:cubicBezTo>
                    <a:pt x="4704" y="4037"/>
                    <a:pt x="4287" y="3620"/>
                    <a:pt x="3775" y="3620"/>
                  </a:cubicBezTo>
                  <a:cubicBezTo>
                    <a:pt x="3251" y="3620"/>
                    <a:pt x="2834" y="4037"/>
                    <a:pt x="2834" y="4561"/>
                  </a:cubicBezTo>
                  <a:cubicBezTo>
                    <a:pt x="2834" y="4858"/>
                    <a:pt x="2965" y="5132"/>
                    <a:pt x="3203" y="5299"/>
                  </a:cubicBezTo>
                  <a:lnTo>
                    <a:pt x="3203" y="5430"/>
                  </a:lnTo>
                  <a:lnTo>
                    <a:pt x="2144" y="5430"/>
                  </a:lnTo>
                  <a:lnTo>
                    <a:pt x="2144" y="2179"/>
                  </a:lnTo>
                  <a:lnTo>
                    <a:pt x="3382" y="2179"/>
                  </a:lnTo>
                  <a:cubicBezTo>
                    <a:pt x="3489" y="2179"/>
                    <a:pt x="3561" y="2096"/>
                    <a:pt x="3561" y="2001"/>
                  </a:cubicBezTo>
                  <a:lnTo>
                    <a:pt x="3561" y="1596"/>
                  </a:lnTo>
                  <a:cubicBezTo>
                    <a:pt x="3561" y="1536"/>
                    <a:pt x="3537" y="1477"/>
                    <a:pt x="3465" y="1441"/>
                  </a:cubicBezTo>
                  <a:cubicBezTo>
                    <a:pt x="3299" y="1346"/>
                    <a:pt x="3191" y="1144"/>
                    <a:pt x="3191" y="941"/>
                  </a:cubicBezTo>
                  <a:cubicBezTo>
                    <a:pt x="3191" y="608"/>
                    <a:pt x="3453" y="358"/>
                    <a:pt x="3763" y="358"/>
                  </a:cubicBezTo>
                  <a:close/>
                  <a:moveTo>
                    <a:pt x="9014" y="5811"/>
                  </a:moveTo>
                  <a:lnTo>
                    <a:pt x="9014" y="7799"/>
                  </a:lnTo>
                  <a:lnTo>
                    <a:pt x="9014" y="8025"/>
                  </a:lnTo>
                  <a:lnTo>
                    <a:pt x="9014" y="9049"/>
                  </a:lnTo>
                  <a:lnTo>
                    <a:pt x="7775" y="9049"/>
                  </a:lnTo>
                  <a:cubicBezTo>
                    <a:pt x="7668" y="9049"/>
                    <a:pt x="7597" y="9121"/>
                    <a:pt x="7597" y="9228"/>
                  </a:cubicBezTo>
                  <a:lnTo>
                    <a:pt x="7597" y="9633"/>
                  </a:lnTo>
                  <a:cubicBezTo>
                    <a:pt x="7597" y="9692"/>
                    <a:pt x="7621" y="9752"/>
                    <a:pt x="7680" y="9776"/>
                  </a:cubicBezTo>
                  <a:cubicBezTo>
                    <a:pt x="7859" y="9883"/>
                    <a:pt x="7966" y="10073"/>
                    <a:pt x="7966" y="10288"/>
                  </a:cubicBezTo>
                  <a:cubicBezTo>
                    <a:pt x="7966" y="10609"/>
                    <a:pt x="7704" y="10871"/>
                    <a:pt x="7382" y="10871"/>
                  </a:cubicBezTo>
                  <a:cubicBezTo>
                    <a:pt x="7061" y="10871"/>
                    <a:pt x="6811" y="10597"/>
                    <a:pt x="6811" y="10288"/>
                  </a:cubicBezTo>
                  <a:cubicBezTo>
                    <a:pt x="6811" y="10073"/>
                    <a:pt x="6906" y="9883"/>
                    <a:pt x="7085" y="9776"/>
                  </a:cubicBezTo>
                  <a:cubicBezTo>
                    <a:pt x="7144" y="9752"/>
                    <a:pt x="7180" y="9692"/>
                    <a:pt x="7180" y="9633"/>
                  </a:cubicBezTo>
                  <a:lnTo>
                    <a:pt x="7180" y="9228"/>
                  </a:lnTo>
                  <a:cubicBezTo>
                    <a:pt x="7180" y="9121"/>
                    <a:pt x="7109" y="9049"/>
                    <a:pt x="7001" y="9049"/>
                  </a:cubicBezTo>
                  <a:lnTo>
                    <a:pt x="5763" y="9049"/>
                  </a:lnTo>
                  <a:lnTo>
                    <a:pt x="5763" y="7811"/>
                  </a:lnTo>
                  <a:cubicBezTo>
                    <a:pt x="5763" y="7716"/>
                    <a:pt x="5692" y="7632"/>
                    <a:pt x="5585" y="7632"/>
                  </a:cubicBezTo>
                  <a:lnTo>
                    <a:pt x="5180" y="7632"/>
                  </a:lnTo>
                  <a:cubicBezTo>
                    <a:pt x="5120" y="7632"/>
                    <a:pt x="5061" y="7668"/>
                    <a:pt x="5037" y="7728"/>
                  </a:cubicBezTo>
                  <a:cubicBezTo>
                    <a:pt x="4930" y="7906"/>
                    <a:pt x="4739" y="8013"/>
                    <a:pt x="4525" y="8013"/>
                  </a:cubicBezTo>
                  <a:cubicBezTo>
                    <a:pt x="4203" y="8013"/>
                    <a:pt x="3953" y="7740"/>
                    <a:pt x="3953" y="7430"/>
                  </a:cubicBezTo>
                  <a:cubicBezTo>
                    <a:pt x="3953" y="7120"/>
                    <a:pt x="4215" y="6847"/>
                    <a:pt x="4525" y="6847"/>
                  </a:cubicBezTo>
                  <a:cubicBezTo>
                    <a:pt x="4739" y="6847"/>
                    <a:pt x="4930" y="6954"/>
                    <a:pt x="5037" y="7132"/>
                  </a:cubicBezTo>
                  <a:cubicBezTo>
                    <a:pt x="5061" y="7192"/>
                    <a:pt x="5120" y="7216"/>
                    <a:pt x="5180" y="7216"/>
                  </a:cubicBezTo>
                  <a:lnTo>
                    <a:pt x="5585" y="7216"/>
                  </a:lnTo>
                  <a:cubicBezTo>
                    <a:pt x="5692" y="7216"/>
                    <a:pt x="5763" y="7144"/>
                    <a:pt x="5763" y="7037"/>
                  </a:cubicBezTo>
                  <a:lnTo>
                    <a:pt x="5763" y="5811"/>
                  </a:lnTo>
                  <a:lnTo>
                    <a:pt x="6823" y="5811"/>
                  </a:lnTo>
                  <a:lnTo>
                    <a:pt x="6823" y="5942"/>
                  </a:lnTo>
                  <a:cubicBezTo>
                    <a:pt x="6585" y="6120"/>
                    <a:pt x="6454" y="6406"/>
                    <a:pt x="6454" y="6680"/>
                  </a:cubicBezTo>
                  <a:cubicBezTo>
                    <a:pt x="6454" y="7204"/>
                    <a:pt x="6870" y="7621"/>
                    <a:pt x="7382" y="7621"/>
                  </a:cubicBezTo>
                  <a:cubicBezTo>
                    <a:pt x="7906" y="7621"/>
                    <a:pt x="8323" y="7204"/>
                    <a:pt x="8323" y="6680"/>
                  </a:cubicBezTo>
                  <a:cubicBezTo>
                    <a:pt x="8323" y="6382"/>
                    <a:pt x="8192" y="6108"/>
                    <a:pt x="7954" y="5942"/>
                  </a:cubicBezTo>
                  <a:lnTo>
                    <a:pt x="7954" y="5811"/>
                  </a:lnTo>
                  <a:close/>
                  <a:moveTo>
                    <a:pt x="3799" y="1"/>
                  </a:moveTo>
                  <a:cubicBezTo>
                    <a:pt x="3275" y="1"/>
                    <a:pt x="2858" y="417"/>
                    <a:pt x="2858" y="941"/>
                  </a:cubicBezTo>
                  <a:cubicBezTo>
                    <a:pt x="2858" y="1239"/>
                    <a:pt x="3001" y="1525"/>
                    <a:pt x="3239" y="1679"/>
                  </a:cubicBezTo>
                  <a:lnTo>
                    <a:pt x="3239" y="1822"/>
                  </a:lnTo>
                  <a:lnTo>
                    <a:pt x="2001" y="1822"/>
                  </a:lnTo>
                  <a:cubicBezTo>
                    <a:pt x="1894" y="1822"/>
                    <a:pt x="1822" y="1894"/>
                    <a:pt x="1822" y="2001"/>
                  </a:cubicBezTo>
                  <a:lnTo>
                    <a:pt x="1822" y="5608"/>
                  </a:lnTo>
                  <a:lnTo>
                    <a:pt x="1822" y="6847"/>
                  </a:lnTo>
                  <a:lnTo>
                    <a:pt x="1691" y="6847"/>
                  </a:lnTo>
                  <a:cubicBezTo>
                    <a:pt x="1513" y="6609"/>
                    <a:pt x="1227" y="6478"/>
                    <a:pt x="941" y="6478"/>
                  </a:cubicBezTo>
                  <a:cubicBezTo>
                    <a:pt x="417" y="6478"/>
                    <a:pt x="1" y="6894"/>
                    <a:pt x="1" y="7406"/>
                  </a:cubicBezTo>
                  <a:cubicBezTo>
                    <a:pt x="1" y="7930"/>
                    <a:pt x="417" y="8347"/>
                    <a:pt x="941" y="8347"/>
                  </a:cubicBezTo>
                  <a:cubicBezTo>
                    <a:pt x="1239" y="8347"/>
                    <a:pt x="1525" y="8216"/>
                    <a:pt x="1691" y="7978"/>
                  </a:cubicBezTo>
                  <a:lnTo>
                    <a:pt x="1822" y="7978"/>
                  </a:lnTo>
                  <a:lnTo>
                    <a:pt x="1822" y="9216"/>
                  </a:lnTo>
                  <a:cubicBezTo>
                    <a:pt x="1822" y="9311"/>
                    <a:pt x="1894" y="9395"/>
                    <a:pt x="2001" y="9395"/>
                  </a:cubicBezTo>
                  <a:lnTo>
                    <a:pt x="2620" y="9395"/>
                  </a:lnTo>
                  <a:cubicBezTo>
                    <a:pt x="2727" y="9395"/>
                    <a:pt x="2799" y="9311"/>
                    <a:pt x="2799" y="9216"/>
                  </a:cubicBezTo>
                  <a:cubicBezTo>
                    <a:pt x="2799" y="9109"/>
                    <a:pt x="2727" y="9037"/>
                    <a:pt x="2620" y="9037"/>
                  </a:cubicBezTo>
                  <a:lnTo>
                    <a:pt x="2179" y="9037"/>
                  </a:lnTo>
                  <a:lnTo>
                    <a:pt x="2179" y="7799"/>
                  </a:lnTo>
                  <a:cubicBezTo>
                    <a:pt x="2179" y="7692"/>
                    <a:pt x="2108" y="7621"/>
                    <a:pt x="2001" y="7621"/>
                  </a:cubicBezTo>
                  <a:lnTo>
                    <a:pt x="1596" y="7621"/>
                  </a:lnTo>
                  <a:cubicBezTo>
                    <a:pt x="1536" y="7621"/>
                    <a:pt x="1477" y="7644"/>
                    <a:pt x="1453" y="7704"/>
                  </a:cubicBezTo>
                  <a:cubicBezTo>
                    <a:pt x="1346" y="7882"/>
                    <a:pt x="1155" y="7990"/>
                    <a:pt x="941" y="7990"/>
                  </a:cubicBezTo>
                  <a:cubicBezTo>
                    <a:pt x="620" y="7990"/>
                    <a:pt x="358" y="7728"/>
                    <a:pt x="358" y="7406"/>
                  </a:cubicBezTo>
                  <a:cubicBezTo>
                    <a:pt x="358" y="7085"/>
                    <a:pt x="632" y="6835"/>
                    <a:pt x="941" y="6835"/>
                  </a:cubicBezTo>
                  <a:cubicBezTo>
                    <a:pt x="1155" y="6835"/>
                    <a:pt x="1346" y="6930"/>
                    <a:pt x="1453" y="7109"/>
                  </a:cubicBezTo>
                  <a:cubicBezTo>
                    <a:pt x="1477" y="7168"/>
                    <a:pt x="1536" y="7204"/>
                    <a:pt x="1596" y="7204"/>
                  </a:cubicBezTo>
                  <a:lnTo>
                    <a:pt x="2001" y="7204"/>
                  </a:lnTo>
                  <a:cubicBezTo>
                    <a:pt x="2108" y="7204"/>
                    <a:pt x="2179" y="7132"/>
                    <a:pt x="2179" y="7025"/>
                  </a:cubicBezTo>
                  <a:lnTo>
                    <a:pt x="2179" y="5787"/>
                  </a:lnTo>
                  <a:lnTo>
                    <a:pt x="3418" y="5787"/>
                  </a:lnTo>
                  <a:cubicBezTo>
                    <a:pt x="3513" y="5787"/>
                    <a:pt x="3596" y="5716"/>
                    <a:pt x="3596" y="5608"/>
                  </a:cubicBezTo>
                  <a:lnTo>
                    <a:pt x="3596" y="5204"/>
                  </a:lnTo>
                  <a:cubicBezTo>
                    <a:pt x="3596" y="5144"/>
                    <a:pt x="3561" y="5085"/>
                    <a:pt x="3501" y="5061"/>
                  </a:cubicBezTo>
                  <a:cubicBezTo>
                    <a:pt x="3322" y="4954"/>
                    <a:pt x="3215" y="4763"/>
                    <a:pt x="3215" y="4549"/>
                  </a:cubicBezTo>
                  <a:cubicBezTo>
                    <a:pt x="3215" y="4227"/>
                    <a:pt x="3489" y="3977"/>
                    <a:pt x="3799" y="3977"/>
                  </a:cubicBezTo>
                  <a:cubicBezTo>
                    <a:pt x="4132" y="3977"/>
                    <a:pt x="4382" y="4239"/>
                    <a:pt x="4382" y="4549"/>
                  </a:cubicBezTo>
                  <a:cubicBezTo>
                    <a:pt x="4382" y="4763"/>
                    <a:pt x="4275" y="4954"/>
                    <a:pt x="4096" y="5061"/>
                  </a:cubicBezTo>
                  <a:cubicBezTo>
                    <a:pt x="4037" y="5085"/>
                    <a:pt x="4013" y="5144"/>
                    <a:pt x="4013" y="5204"/>
                  </a:cubicBezTo>
                  <a:lnTo>
                    <a:pt x="4013" y="5608"/>
                  </a:lnTo>
                  <a:cubicBezTo>
                    <a:pt x="4013" y="5716"/>
                    <a:pt x="4084" y="5787"/>
                    <a:pt x="4192" y="5787"/>
                  </a:cubicBezTo>
                  <a:lnTo>
                    <a:pt x="5418" y="5787"/>
                  </a:lnTo>
                  <a:lnTo>
                    <a:pt x="5418" y="6847"/>
                  </a:lnTo>
                  <a:lnTo>
                    <a:pt x="5287" y="6847"/>
                  </a:lnTo>
                  <a:cubicBezTo>
                    <a:pt x="5108" y="6609"/>
                    <a:pt x="4823" y="6478"/>
                    <a:pt x="4549" y="6478"/>
                  </a:cubicBezTo>
                  <a:cubicBezTo>
                    <a:pt x="4025" y="6478"/>
                    <a:pt x="3608" y="6894"/>
                    <a:pt x="3608" y="7406"/>
                  </a:cubicBezTo>
                  <a:cubicBezTo>
                    <a:pt x="3608" y="7930"/>
                    <a:pt x="4025" y="8347"/>
                    <a:pt x="4549" y="8347"/>
                  </a:cubicBezTo>
                  <a:cubicBezTo>
                    <a:pt x="4846" y="8347"/>
                    <a:pt x="5120" y="8216"/>
                    <a:pt x="5287" y="7978"/>
                  </a:cubicBezTo>
                  <a:lnTo>
                    <a:pt x="5418" y="7978"/>
                  </a:lnTo>
                  <a:lnTo>
                    <a:pt x="5418" y="9037"/>
                  </a:lnTo>
                  <a:lnTo>
                    <a:pt x="3168" y="9037"/>
                  </a:lnTo>
                  <a:cubicBezTo>
                    <a:pt x="3072" y="9037"/>
                    <a:pt x="3001" y="9109"/>
                    <a:pt x="3001" y="9216"/>
                  </a:cubicBezTo>
                  <a:cubicBezTo>
                    <a:pt x="3001" y="9311"/>
                    <a:pt x="3072" y="9395"/>
                    <a:pt x="3168" y="9395"/>
                  </a:cubicBezTo>
                  <a:lnTo>
                    <a:pt x="6835" y="9395"/>
                  </a:lnTo>
                  <a:lnTo>
                    <a:pt x="6835" y="9526"/>
                  </a:lnTo>
                  <a:cubicBezTo>
                    <a:pt x="6597" y="9704"/>
                    <a:pt x="6466" y="9990"/>
                    <a:pt x="6466" y="10264"/>
                  </a:cubicBezTo>
                  <a:cubicBezTo>
                    <a:pt x="6466" y="10788"/>
                    <a:pt x="6882" y="11204"/>
                    <a:pt x="7406" y="11204"/>
                  </a:cubicBezTo>
                  <a:cubicBezTo>
                    <a:pt x="7918" y="11204"/>
                    <a:pt x="8335" y="10788"/>
                    <a:pt x="8335" y="10264"/>
                  </a:cubicBezTo>
                  <a:cubicBezTo>
                    <a:pt x="8335" y="9966"/>
                    <a:pt x="8204" y="9692"/>
                    <a:pt x="7966" y="9526"/>
                  </a:cubicBezTo>
                  <a:lnTo>
                    <a:pt x="7966" y="9395"/>
                  </a:lnTo>
                  <a:lnTo>
                    <a:pt x="9204" y="9395"/>
                  </a:lnTo>
                  <a:cubicBezTo>
                    <a:pt x="9311" y="9395"/>
                    <a:pt x="9383" y="9311"/>
                    <a:pt x="9383" y="9216"/>
                  </a:cubicBezTo>
                  <a:lnTo>
                    <a:pt x="9383" y="8002"/>
                  </a:lnTo>
                  <a:lnTo>
                    <a:pt x="9383" y="7787"/>
                  </a:lnTo>
                  <a:lnTo>
                    <a:pt x="9383" y="5596"/>
                  </a:lnTo>
                  <a:lnTo>
                    <a:pt x="9383" y="4358"/>
                  </a:lnTo>
                  <a:lnTo>
                    <a:pt x="9514" y="4358"/>
                  </a:lnTo>
                  <a:cubicBezTo>
                    <a:pt x="9692" y="4596"/>
                    <a:pt x="9978" y="4727"/>
                    <a:pt x="10264" y="4727"/>
                  </a:cubicBezTo>
                  <a:cubicBezTo>
                    <a:pt x="10776" y="4727"/>
                    <a:pt x="11192" y="4311"/>
                    <a:pt x="11192" y="3799"/>
                  </a:cubicBezTo>
                  <a:cubicBezTo>
                    <a:pt x="11192" y="3287"/>
                    <a:pt x="10776" y="2858"/>
                    <a:pt x="10264" y="2858"/>
                  </a:cubicBezTo>
                  <a:cubicBezTo>
                    <a:pt x="9966" y="2858"/>
                    <a:pt x="9680" y="2989"/>
                    <a:pt x="9514" y="3227"/>
                  </a:cubicBezTo>
                  <a:lnTo>
                    <a:pt x="9383" y="3227"/>
                  </a:lnTo>
                  <a:lnTo>
                    <a:pt x="9383" y="2001"/>
                  </a:lnTo>
                  <a:cubicBezTo>
                    <a:pt x="9383" y="1894"/>
                    <a:pt x="9311" y="1822"/>
                    <a:pt x="9204" y="1822"/>
                  </a:cubicBezTo>
                  <a:lnTo>
                    <a:pt x="8609" y="1822"/>
                  </a:lnTo>
                  <a:cubicBezTo>
                    <a:pt x="8502" y="1822"/>
                    <a:pt x="8430" y="1894"/>
                    <a:pt x="8430" y="2001"/>
                  </a:cubicBezTo>
                  <a:cubicBezTo>
                    <a:pt x="8430" y="2096"/>
                    <a:pt x="8502" y="2179"/>
                    <a:pt x="8609" y="2179"/>
                  </a:cubicBezTo>
                  <a:lnTo>
                    <a:pt x="9026" y="2179"/>
                  </a:lnTo>
                  <a:lnTo>
                    <a:pt x="9026" y="3406"/>
                  </a:lnTo>
                  <a:cubicBezTo>
                    <a:pt x="9026" y="3513"/>
                    <a:pt x="9097" y="3584"/>
                    <a:pt x="9204" y="3584"/>
                  </a:cubicBezTo>
                  <a:lnTo>
                    <a:pt x="9609" y="3584"/>
                  </a:lnTo>
                  <a:cubicBezTo>
                    <a:pt x="9668" y="3584"/>
                    <a:pt x="9728" y="3561"/>
                    <a:pt x="9752" y="3501"/>
                  </a:cubicBezTo>
                  <a:cubicBezTo>
                    <a:pt x="9859" y="3322"/>
                    <a:pt x="10049" y="3215"/>
                    <a:pt x="10264" y="3215"/>
                  </a:cubicBezTo>
                  <a:cubicBezTo>
                    <a:pt x="10585" y="3215"/>
                    <a:pt x="10835" y="3489"/>
                    <a:pt x="10835" y="3799"/>
                  </a:cubicBezTo>
                  <a:cubicBezTo>
                    <a:pt x="10835" y="4120"/>
                    <a:pt x="10573" y="4382"/>
                    <a:pt x="10264" y="4382"/>
                  </a:cubicBezTo>
                  <a:cubicBezTo>
                    <a:pt x="10049" y="4382"/>
                    <a:pt x="9859" y="4275"/>
                    <a:pt x="9752" y="4096"/>
                  </a:cubicBezTo>
                  <a:cubicBezTo>
                    <a:pt x="9728" y="4037"/>
                    <a:pt x="9668" y="4001"/>
                    <a:pt x="9609" y="4001"/>
                  </a:cubicBezTo>
                  <a:lnTo>
                    <a:pt x="9204" y="4001"/>
                  </a:lnTo>
                  <a:cubicBezTo>
                    <a:pt x="9097" y="4001"/>
                    <a:pt x="9026" y="4084"/>
                    <a:pt x="9026" y="4180"/>
                  </a:cubicBezTo>
                  <a:lnTo>
                    <a:pt x="9026" y="5418"/>
                  </a:lnTo>
                  <a:lnTo>
                    <a:pt x="7787" y="5418"/>
                  </a:lnTo>
                  <a:cubicBezTo>
                    <a:pt x="7680" y="5418"/>
                    <a:pt x="7609" y="5489"/>
                    <a:pt x="7609" y="5596"/>
                  </a:cubicBezTo>
                  <a:lnTo>
                    <a:pt x="7609" y="6001"/>
                  </a:lnTo>
                  <a:cubicBezTo>
                    <a:pt x="7609" y="6061"/>
                    <a:pt x="7644" y="6120"/>
                    <a:pt x="7704" y="6144"/>
                  </a:cubicBezTo>
                  <a:cubicBezTo>
                    <a:pt x="7883" y="6251"/>
                    <a:pt x="7978" y="6442"/>
                    <a:pt x="7978" y="6656"/>
                  </a:cubicBezTo>
                  <a:cubicBezTo>
                    <a:pt x="7978" y="6978"/>
                    <a:pt x="7716" y="7240"/>
                    <a:pt x="7406" y="7240"/>
                  </a:cubicBezTo>
                  <a:cubicBezTo>
                    <a:pt x="7073" y="7240"/>
                    <a:pt x="6823" y="6966"/>
                    <a:pt x="6823" y="6656"/>
                  </a:cubicBezTo>
                  <a:cubicBezTo>
                    <a:pt x="6823" y="6442"/>
                    <a:pt x="6930" y="6251"/>
                    <a:pt x="7109" y="6144"/>
                  </a:cubicBezTo>
                  <a:cubicBezTo>
                    <a:pt x="7168" y="6120"/>
                    <a:pt x="7192" y="6061"/>
                    <a:pt x="7192" y="6001"/>
                  </a:cubicBezTo>
                  <a:lnTo>
                    <a:pt x="7192" y="5596"/>
                  </a:lnTo>
                  <a:cubicBezTo>
                    <a:pt x="7192" y="5489"/>
                    <a:pt x="7121" y="5418"/>
                    <a:pt x="7013" y="5418"/>
                  </a:cubicBezTo>
                  <a:lnTo>
                    <a:pt x="5775" y="5418"/>
                  </a:lnTo>
                  <a:lnTo>
                    <a:pt x="5775" y="4358"/>
                  </a:lnTo>
                  <a:lnTo>
                    <a:pt x="5918" y="4358"/>
                  </a:lnTo>
                  <a:cubicBezTo>
                    <a:pt x="6097" y="4596"/>
                    <a:pt x="6370" y="4739"/>
                    <a:pt x="6656" y="4739"/>
                  </a:cubicBezTo>
                  <a:cubicBezTo>
                    <a:pt x="7180" y="4739"/>
                    <a:pt x="7597" y="4323"/>
                    <a:pt x="7597" y="3799"/>
                  </a:cubicBezTo>
                  <a:cubicBezTo>
                    <a:pt x="7597" y="3275"/>
                    <a:pt x="7180" y="2858"/>
                    <a:pt x="6656" y="2858"/>
                  </a:cubicBezTo>
                  <a:cubicBezTo>
                    <a:pt x="6359" y="2858"/>
                    <a:pt x="6073" y="2989"/>
                    <a:pt x="5918" y="3227"/>
                  </a:cubicBezTo>
                  <a:lnTo>
                    <a:pt x="5775" y="3227"/>
                  </a:lnTo>
                  <a:lnTo>
                    <a:pt x="5775" y="2179"/>
                  </a:lnTo>
                  <a:lnTo>
                    <a:pt x="8025" y="2179"/>
                  </a:lnTo>
                  <a:cubicBezTo>
                    <a:pt x="8133" y="2179"/>
                    <a:pt x="8204" y="2096"/>
                    <a:pt x="8204" y="2001"/>
                  </a:cubicBezTo>
                  <a:cubicBezTo>
                    <a:pt x="8204" y="1894"/>
                    <a:pt x="8133" y="1822"/>
                    <a:pt x="8025" y="1822"/>
                  </a:cubicBezTo>
                  <a:lnTo>
                    <a:pt x="4370" y="1822"/>
                  </a:lnTo>
                  <a:lnTo>
                    <a:pt x="4370" y="1679"/>
                  </a:lnTo>
                  <a:cubicBezTo>
                    <a:pt x="4608" y="1501"/>
                    <a:pt x="4739" y="1227"/>
                    <a:pt x="4739" y="941"/>
                  </a:cubicBezTo>
                  <a:cubicBezTo>
                    <a:pt x="4739" y="417"/>
                    <a:pt x="4323" y="1"/>
                    <a:pt x="3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35" name="Google Shape;335;p28"/>
            <p:cNvCxnSpPr>
              <a:stCxn id="306" idx="1"/>
              <a:endCxn id="302" idx="2"/>
            </p:cNvCxnSpPr>
            <p:nvPr/>
          </p:nvCxnSpPr>
          <p:spPr>
            <a:xfrm rot="10800000" flipH="1">
              <a:off x="5214562" y="1772618"/>
              <a:ext cx="780900" cy="9681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336" name="Google Shape;336;p28"/>
            <p:cNvCxnSpPr>
              <a:stCxn id="302" idx="7"/>
              <a:endCxn id="303" idx="0"/>
            </p:cNvCxnSpPr>
            <p:nvPr/>
          </p:nvCxnSpPr>
          <p:spPr>
            <a:xfrm>
              <a:off x="6628864" y="1510171"/>
              <a:ext cx="1247100" cy="3396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337" name="Google Shape;337;p28"/>
            <p:cNvCxnSpPr>
              <a:stCxn id="303" idx="6"/>
              <a:endCxn id="304" idx="6"/>
            </p:cNvCxnSpPr>
            <p:nvPr/>
          </p:nvCxnSpPr>
          <p:spPr>
            <a:xfrm>
              <a:off x="8247184" y="2220975"/>
              <a:ext cx="0" cy="15642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338" name="Google Shape;338;p28"/>
            <p:cNvCxnSpPr>
              <a:stCxn id="304" idx="4"/>
              <a:endCxn id="305" idx="5"/>
            </p:cNvCxnSpPr>
            <p:nvPr/>
          </p:nvCxnSpPr>
          <p:spPr>
            <a:xfrm flipH="1">
              <a:off x="6555484" y="4156363"/>
              <a:ext cx="1320600" cy="303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339" name="Google Shape;339;p28"/>
            <p:cNvCxnSpPr>
              <a:stCxn id="305" idx="2"/>
              <a:endCxn id="306" idx="3"/>
            </p:cNvCxnSpPr>
            <p:nvPr/>
          </p:nvCxnSpPr>
          <p:spPr>
            <a:xfrm rot="10800000">
              <a:off x="5214707" y="3265425"/>
              <a:ext cx="707400" cy="931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" name="Grupo 2">
            <a:extLst>
              <a:ext uri="{FF2B5EF4-FFF2-40B4-BE49-F238E27FC236}">
                <a16:creationId xmlns:a16="http://schemas.microsoft.com/office/drawing/2014/main" id="{96E1C0D4-334E-622F-B4C0-978A275AD4C8}"/>
              </a:ext>
            </a:extLst>
          </p:cNvPr>
          <p:cNvGrpSpPr/>
          <p:nvPr/>
        </p:nvGrpSpPr>
        <p:grpSpPr>
          <a:xfrm>
            <a:off x="7252045" y="801178"/>
            <a:ext cx="1388110" cy="514606"/>
            <a:chOff x="6550478" y="202264"/>
            <a:chExt cx="1388110" cy="514606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03C1E1B0-50A3-D7FE-071D-26A94809DD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50478" y="202264"/>
              <a:ext cx="1318778" cy="350259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/>
          </p:spPr>
        </p:pic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5432C08C-F35A-E0F4-40AC-C74CA64F5D12}"/>
                </a:ext>
              </a:extLst>
            </p:cNvPr>
            <p:cNvSpPr/>
            <p:nvPr/>
          </p:nvSpPr>
          <p:spPr>
            <a:xfrm>
              <a:off x="6685368" y="572225"/>
              <a:ext cx="1253220" cy="12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800" dirty="0">
                  <a:solidFill>
                    <a:srgbClr val="000000"/>
                  </a:solidFill>
                </a:rPr>
                <a:t>laravest.com</a:t>
              </a:r>
              <a:endParaRPr lang="es-PE" sz="800" dirty="0">
                <a:solidFill>
                  <a:srgbClr val="000000"/>
                </a:solidFill>
              </a:endParaRPr>
            </a:p>
          </p:txBody>
        </p:sp>
        <p:grpSp>
          <p:nvGrpSpPr>
            <p:cNvPr id="6" name="Google Shape;9198;p51">
              <a:extLst>
                <a:ext uri="{FF2B5EF4-FFF2-40B4-BE49-F238E27FC236}">
                  <a16:creationId xmlns:a16="http://schemas.microsoft.com/office/drawing/2014/main" id="{17A6F23D-F800-AD90-5271-C3E384F836CB}"/>
                </a:ext>
              </a:extLst>
            </p:cNvPr>
            <p:cNvGrpSpPr/>
            <p:nvPr/>
          </p:nvGrpSpPr>
          <p:grpSpPr>
            <a:xfrm>
              <a:off x="6807462" y="553579"/>
              <a:ext cx="147520" cy="163291"/>
              <a:chOff x="3122257" y="1508594"/>
              <a:chExt cx="294850" cy="349434"/>
            </a:xfrm>
          </p:grpSpPr>
          <p:sp>
            <p:nvSpPr>
              <p:cNvPr id="7" name="Google Shape;9199;p51">
                <a:extLst>
                  <a:ext uri="{FF2B5EF4-FFF2-40B4-BE49-F238E27FC236}">
                    <a16:creationId xmlns:a16="http://schemas.microsoft.com/office/drawing/2014/main" id="{EA6AB6FD-54B5-F041-32B4-711BF511DA43}"/>
                  </a:ext>
                </a:extLst>
              </p:cNvPr>
              <p:cNvSpPr/>
              <p:nvPr/>
            </p:nvSpPr>
            <p:spPr>
              <a:xfrm>
                <a:off x="3226110" y="1659042"/>
                <a:ext cx="87557" cy="29568"/>
              </a:xfrm>
              <a:custGeom>
                <a:avLst/>
                <a:gdLst/>
                <a:ahLst/>
                <a:cxnLst/>
                <a:rect l="l" t="t" r="r" b="b"/>
                <a:pathLst>
                  <a:path w="2751" h="929" extrusionOk="0">
                    <a:moveTo>
                      <a:pt x="1099" y="0"/>
                    </a:moveTo>
                    <a:cubicBezTo>
                      <a:pt x="771" y="0"/>
                      <a:pt x="476" y="33"/>
                      <a:pt x="286" y="60"/>
                    </a:cubicBezTo>
                    <a:cubicBezTo>
                      <a:pt x="119" y="96"/>
                      <a:pt x="0" y="227"/>
                      <a:pt x="0" y="393"/>
                    </a:cubicBezTo>
                    <a:lnTo>
                      <a:pt x="0" y="762"/>
                    </a:lnTo>
                    <a:cubicBezTo>
                      <a:pt x="0" y="846"/>
                      <a:pt x="72" y="929"/>
                      <a:pt x="167" y="929"/>
                    </a:cubicBezTo>
                    <a:cubicBezTo>
                      <a:pt x="250" y="929"/>
                      <a:pt x="322" y="846"/>
                      <a:pt x="322" y="762"/>
                    </a:cubicBezTo>
                    <a:lnTo>
                      <a:pt x="322" y="393"/>
                    </a:lnTo>
                    <a:cubicBezTo>
                      <a:pt x="322" y="393"/>
                      <a:pt x="322" y="369"/>
                      <a:pt x="345" y="369"/>
                    </a:cubicBezTo>
                    <a:cubicBezTo>
                      <a:pt x="509" y="350"/>
                      <a:pt x="813" y="315"/>
                      <a:pt x="1144" y="315"/>
                    </a:cubicBezTo>
                    <a:cubicBezTo>
                      <a:pt x="1222" y="315"/>
                      <a:pt x="1302" y="317"/>
                      <a:pt x="1381" y="322"/>
                    </a:cubicBezTo>
                    <a:cubicBezTo>
                      <a:pt x="1893" y="358"/>
                      <a:pt x="2250" y="488"/>
                      <a:pt x="2465" y="703"/>
                    </a:cubicBezTo>
                    <a:cubicBezTo>
                      <a:pt x="2494" y="733"/>
                      <a:pt x="2536" y="747"/>
                      <a:pt x="2578" y="747"/>
                    </a:cubicBezTo>
                    <a:cubicBezTo>
                      <a:pt x="2619" y="747"/>
                      <a:pt x="2661" y="733"/>
                      <a:pt x="2691" y="703"/>
                    </a:cubicBezTo>
                    <a:cubicBezTo>
                      <a:pt x="2750" y="643"/>
                      <a:pt x="2750" y="536"/>
                      <a:pt x="2679" y="477"/>
                    </a:cubicBezTo>
                    <a:cubicBezTo>
                      <a:pt x="2297" y="95"/>
                      <a:pt x="1652" y="0"/>
                      <a:pt x="1099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solidFill>
                  <a:srgbClr val="000000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9200;p51">
                <a:extLst>
                  <a:ext uri="{FF2B5EF4-FFF2-40B4-BE49-F238E27FC236}">
                    <a16:creationId xmlns:a16="http://schemas.microsoft.com/office/drawing/2014/main" id="{A1A96FAC-26F8-598F-284E-2ED5ED90C573}"/>
                  </a:ext>
                </a:extLst>
              </p:cNvPr>
              <p:cNvSpPr/>
              <p:nvPr/>
            </p:nvSpPr>
            <p:spPr>
              <a:xfrm>
                <a:off x="3171144" y="1612033"/>
                <a:ext cx="196694" cy="245613"/>
              </a:xfrm>
              <a:custGeom>
                <a:avLst/>
                <a:gdLst/>
                <a:ahLst/>
                <a:cxnLst/>
                <a:rect l="l" t="t" r="r" b="b"/>
                <a:pathLst>
                  <a:path w="6180" h="7717" extrusionOk="0">
                    <a:moveTo>
                      <a:pt x="4835" y="334"/>
                    </a:moveTo>
                    <a:lnTo>
                      <a:pt x="4835" y="1894"/>
                    </a:lnTo>
                    <a:cubicBezTo>
                      <a:pt x="4835" y="2132"/>
                      <a:pt x="4775" y="2358"/>
                      <a:pt x="4692" y="2561"/>
                    </a:cubicBezTo>
                    <a:cubicBezTo>
                      <a:pt x="4668" y="2585"/>
                      <a:pt x="4668" y="2608"/>
                      <a:pt x="4668" y="2644"/>
                    </a:cubicBezTo>
                    <a:lnTo>
                      <a:pt x="4668" y="3097"/>
                    </a:lnTo>
                    <a:cubicBezTo>
                      <a:pt x="4668" y="3537"/>
                      <a:pt x="4489" y="3930"/>
                      <a:pt x="4180" y="4228"/>
                    </a:cubicBezTo>
                    <a:cubicBezTo>
                      <a:pt x="3900" y="4497"/>
                      <a:pt x="3532" y="4649"/>
                      <a:pt x="3129" y="4649"/>
                    </a:cubicBezTo>
                    <a:cubicBezTo>
                      <a:pt x="3087" y="4649"/>
                      <a:pt x="3044" y="4648"/>
                      <a:pt x="3001" y="4644"/>
                    </a:cubicBezTo>
                    <a:cubicBezTo>
                      <a:pt x="2168" y="4597"/>
                      <a:pt x="1537" y="3894"/>
                      <a:pt x="1537" y="3037"/>
                    </a:cubicBezTo>
                    <a:lnTo>
                      <a:pt x="1537" y="2644"/>
                    </a:lnTo>
                    <a:cubicBezTo>
                      <a:pt x="1537" y="2608"/>
                      <a:pt x="1537" y="2597"/>
                      <a:pt x="1513" y="2561"/>
                    </a:cubicBezTo>
                    <a:cubicBezTo>
                      <a:pt x="1418" y="2358"/>
                      <a:pt x="1370" y="2120"/>
                      <a:pt x="1370" y="1894"/>
                    </a:cubicBezTo>
                    <a:lnTo>
                      <a:pt x="1370" y="1549"/>
                    </a:lnTo>
                    <a:cubicBezTo>
                      <a:pt x="1370" y="882"/>
                      <a:pt x="1918" y="334"/>
                      <a:pt x="2584" y="334"/>
                    </a:cubicBezTo>
                    <a:close/>
                    <a:moveTo>
                      <a:pt x="3954" y="4763"/>
                    </a:moveTo>
                    <a:lnTo>
                      <a:pt x="3954" y="5061"/>
                    </a:lnTo>
                    <a:lnTo>
                      <a:pt x="3096" y="5656"/>
                    </a:lnTo>
                    <a:lnTo>
                      <a:pt x="2215" y="5061"/>
                    </a:lnTo>
                    <a:lnTo>
                      <a:pt x="2215" y="4763"/>
                    </a:lnTo>
                    <a:cubicBezTo>
                      <a:pt x="2441" y="4883"/>
                      <a:pt x="2691" y="4966"/>
                      <a:pt x="2965" y="4978"/>
                    </a:cubicBezTo>
                    <a:lnTo>
                      <a:pt x="3096" y="4978"/>
                    </a:lnTo>
                    <a:cubicBezTo>
                      <a:pt x="3406" y="4978"/>
                      <a:pt x="3704" y="4894"/>
                      <a:pt x="3954" y="4763"/>
                    </a:cubicBezTo>
                    <a:close/>
                    <a:moveTo>
                      <a:pt x="2084" y="5359"/>
                    </a:moveTo>
                    <a:lnTo>
                      <a:pt x="2846" y="5883"/>
                    </a:lnTo>
                    <a:lnTo>
                      <a:pt x="2441" y="6276"/>
                    </a:lnTo>
                    <a:lnTo>
                      <a:pt x="2430" y="6276"/>
                    </a:lnTo>
                    <a:lnTo>
                      <a:pt x="1918" y="5525"/>
                    </a:lnTo>
                    <a:lnTo>
                      <a:pt x="2084" y="5359"/>
                    </a:lnTo>
                    <a:close/>
                    <a:moveTo>
                      <a:pt x="4108" y="5347"/>
                    </a:moveTo>
                    <a:lnTo>
                      <a:pt x="4275" y="5514"/>
                    </a:lnTo>
                    <a:lnTo>
                      <a:pt x="3763" y="6276"/>
                    </a:lnTo>
                    <a:lnTo>
                      <a:pt x="3751" y="6276"/>
                    </a:lnTo>
                    <a:lnTo>
                      <a:pt x="3346" y="5871"/>
                    </a:lnTo>
                    <a:lnTo>
                      <a:pt x="4108" y="5347"/>
                    </a:lnTo>
                    <a:close/>
                    <a:moveTo>
                      <a:pt x="2572" y="1"/>
                    </a:moveTo>
                    <a:cubicBezTo>
                      <a:pt x="1727" y="1"/>
                      <a:pt x="1037" y="692"/>
                      <a:pt x="1037" y="1537"/>
                    </a:cubicBezTo>
                    <a:lnTo>
                      <a:pt x="1037" y="1882"/>
                    </a:lnTo>
                    <a:cubicBezTo>
                      <a:pt x="1037" y="2144"/>
                      <a:pt x="1096" y="2418"/>
                      <a:pt x="1215" y="2668"/>
                    </a:cubicBezTo>
                    <a:lnTo>
                      <a:pt x="1215" y="3025"/>
                    </a:lnTo>
                    <a:cubicBezTo>
                      <a:pt x="1215" y="3620"/>
                      <a:pt x="1489" y="4168"/>
                      <a:pt x="1906" y="4525"/>
                    </a:cubicBezTo>
                    <a:lnTo>
                      <a:pt x="1906" y="5061"/>
                    </a:lnTo>
                    <a:lnTo>
                      <a:pt x="1608" y="5383"/>
                    </a:lnTo>
                    <a:cubicBezTo>
                      <a:pt x="1572" y="5406"/>
                      <a:pt x="1560" y="5454"/>
                      <a:pt x="1560" y="5502"/>
                    </a:cubicBezTo>
                    <a:lnTo>
                      <a:pt x="560" y="5859"/>
                    </a:lnTo>
                    <a:cubicBezTo>
                      <a:pt x="239" y="5978"/>
                      <a:pt x="1" y="6299"/>
                      <a:pt x="1" y="6657"/>
                    </a:cubicBezTo>
                    <a:lnTo>
                      <a:pt x="1" y="7549"/>
                    </a:lnTo>
                    <a:cubicBezTo>
                      <a:pt x="1" y="7645"/>
                      <a:pt x="72" y="7716"/>
                      <a:pt x="167" y="7716"/>
                    </a:cubicBezTo>
                    <a:cubicBezTo>
                      <a:pt x="251" y="7716"/>
                      <a:pt x="322" y="7645"/>
                      <a:pt x="322" y="7549"/>
                    </a:cubicBezTo>
                    <a:lnTo>
                      <a:pt x="322" y="6657"/>
                    </a:lnTo>
                    <a:cubicBezTo>
                      <a:pt x="322" y="6430"/>
                      <a:pt x="465" y="6240"/>
                      <a:pt x="667" y="6168"/>
                    </a:cubicBezTo>
                    <a:lnTo>
                      <a:pt x="1715" y="5775"/>
                    </a:lnTo>
                    <a:lnTo>
                      <a:pt x="2144" y="6430"/>
                    </a:lnTo>
                    <a:cubicBezTo>
                      <a:pt x="2203" y="6526"/>
                      <a:pt x="2287" y="6561"/>
                      <a:pt x="2382" y="6585"/>
                    </a:cubicBezTo>
                    <a:lnTo>
                      <a:pt x="2406" y="6585"/>
                    </a:lnTo>
                    <a:cubicBezTo>
                      <a:pt x="2501" y="6585"/>
                      <a:pt x="2584" y="6549"/>
                      <a:pt x="2644" y="6478"/>
                    </a:cubicBezTo>
                    <a:lnTo>
                      <a:pt x="2918" y="6204"/>
                    </a:lnTo>
                    <a:lnTo>
                      <a:pt x="2918" y="7549"/>
                    </a:lnTo>
                    <a:cubicBezTo>
                      <a:pt x="2918" y="7633"/>
                      <a:pt x="2989" y="7716"/>
                      <a:pt x="3084" y="7716"/>
                    </a:cubicBezTo>
                    <a:cubicBezTo>
                      <a:pt x="3168" y="7716"/>
                      <a:pt x="3239" y="7633"/>
                      <a:pt x="3239" y="7549"/>
                    </a:cubicBezTo>
                    <a:lnTo>
                      <a:pt x="3239" y="6204"/>
                    </a:lnTo>
                    <a:lnTo>
                      <a:pt x="3513" y="6478"/>
                    </a:lnTo>
                    <a:cubicBezTo>
                      <a:pt x="3573" y="6537"/>
                      <a:pt x="3656" y="6585"/>
                      <a:pt x="3751" y="6585"/>
                    </a:cubicBezTo>
                    <a:lnTo>
                      <a:pt x="3775" y="6585"/>
                    </a:lnTo>
                    <a:cubicBezTo>
                      <a:pt x="3882" y="6561"/>
                      <a:pt x="3977" y="6526"/>
                      <a:pt x="4013" y="6430"/>
                    </a:cubicBezTo>
                    <a:lnTo>
                      <a:pt x="4454" y="5775"/>
                    </a:lnTo>
                    <a:lnTo>
                      <a:pt x="5489" y="6168"/>
                    </a:lnTo>
                    <a:cubicBezTo>
                      <a:pt x="5704" y="6240"/>
                      <a:pt x="5835" y="6430"/>
                      <a:pt x="5835" y="6657"/>
                    </a:cubicBezTo>
                    <a:lnTo>
                      <a:pt x="5835" y="7549"/>
                    </a:lnTo>
                    <a:cubicBezTo>
                      <a:pt x="5835" y="7645"/>
                      <a:pt x="5906" y="7716"/>
                      <a:pt x="6001" y="7716"/>
                    </a:cubicBezTo>
                    <a:cubicBezTo>
                      <a:pt x="6085" y="7716"/>
                      <a:pt x="6156" y="7645"/>
                      <a:pt x="6156" y="7549"/>
                    </a:cubicBezTo>
                    <a:lnTo>
                      <a:pt x="6156" y="6657"/>
                    </a:lnTo>
                    <a:cubicBezTo>
                      <a:pt x="6180" y="6311"/>
                      <a:pt x="5954" y="6002"/>
                      <a:pt x="5620" y="5883"/>
                    </a:cubicBezTo>
                    <a:lnTo>
                      <a:pt x="4632" y="5525"/>
                    </a:lnTo>
                    <a:cubicBezTo>
                      <a:pt x="4632" y="5478"/>
                      <a:pt x="4608" y="5442"/>
                      <a:pt x="4585" y="5406"/>
                    </a:cubicBezTo>
                    <a:lnTo>
                      <a:pt x="4287" y="5097"/>
                    </a:lnTo>
                    <a:lnTo>
                      <a:pt x="4287" y="4549"/>
                    </a:lnTo>
                    <a:cubicBezTo>
                      <a:pt x="4311" y="4513"/>
                      <a:pt x="4346" y="4490"/>
                      <a:pt x="4370" y="4466"/>
                    </a:cubicBezTo>
                    <a:cubicBezTo>
                      <a:pt x="4751" y="4109"/>
                      <a:pt x="4966" y="3620"/>
                      <a:pt x="4966" y="3097"/>
                    </a:cubicBezTo>
                    <a:lnTo>
                      <a:pt x="4966" y="2680"/>
                    </a:lnTo>
                    <a:cubicBezTo>
                      <a:pt x="5085" y="2430"/>
                      <a:pt x="5144" y="2180"/>
                      <a:pt x="5144" y="1894"/>
                    </a:cubicBezTo>
                    <a:lnTo>
                      <a:pt x="5144" y="168"/>
                    </a:lnTo>
                    <a:cubicBezTo>
                      <a:pt x="5144" y="72"/>
                      <a:pt x="5073" y="1"/>
                      <a:pt x="4989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solidFill>
                  <a:srgbClr val="000000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9201;p51">
                <a:extLst>
                  <a:ext uri="{FF2B5EF4-FFF2-40B4-BE49-F238E27FC236}">
                    <a16:creationId xmlns:a16="http://schemas.microsoft.com/office/drawing/2014/main" id="{8028F053-AF26-ABC4-C4A4-E73FE2678FD9}"/>
                  </a:ext>
                </a:extLst>
              </p:cNvPr>
              <p:cNvSpPr/>
              <p:nvPr/>
            </p:nvSpPr>
            <p:spPr>
              <a:xfrm>
                <a:off x="3204117" y="1836767"/>
                <a:ext cx="10630" cy="21261"/>
              </a:xfrm>
              <a:custGeom>
                <a:avLst/>
                <a:gdLst/>
                <a:ahLst/>
                <a:cxnLst/>
                <a:rect l="l" t="t" r="r" b="b"/>
                <a:pathLst>
                  <a:path w="334" h="668" extrusionOk="0">
                    <a:moveTo>
                      <a:pt x="167" y="0"/>
                    </a:moveTo>
                    <a:cubicBezTo>
                      <a:pt x="84" y="0"/>
                      <a:pt x="1" y="72"/>
                      <a:pt x="1" y="167"/>
                    </a:cubicBezTo>
                    <a:lnTo>
                      <a:pt x="1" y="500"/>
                    </a:lnTo>
                    <a:cubicBezTo>
                      <a:pt x="1" y="596"/>
                      <a:pt x="84" y="667"/>
                      <a:pt x="167" y="667"/>
                    </a:cubicBezTo>
                    <a:cubicBezTo>
                      <a:pt x="262" y="667"/>
                      <a:pt x="334" y="596"/>
                      <a:pt x="334" y="500"/>
                    </a:cubicBezTo>
                    <a:lnTo>
                      <a:pt x="334" y="167"/>
                    </a:lnTo>
                    <a:cubicBezTo>
                      <a:pt x="334" y="72"/>
                      <a:pt x="262" y="0"/>
                      <a:pt x="167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solidFill>
                  <a:srgbClr val="000000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9202;p51">
                <a:extLst>
                  <a:ext uri="{FF2B5EF4-FFF2-40B4-BE49-F238E27FC236}">
                    <a16:creationId xmlns:a16="http://schemas.microsoft.com/office/drawing/2014/main" id="{D393BF00-2140-74F4-F59C-8821D3766B9A}"/>
                  </a:ext>
                </a:extLst>
              </p:cNvPr>
              <p:cNvSpPr/>
              <p:nvPr/>
            </p:nvSpPr>
            <p:spPr>
              <a:xfrm>
                <a:off x="3324616" y="1836767"/>
                <a:ext cx="10280" cy="21261"/>
              </a:xfrm>
              <a:custGeom>
                <a:avLst/>
                <a:gdLst/>
                <a:ahLst/>
                <a:cxnLst/>
                <a:rect l="l" t="t" r="r" b="b"/>
                <a:pathLst>
                  <a:path w="323" h="668" extrusionOk="0">
                    <a:moveTo>
                      <a:pt x="167" y="0"/>
                    </a:moveTo>
                    <a:cubicBezTo>
                      <a:pt x="72" y="0"/>
                      <a:pt x="1" y="72"/>
                      <a:pt x="1" y="167"/>
                    </a:cubicBezTo>
                    <a:lnTo>
                      <a:pt x="1" y="500"/>
                    </a:lnTo>
                    <a:cubicBezTo>
                      <a:pt x="1" y="596"/>
                      <a:pt x="72" y="667"/>
                      <a:pt x="167" y="667"/>
                    </a:cubicBezTo>
                    <a:cubicBezTo>
                      <a:pt x="251" y="667"/>
                      <a:pt x="322" y="596"/>
                      <a:pt x="322" y="500"/>
                    </a:cubicBezTo>
                    <a:lnTo>
                      <a:pt x="322" y="167"/>
                    </a:lnTo>
                    <a:cubicBezTo>
                      <a:pt x="322" y="72"/>
                      <a:pt x="251" y="0"/>
                      <a:pt x="167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solidFill>
                  <a:srgbClr val="000000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9203;p51">
                <a:extLst>
                  <a:ext uri="{FF2B5EF4-FFF2-40B4-BE49-F238E27FC236}">
                    <a16:creationId xmlns:a16="http://schemas.microsoft.com/office/drawing/2014/main" id="{58748B32-E949-4E8D-0BF2-38C6630369D1}"/>
                  </a:ext>
                </a:extLst>
              </p:cNvPr>
              <p:cNvSpPr/>
              <p:nvPr/>
            </p:nvSpPr>
            <p:spPr>
              <a:xfrm>
                <a:off x="3122257" y="1508594"/>
                <a:ext cx="294850" cy="278554"/>
              </a:xfrm>
              <a:custGeom>
                <a:avLst/>
                <a:gdLst/>
                <a:ahLst/>
                <a:cxnLst/>
                <a:rect l="l" t="t" r="r" b="b"/>
                <a:pathLst>
                  <a:path w="9264" h="8752" extrusionOk="0">
                    <a:moveTo>
                      <a:pt x="3096" y="584"/>
                    </a:moveTo>
                    <a:lnTo>
                      <a:pt x="3096" y="584"/>
                    </a:lnTo>
                    <a:cubicBezTo>
                      <a:pt x="2858" y="798"/>
                      <a:pt x="2620" y="1060"/>
                      <a:pt x="2430" y="1382"/>
                    </a:cubicBezTo>
                    <a:cubicBezTo>
                      <a:pt x="2299" y="1584"/>
                      <a:pt x="2156" y="1810"/>
                      <a:pt x="2061" y="2048"/>
                    </a:cubicBezTo>
                    <a:lnTo>
                      <a:pt x="1168" y="2048"/>
                    </a:lnTo>
                    <a:cubicBezTo>
                      <a:pt x="1656" y="1394"/>
                      <a:pt x="2322" y="882"/>
                      <a:pt x="3096" y="584"/>
                    </a:cubicBezTo>
                    <a:close/>
                    <a:moveTo>
                      <a:pt x="4466" y="310"/>
                    </a:moveTo>
                    <a:lnTo>
                      <a:pt x="4466" y="2048"/>
                    </a:lnTo>
                    <a:lnTo>
                      <a:pt x="2418" y="2048"/>
                    </a:lnTo>
                    <a:cubicBezTo>
                      <a:pt x="2894" y="1048"/>
                      <a:pt x="3632" y="382"/>
                      <a:pt x="4466" y="310"/>
                    </a:cubicBezTo>
                    <a:close/>
                    <a:moveTo>
                      <a:pt x="4799" y="310"/>
                    </a:moveTo>
                    <a:cubicBezTo>
                      <a:pt x="5644" y="382"/>
                      <a:pt x="6371" y="1048"/>
                      <a:pt x="6847" y="2048"/>
                    </a:cubicBezTo>
                    <a:lnTo>
                      <a:pt x="4799" y="2048"/>
                    </a:lnTo>
                    <a:lnTo>
                      <a:pt x="4799" y="310"/>
                    </a:lnTo>
                    <a:close/>
                    <a:moveTo>
                      <a:pt x="6168" y="608"/>
                    </a:moveTo>
                    <a:cubicBezTo>
                      <a:pt x="6942" y="905"/>
                      <a:pt x="7609" y="1405"/>
                      <a:pt x="8097" y="2060"/>
                    </a:cubicBezTo>
                    <a:lnTo>
                      <a:pt x="7204" y="2060"/>
                    </a:lnTo>
                    <a:cubicBezTo>
                      <a:pt x="7097" y="1810"/>
                      <a:pt x="6966" y="1584"/>
                      <a:pt x="6835" y="1382"/>
                    </a:cubicBezTo>
                    <a:cubicBezTo>
                      <a:pt x="6621" y="1072"/>
                      <a:pt x="6406" y="810"/>
                      <a:pt x="6168" y="608"/>
                    </a:cubicBezTo>
                    <a:close/>
                    <a:moveTo>
                      <a:pt x="1941" y="2382"/>
                    </a:moveTo>
                    <a:cubicBezTo>
                      <a:pt x="1703" y="3013"/>
                      <a:pt x="1560" y="3715"/>
                      <a:pt x="1549" y="4465"/>
                    </a:cubicBezTo>
                    <a:lnTo>
                      <a:pt x="322" y="4465"/>
                    </a:lnTo>
                    <a:cubicBezTo>
                      <a:pt x="358" y="3703"/>
                      <a:pt x="584" y="2989"/>
                      <a:pt x="953" y="2382"/>
                    </a:cubicBezTo>
                    <a:close/>
                    <a:moveTo>
                      <a:pt x="8323" y="2382"/>
                    </a:moveTo>
                    <a:cubicBezTo>
                      <a:pt x="8692" y="2989"/>
                      <a:pt x="8919" y="3703"/>
                      <a:pt x="8942" y="4465"/>
                    </a:cubicBezTo>
                    <a:lnTo>
                      <a:pt x="7728" y="4465"/>
                    </a:lnTo>
                    <a:cubicBezTo>
                      <a:pt x="7692" y="3715"/>
                      <a:pt x="7561" y="3013"/>
                      <a:pt x="7335" y="2382"/>
                    </a:cubicBezTo>
                    <a:close/>
                    <a:moveTo>
                      <a:pt x="1537" y="4787"/>
                    </a:moveTo>
                    <a:cubicBezTo>
                      <a:pt x="1560" y="5466"/>
                      <a:pt x="1668" y="6132"/>
                      <a:pt x="1882" y="6739"/>
                    </a:cubicBezTo>
                    <a:lnTo>
                      <a:pt x="1918" y="6870"/>
                    </a:lnTo>
                    <a:lnTo>
                      <a:pt x="941" y="6870"/>
                    </a:lnTo>
                    <a:cubicBezTo>
                      <a:pt x="572" y="6239"/>
                      <a:pt x="346" y="5525"/>
                      <a:pt x="310" y="4787"/>
                    </a:cubicBezTo>
                    <a:close/>
                    <a:moveTo>
                      <a:pt x="8919" y="4787"/>
                    </a:moveTo>
                    <a:cubicBezTo>
                      <a:pt x="8919" y="5501"/>
                      <a:pt x="8704" y="6204"/>
                      <a:pt x="8347" y="6811"/>
                    </a:cubicBezTo>
                    <a:cubicBezTo>
                      <a:pt x="8335" y="6823"/>
                      <a:pt x="8323" y="6859"/>
                      <a:pt x="8311" y="6870"/>
                    </a:cubicBezTo>
                    <a:lnTo>
                      <a:pt x="7323" y="6870"/>
                    </a:lnTo>
                    <a:lnTo>
                      <a:pt x="7371" y="6739"/>
                    </a:lnTo>
                    <a:cubicBezTo>
                      <a:pt x="7573" y="6120"/>
                      <a:pt x="7680" y="5466"/>
                      <a:pt x="7692" y="4787"/>
                    </a:cubicBezTo>
                    <a:close/>
                    <a:moveTo>
                      <a:pt x="4632" y="1"/>
                    </a:moveTo>
                    <a:cubicBezTo>
                      <a:pt x="3394" y="1"/>
                      <a:pt x="2239" y="477"/>
                      <a:pt x="1358" y="1346"/>
                    </a:cubicBezTo>
                    <a:cubicBezTo>
                      <a:pt x="477" y="2227"/>
                      <a:pt x="1" y="3382"/>
                      <a:pt x="1" y="4620"/>
                    </a:cubicBezTo>
                    <a:cubicBezTo>
                      <a:pt x="1" y="6358"/>
                      <a:pt x="953" y="7930"/>
                      <a:pt x="2501" y="8728"/>
                    </a:cubicBezTo>
                    <a:cubicBezTo>
                      <a:pt x="2537" y="8752"/>
                      <a:pt x="2549" y="8752"/>
                      <a:pt x="2573" y="8752"/>
                    </a:cubicBezTo>
                    <a:cubicBezTo>
                      <a:pt x="2632" y="8752"/>
                      <a:pt x="2692" y="8716"/>
                      <a:pt x="2727" y="8656"/>
                    </a:cubicBezTo>
                    <a:cubicBezTo>
                      <a:pt x="2775" y="8585"/>
                      <a:pt x="2739" y="8478"/>
                      <a:pt x="2656" y="8430"/>
                    </a:cubicBezTo>
                    <a:cubicBezTo>
                      <a:pt x="2061" y="8121"/>
                      <a:pt x="1560" y="7692"/>
                      <a:pt x="1179" y="7180"/>
                    </a:cubicBezTo>
                    <a:lnTo>
                      <a:pt x="2072" y="7180"/>
                    </a:lnTo>
                    <a:cubicBezTo>
                      <a:pt x="2263" y="7632"/>
                      <a:pt x="2513" y="8013"/>
                      <a:pt x="2799" y="8335"/>
                    </a:cubicBezTo>
                    <a:cubicBezTo>
                      <a:pt x="2831" y="8368"/>
                      <a:pt x="2879" y="8386"/>
                      <a:pt x="2924" y="8386"/>
                    </a:cubicBezTo>
                    <a:cubicBezTo>
                      <a:pt x="2962" y="8386"/>
                      <a:pt x="2998" y="8374"/>
                      <a:pt x="3025" y="8347"/>
                    </a:cubicBezTo>
                    <a:cubicBezTo>
                      <a:pt x="3084" y="8287"/>
                      <a:pt x="3096" y="8180"/>
                      <a:pt x="3037" y="8121"/>
                    </a:cubicBezTo>
                    <a:cubicBezTo>
                      <a:pt x="2799" y="7859"/>
                      <a:pt x="2596" y="7537"/>
                      <a:pt x="2430" y="7180"/>
                    </a:cubicBezTo>
                    <a:cubicBezTo>
                      <a:pt x="2501" y="7168"/>
                      <a:pt x="2561" y="7109"/>
                      <a:pt x="2561" y="7025"/>
                    </a:cubicBezTo>
                    <a:cubicBezTo>
                      <a:pt x="2561" y="6930"/>
                      <a:pt x="2489" y="6859"/>
                      <a:pt x="2394" y="6859"/>
                    </a:cubicBezTo>
                    <a:lnTo>
                      <a:pt x="2275" y="6859"/>
                    </a:lnTo>
                    <a:cubicBezTo>
                      <a:pt x="2025" y="6228"/>
                      <a:pt x="1894" y="5513"/>
                      <a:pt x="1882" y="4775"/>
                    </a:cubicBezTo>
                    <a:lnTo>
                      <a:pt x="2061" y="4775"/>
                    </a:lnTo>
                    <a:cubicBezTo>
                      <a:pt x="2144" y="4775"/>
                      <a:pt x="2215" y="4704"/>
                      <a:pt x="2215" y="4608"/>
                    </a:cubicBezTo>
                    <a:cubicBezTo>
                      <a:pt x="2215" y="4513"/>
                      <a:pt x="2144" y="4442"/>
                      <a:pt x="2061" y="4442"/>
                    </a:cubicBezTo>
                    <a:lnTo>
                      <a:pt x="1882" y="4442"/>
                    </a:lnTo>
                    <a:cubicBezTo>
                      <a:pt x="1894" y="3680"/>
                      <a:pt x="2037" y="2965"/>
                      <a:pt x="2275" y="2358"/>
                    </a:cubicBezTo>
                    <a:lnTo>
                      <a:pt x="4478" y="2358"/>
                    </a:lnTo>
                    <a:lnTo>
                      <a:pt x="4478" y="2715"/>
                    </a:lnTo>
                    <a:cubicBezTo>
                      <a:pt x="4478" y="2810"/>
                      <a:pt x="4561" y="2882"/>
                      <a:pt x="4644" y="2882"/>
                    </a:cubicBezTo>
                    <a:cubicBezTo>
                      <a:pt x="4739" y="2882"/>
                      <a:pt x="4811" y="2810"/>
                      <a:pt x="4811" y="2715"/>
                    </a:cubicBezTo>
                    <a:lnTo>
                      <a:pt x="4811" y="2358"/>
                    </a:lnTo>
                    <a:lnTo>
                      <a:pt x="7014" y="2358"/>
                    </a:lnTo>
                    <a:cubicBezTo>
                      <a:pt x="7252" y="2965"/>
                      <a:pt x="7395" y="3680"/>
                      <a:pt x="7418" y="4442"/>
                    </a:cubicBezTo>
                    <a:lnTo>
                      <a:pt x="7204" y="4442"/>
                    </a:lnTo>
                    <a:cubicBezTo>
                      <a:pt x="7121" y="4442"/>
                      <a:pt x="7037" y="4513"/>
                      <a:pt x="7037" y="4608"/>
                    </a:cubicBezTo>
                    <a:cubicBezTo>
                      <a:pt x="7037" y="4704"/>
                      <a:pt x="7121" y="4775"/>
                      <a:pt x="7204" y="4775"/>
                    </a:cubicBezTo>
                    <a:lnTo>
                      <a:pt x="7383" y="4775"/>
                    </a:lnTo>
                    <a:cubicBezTo>
                      <a:pt x="7371" y="5513"/>
                      <a:pt x="7216" y="6228"/>
                      <a:pt x="6978" y="6859"/>
                    </a:cubicBezTo>
                    <a:lnTo>
                      <a:pt x="6859" y="6859"/>
                    </a:lnTo>
                    <a:cubicBezTo>
                      <a:pt x="6775" y="6859"/>
                      <a:pt x="6704" y="6930"/>
                      <a:pt x="6704" y="7025"/>
                    </a:cubicBezTo>
                    <a:cubicBezTo>
                      <a:pt x="6704" y="7109"/>
                      <a:pt x="6764" y="7168"/>
                      <a:pt x="6835" y="7180"/>
                    </a:cubicBezTo>
                    <a:cubicBezTo>
                      <a:pt x="6668" y="7537"/>
                      <a:pt x="6466" y="7859"/>
                      <a:pt x="6228" y="8121"/>
                    </a:cubicBezTo>
                    <a:cubicBezTo>
                      <a:pt x="6168" y="8180"/>
                      <a:pt x="6168" y="8287"/>
                      <a:pt x="6240" y="8347"/>
                    </a:cubicBezTo>
                    <a:cubicBezTo>
                      <a:pt x="6263" y="8371"/>
                      <a:pt x="6311" y="8394"/>
                      <a:pt x="6347" y="8394"/>
                    </a:cubicBezTo>
                    <a:cubicBezTo>
                      <a:pt x="6383" y="8394"/>
                      <a:pt x="6430" y="8371"/>
                      <a:pt x="6466" y="8335"/>
                    </a:cubicBezTo>
                    <a:cubicBezTo>
                      <a:pt x="6740" y="8013"/>
                      <a:pt x="7002" y="7621"/>
                      <a:pt x="7192" y="7180"/>
                    </a:cubicBezTo>
                    <a:lnTo>
                      <a:pt x="8085" y="7180"/>
                    </a:lnTo>
                    <a:cubicBezTo>
                      <a:pt x="7728" y="7656"/>
                      <a:pt x="7299" y="8061"/>
                      <a:pt x="6775" y="8347"/>
                    </a:cubicBezTo>
                    <a:cubicBezTo>
                      <a:pt x="6704" y="8394"/>
                      <a:pt x="6668" y="8490"/>
                      <a:pt x="6716" y="8573"/>
                    </a:cubicBezTo>
                    <a:cubicBezTo>
                      <a:pt x="6749" y="8622"/>
                      <a:pt x="6804" y="8649"/>
                      <a:pt x="6863" y="8649"/>
                    </a:cubicBezTo>
                    <a:cubicBezTo>
                      <a:pt x="6889" y="8649"/>
                      <a:pt x="6916" y="8644"/>
                      <a:pt x="6942" y="8633"/>
                    </a:cubicBezTo>
                    <a:cubicBezTo>
                      <a:pt x="7621" y="8228"/>
                      <a:pt x="8204" y="7644"/>
                      <a:pt x="8621" y="6966"/>
                    </a:cubicBezTo>
                    <a:cubicBezTo>
                      <a:pt x="9038" y="6251"/>
                      <a:pt x="9264" y="5442"/>
                      <a:pt x="9264" y="4608"/>
                    </a:cubicBezTo>
                    <a:cubicBezTo>
                      <a:pt x="9264" y="3382"/>
                      <a:pt x="8788" y="2227"/>
                      <a:pt x="7907" y="1346"/>
                    </a:cubicBezTo>
                    <a:cubicBezTo>
                      <a:pt x="7025" y="477"/>
                      <a:pt x="5871" y="1"/>
                      <a:pt x="4632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solidFill>
                  <a:srgbClr val="000000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aphicFrame>
        <p:nvGraphicFramePr>
          <p:cNvPr id="12" name="Tabla 11">
            <a:extLst>
              <a:ext uri="{FF2B5EF4-FFF2-40B4-BE49-F238E27FC236}">
                <a16:creationId xmlns:a16="http://schemas.microsoft.com/office/drawing/2014/main" id="{58C25BD2-6A51-572F-60D7-F3C0701C61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696170"/>
              </p:ext>
            </p:extLst>
          </p:nvPr>
        </p:nvGraphicFramePr>
        <p:xfrm>
          <a:off x="623268" y="958851"/>
          <a:ext cx="1867409" cy="3959464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867409">
                  <a:extLst>
                    <a:ext uri="{9D8B030D-6E8A-4147-A177-3AD203B41FA5}">
                      <a16:colId xmlns:a16="http://schemas.microsoft.com/office/drawing/2014/main" val="1525714770"/>
                    </a:ext>
                  </a:extLst>
                </a:gridCol>
              </a:tblGrid>
              <a:tr h="281128">
                <a:tc>
                  <a:txBody>
                    <a:bodyPr/>
                    <a:lstStyle/>
                    <a:p>
                      <a:r>
                        <a:rPr lang="es-ES" dirty="0"/>
                        <a:t>sales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720205"/>
                  </a:ext>
                </a:extLst>
              </a:tr>
              <a:tr h="281128">
                <a:tc>
                  <a:txBody>
                    <a:bodyPr/>
                    <a:lstStyle/>
                    <a:p>
                      <a:r>
                        <a:rPr lang="es-ES" sz="1000" dirty="0" err="1"/>
                        <a:t>user_id</a:t>
                      </a:r>
                      <a:endParaRPr lang="es-PE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815277"/>
                  </a:ext>
                </a:extLst>
              </a:tr>
              <a:tr h="281128">
                <a:tc>
                  <a:txBody>
                    <a:bodyPr/>
                    <a:lstStyle/>
                    <a:p>
                      <a:r>
                        <a:rPr lang="es-ES" sz="1000" dirty="0" err="1"/>
                        <a:t>client_id</a:t>
                      </a:r>
                      <a:endParaRPr lang="es-PE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465814"/>
                  </a:ext>
                </a:extLst>
              </a:tr>
              <a:tr h="281128">
                <a:tc>
                  <a:txBody>
                    <a:bodyPr/>
                    <a:lstStyle/>
                    <a:p>
                      <a:r>
                        <a:rPr lang="es-ES" sz="1000" dirty="0" err="1"/>
                        <a:t>type_client</a:t>
                      </a:r>
                      <a:endParaRPr lang="es-PE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9079959"/>
                  </a:ext>
                </a:extLst>
              </a:tr>
              <a:tr h="281128">
                <a:tc>
                  <a:txBody>
                    <a:bodyPr/>
                    <a:lstStyle/>
                    <a:p>
                      <a:r>
                        <a:rPr lang="es-ES" sz="1000" dirty="0"/>
                        <a:t>Subtotal</a:t>
                      </a:r>
                      <a:endParaRPr lang="es-PE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319679"/>
                  </a:ext>
                </a:extLst>
              </a:tr>
              <a:tr h="281128">
                <a:tc>
                  <a:txBody>
                    <a:bodyPr/>
                    <a:lstStyle/>
                    <a:p>
                      <a:r>
                        <a:rPr lang="es-ES" sz="1000" dirty="0"/>
                        <a:t>Total</a:t>
                      </a:r>
                      <a:endParaRPr lang="es-PE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7242270"/>
                  </a:ext>
                </a:extLst>
              </a:tr>
              <a:tr h="281128">
                <a:tc>
                  <a:txBody>
                    <a:bodyPr/>
                    <a:lstStyle/>
                    <a:p>
                      <a:r>
                        <a:rPr lang="es-ES" sz="1000" dirty="0" err="1"/>
                        <a:t>Igv</a:t>
                      </a:r>
                      <a:endParaRPr lang="es-PE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5947673"/>
                  </a:ext>
                </a:extLst>
              </a:tr>
              <a:tr h="281128">
                <a:tc>
                  <a:txBody>
                    <a:bodyPr/>
                    <a:lstStyle/>
                    <a:p>
                      <a:r>
                        <a:rPr lang="es-ES" sz="1000" dirty="0" err="1"/>
                        <a:t>state_sale</a:t>
                      </a:r>
                      <a:endParaRPr lang="es-PE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669671"/>
                  </a:ext>
                </a:extLst>
              </a:tr>
              <a:tr h="281128">
                <a:tc>
                  <a:txBody>
                    <a:bodyPr/>
                    <a:lstStyle/>
                    <a:p>
                      <a:r>
                        <a:rPr lang="es-ES" sz="1000" dirty="0" err="1"/>
                        <a:t>state_payment</a:t>
                      </a:r>
                      <a:endParaRPr lang="es-PE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3489446"/>
                  </a:ext>
                </a:extLst>
              </a:tr>
              <a:tr h="281128">
                <a:tc>
                  <a:txBody>
                    <a:bodyPr/>
                    <a:lstStyle/>
                    <a:p>
                      <a:r>
                        <a:rPr lang="es-ES" sz="1000" dirty="0" err="1"/>
                        <a:t>debt</a:t>
                      </a:r>
                      <a:endParaRPr lang="es-PE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7653992"/>
                  </a:ext>
                </a:extLst>
              </a:tr>
              <a:tr h="281128">
                <a:tc>
                  <a:txBody>
                    <a:bodyPr/>
                    <a:lstStyle/>
                    <a:p>
                      <a:r>
                        <a:rPr lang="es-ES" sz="1000" dirty="0" err="1"/>
                        <a:t>paid_out</a:t>
                      </a:r>
                      <a:endParaRPr lang="es-PE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674464"/>
                  </a:ext>
                </a:extLst>
              </a:tr>
              <a:tr h="281128">
                <a:tc>
                  <a:txBody>
                    <a:bodyPr/>
                    <a:lstStyle/>
                    <a:p>
                      <a:r>
                        <a:rPr lang="es-ES" sz="1000" dirty="0" err="1"/>
                        <a:t>date_validation</a:t>
                      </a:r>
                      <a:endParaRPr lang="es-PE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378329"/>
                  </a:ext>
                </a:extLst>
              </a:tr>
              <a:tr h="281128">
                <a:tc>
                  <a:txBody>
                    <a:bodyPr/>
                    <a:lstStyle/>
                    <a:p>
                      <a:r>
                        <a:rPr lang="es-ES" sz="1000" dirty="0" err="1"/>
                        <a:t>date_pay_complete</a:t>
                      </a:r>
                      <a:endParaRPr lang="es-PE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487766"/>
                  </a:ext>
                </a:extLst>
              </a:tr>
              <a:tr h="281128">
                <a:tc>
                  <a:txBody>
                    <a:bodyPr/>
                    <a:lstStyle/>
                    <a:p>
                      <a:r>
                        <a:rPr lang="es-ES" sz="1000" dirty="0" err="1"/>
                        <a:t>description</a:t>
                      </a:r>
                      <a:endParaRPr lang="es-PE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2071658"/>
                  </a:ext>
                </a:extLst>
              </a:tr>
            </a:tbl>
          </a:graphicData>
        </a:graphic>
      </p:graphicFrame>
      <p:graphicFrame>
        <p:nvGraphicFramePr>
          <p:cNvPr id="14" name="Tabla 13">
            <a:extLst>
              <a:ext uri="{FF2B5EF4-FFF2-40B4-BE49-F238E27FC236}">
                <a16:creationId xmlns:a16="http://schemas.microsoft.com/office/drawing/2014/main" id="{BFA4AB68-678B-2DF4-535B-CB555CCAC1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957681"/>
              </p:ext>
            </p:extLst>
          </p:nvPr>
        </p:nvGraphicFramePr>
        <p:xfrm>
          <a:off x="3055263" y="912923"/>
          <a:ext cx="1882180" cy="292987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882180">
                  <a:extLst>
                    <a:ext uri="{9D8B030D-6E8A-4147-A177-3AD203B41FA5}">
                      <a16:colId xmlns:a16="http://schemas.microsoft.com/office/drawing/2014/main" val="2018934254"/>
                    </a:ext>
                  </a:extLst>
                </a:gridCol>
              </a:tblGrid>
              <a:tr h="262507">
                <a:tc>
                  <a:txBody>
                    <a:bodyPr/>
                    <a:lstStyle/>
                    <a:p>
                      <a:r>
                        <a:rPr lang="es-ES" sz="1400" dirty="0" err="1"/>
                        <a:t>sale_details</a:t>
                      </a:r>
                      <a:endParaRPr lang="es-P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740222"/>
                  </a:ext>
                </a:extLst>
              </a:tr>
              <a:tr h="262507">
                <a:tc>
                  <a:txBody>
                    <a:bodyPr/>
                    <a:lstStyle/>
                    <a:p>
                      <a:r>
                        <a:rPr lang="es-ES" sz="1000" dirty="0" err="1"/>
                        <a:t>sale_id</a:t>
                      </a:r>
                      <a:endParaRPr lang="es-PE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749048"/>
                  </a:ext>
                </a:extLst>
              </a:tr>
              <a:tr h="262507">
                <a:tc>
                  <a:txBody>
                    <a:bodyPr/>
                    <a:lstStyle/>
                    <a:p>
                      <a:r>
                        <a:rPr lang="es-ES" sz="1000" dirty="0" err="1"/>
                        <a:t>product_id</a:t>
                      </a:r>
                      <a:endParaRPr lang="es-PE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47705"/>
                  </a:ext>
                </a:extLst>
              </a:tr>
              <a:tr h="262507">
                <a:tc>
                  <a:txBody>
                    <a:bodyPr/>
                    <a:lstStyle/>
                    <a:p>
                      <a:r>
                        <a:rPr lang="es-ES" sz="1000" dirty="0" err="1"/>
                        <a:t>unit_id</a:t>
                      </a:r>
                      <a:endParaRPr lang="es-PE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449419"/>
                  </a:ext>
                </a:extLst>
              </a:tr>
              <a:tr h="262507">
                <a:tc>
                  <a:txBody>
                    <a:bodyPr/>
                    <a:lstStyle/>
                    <a:p>
                      <a:r>
                        <a:rPr lang="es-ES" sz="1000" dirty="0" err="1"/>
                        <a:t>warehouse_id</a:t>
                      </a:r>
                      <a:endParaRPr lang="es-PE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4360186"/>
                  </a:ext>
                </a:extLst>
              </a:tr>
              <a:tr h="262507">
                <a:tc>
                  <a:txBody>
                    <a:bodyPr/>
                    <a:lstStyle/>
                    <a:p>
                      <a:r>
                        <a:rPr lang="es-ES" sz="1000" dirty="0" err="1"/>
                        <a:t>categorie_id</a:t>
                      </a:r>
                      <a:endParaRPr lang="es-PE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472319"/>
                  </a:ext>
                </a:extLst>
              </a:tr>
              <a:tr h="262507">
                <a:tc>
                  <a:txBody>
                    <a:bodyPr/>
                    <a:lstStyle/>
                    <a:p>
                      <a:r>
                        <a:rPr lang="es-ES" sz="1000" dirty="0" err="1"/>
                        <a:t>quantity</a:t>
                      </a:r>
                      <a:endParaRPr lang="es-PE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999520"/>
                  </a:ext>
                </a:extLst>
              </a:tr>
              <a:tr h="262507">
                <a:tc>
                  <a:txBody>
                    <a:bodyPr/>
                    <a:lstStyle/>
                    <a:p>
                      <a:r>
                        <a:rPr lang="es-ES" sz="1000" dirty="0" err="1"/>
                        <a:t>price_unit</a:t>
                      </a:r>
                      <a:endParaRPr lang="es-PE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871130"/>
                  </a:ext>
                </a:extLst>
              </a:tr>
              <a:tr h="262507">
                <a:tc>
                  <a:txBody>
                    <a:bodyPr/>
                    <a:lstStyle/>
                    <a:p>
                      <a:r>
                        <a:rPr lang="es-ES" sz="1000" dirty="0" err="1"/>
                        <a:t>discount</a:t>
                      </a:r>
                      <a:endParaRPr lang="es-PE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65983"/>
                  </a:ext>
                </a:extLst>
              </a:tr>
              <a:tr h="262507">
                <a:tc>
                  <a:txBody>
                    <a:bodyPr/>
                    <a:lstStyle/>
                    <a:p>
                      <a:r>
                        <a:rPr lang="es-ES" sz="1000" dirty="0"/>
                        <a:t>subtotal</a:t>
                      </a:r>
                      <a:endParaRPr lang="es-PE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117776"/>
                  </a:ext>
                </a:extLst>
              </a:tr>
              <a:tr h="262507">
                <a:tc>
                  <a:txBody>
                    <a:bodyPr/>
                    <a:lstStyle/>
                    <a:p>
                      <a:r>
                        <a:rPr lang="es-ES" sz="1000" dirty="0"/>
                        <a:t>total</a:t>
                      </a:r>
                      <a:endParaRPr lang="es-PE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179530"/>
                  </a:ext>
                </a:extLst>
              </a:tr>
            </a:tbl>
          </a:graphicData>
        </a:graphic>
      </p:graphicFrame>
      <p:graphicFrame>
        <p:nvGraphicFramePr>
          <p:cNvPr id="15" name="Tabla 14">
            <a:extLst>
              <a:ext uri="{FF2B5EF4-FFF2-40B4-BE49-F238E27FC236}">
                <a16:creationId xmlns:a16="http://schemas.microsoft.com/office/drawing/2014/main" id="{76207305-8B61-1D01-C1D9-C2F3304EAA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3780162"/>
              </p:ext>
            </p:extLst>
          </p:nvPr>
        </p:nvGraphicFramePr>
        <p:xfrm>
          <a:off x="5208261" y="3111675"/>
          <a:ext cx="1929409" cy="1354828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929409">
                  <a:extLst>
                    <a:ext uri="{9D8B030D-6E8A-4147-A177-3AD203B41FA5}">
                      <a16:colId xmlns:a16="http://schemas.microsoft.com/office/drawing/2014/main" val="2018934254"/>
                    </a:ext>
                  </a:extLst>
                </a:gridCol>
              </a:tblGrid>
              <a:tr h="262507">
                <a:tc>
                  <a:txBody>
                    <a:bodyPr/>
                    <a:lstStyle/>
                    <a:p>
                      <a:r>
                        <a:rPr lang="es-ES" sz="1400" dirty="0" err="1"/>
                        <a:t>sale_payments</a:t>
                      </a:r>
                      <a:endParaRPr lang="es-P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740222"/>
                  </a:ext>
                </a:extLst>
              </a:tr>
              <a:tr h="262507">
                <a:tc>
                  <a:txBody>
                    <a:bodyPr/>
                    <a:lstStyle/>
                    <a:p>
                      <a:r>
                        <a:rPr lang="es-ES" sz="1000" dirty="0" err="1"/>
                        <a:t>sale_id</a:t>
                      </a:r>
                      <a:endParaRPr lang="es-PE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749048"/>
                  </a:ext>
                </a:extLst>
              </a:tr>
              <a:tr h="262507">
                <a:tc>
                  <a:txBody>
                    <a:bodyPr/>
                    <a:lstStyle/>
                    <a:p>
                      <a:r>
                        <a:rPr lang="es-ES" sz="1000" dirty="0" err="1"/>
                        <a:t>method_payment</a:t>
                      </a:r>
                      <a:endParaRPr lang="es-PE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47705"/>
                  </a:ext>
                </a:extLst>
              </a:tr>
              <a:tr h="262507">
                <a:tc>
                  <a:txBody>
                    <a:bodyPr/>
                    <a:lstStyle/>
                    <a:p>
                      <a:r>
                        <a:rPr lang="es-ES" sz="1000" dirty="0" err="1"/>
                        <a:t>amount</a:t>
                      </a:r>
                      <a:endParaRPr lang="es-PE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472319"/>
                  </a:ext>
                </a:extLst>
              </a:tr>
              <a:tr h="262507">
                <a:tc>
                  <a:txBody>
                    <a:bodyPr/>
                    <a:lstStyle/>
                    <a:p>
                      <a:r>
                        <a:rPr lang="es-ES" sz="1000" dirty="0" err="1"/>
                        <a:t>n_transaction</a:t>
                      </a:r>
                      <a:endParaRPr lang="es-PE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871130"/>
                  </a:ext>
                </a:extLst>
              </a:tr>
            </a:tbl>
          </a:graphicData>
        </a:graphic>
      </p:graphicFrame>
      <p:cxnSp>
        <p:nvCxnSpPr>
          <p:cNvPr id="22" name="Conector: angular 21">
            <a:extLst>
              <a:ext uri="{FF2B5EF4-FFF2-40B4-BE49-F238E27FC236}">
                <a16:creationId xmlns:a16="http://schemas.microsoft.com/office/drawing/2014/main" id="{4B96B75C-650B-B68F-1A05-618C46F64A4E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 flipV="1">
            <a:off x="2490677" y="2377858"/>
            <a:ext cx="564586" cy="56072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ector: angular 24">
            <a:extLst>
              <a:ext uri="{FF2B5EF4-FFF2-40B4-BE49-F238E27FC236}">
                <a16:creationId xmlns:a16="http://schemas.microsoft.com/office/drawing/2014/main" id="{59BBC7B3-D1F8-E3F1-159C-9857539D153B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2490677" y="3789089"/>
            <a:ext cx="2717584" cy="789261"/>
          </a:xfrm>
          <a:prstGeom prst="bentConnector3">
            <a:avLst>
              <a:gd name="adj1" fmla="val 9439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Imagen 16">
            <a:extLst>
              <a:ext uri="{FF2B5EF4-FFF2-40B4-BE49-F238E27FC236}">
                <a16:creationId xmlns:a16="http://schemas.microsoft.com/office/drawing/2014/main" id="{98BC8FD1-F50F-5E92-1D07-3BEE723952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6794" y="848096"/>
            <a:ext cx="1763226" cy="1470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0087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>
          <a:extLst>
            <a:ext uri="{FF2B5EF4-FFF2-40B4-BE49-F238E27FC236}">
              <a16:creationId xmlns:a16="http://schemas.microsoft.com/office/drawing/2014/main" id="{D411E7E4-8B21-B177-6FCD-A3792980DA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6">
            <a:extLst>
              <a:ext uri="{FF2B5EF4-FFF2-40B4-BE49-F238E27FC236}">
                <a16:creationId xmlns:a16="http://schemas.microsoft.com/office/drawing/2014/main" id="{0E39B323-2AE4-A796-BA4B-78B174CC63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33893" y="19979"/>
            <a:ext cx="437516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Modulo de Devolución</a:t>
            </a:r>
            <a:endParaRPr dirty="0"/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EFD25903-4BF5-9C02-8EE4-7D013FA4FDF2}"/>
              </a:ext>
            </a:extLst>
          </p:cNvPr>
          <p:cNvGrpSpPr/>
          <p:nvPr/>
        </p:nvGrpSpPr>
        <p:grpSpPr>
          <a:xfrm>
            <a:off x="7022297" y="329946"/>
            <a:ext cx="1388110" cy="514606"/>
            <a:chOff x="6550478" y="202264"/>
            <a:chExt cx="1388110" cy="514606"/>
          </a:xfrm>
        </p:grpSpPr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DAA8FDC7-C98F-7318-0FAE-19F8475C10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50478" y="202264"/>
              <a:ext cx="1318778" cy="350259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/>
          </p:spPr>
        </p:pic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AE5CADF5-93FB-F985-7DC0-17756E819F2A}"/>
                </a:ext>
              </a:extLst>
            </p:cNvPr>
            <p:cNvSpPr/>
            <p:nvPr/>
          </p:nvSpPr>
          <p:spPr>
            <a:xfrm>
              <a:off x="6685368" y="572225"/>
              <a:ext cx="1253220" cy="12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800" dirty="0">
                  <a:solidFill>
                    <a:srgbClr val="000000"/>
                  </a:solidFill>
                </a:rPr>
                <a:t>laravest.com</a:t>
              </a:r>
              <a:endParaRPr lang="es-PE" sz="800" dirty="0">
                <a:solidFill>
                  <a:srgbClr val="000000"/>
                </a:solidFill>
              </a:endParaRPr>
            </a:p>
          </p:txBody>
        </p:sp>
        <p:grpSp>
          <p:nvGrpSpPr>
            <p:cNvPr id="5" name="Google Shape;9198;p51">
              <a:extLst>
                <a:ext uri="{FF2B5EF4-FFF2-40B4-BE49-F238E27FC236}">
                  <a16:creationId xmlns:a16="http://schemas.microsoft.com/office/drawing/2014/main" id="{7A279D0B-18AB-A019-BF65-4CF6789AA740}"/>
                </a:ext>
              </a:extLst>
            </p:cNvPr>
            <p:cNvGrpSpPr/>
            <p:nvPr/>
          </p:nvGrpSpPr>
          <p:grpSpPr>
            <a:xfrm>
              <a:off x="6807462" y="553579"/>
              <a:ext cx="147520" cy="163291"/>
              <a:chOff x="3122257" y="1508594"/>
              <a:chExt cx="294850" cy="349434"/>
            </a:xfrm>
          </p:grpSpPr>
          <p:sp>
            <p:nvSpPr>
              <p:cNvPr id="6" name="Google Shape;9199;p51">
                <a:extLst>
                  <a:ext uri="{FF2B5EF4-FFF2-40B4-BE49-F238E27FC236}">
                    <a16:creationId xmlns:a16="http://schemas.microsoft.com/office/drawing/2014/main" id="{B335D71C-747C-CCAF-29A3-71E867D3D018}"/>
                  </a:ext>
                </a:extLst>
              </p:cNvPr>
              <p:cNvSpPr/>
              <p:nvPr/>
            </p:nvSpPr>
            <p:spPr>
              <a:xfrm>
                <a:off x="3226110" y="1659042"/>
                <a:ext cx="87557" cy="29568"/>
              </a:xfrm>
              <a:custGeom>
                <a:avLst/>
                <a:gdLst/>
                <a:ahLst/>
                <a:cxnLst/>
                <a:rect l="l" t="t" r="r" b="b"/>
                <a:pathLst>
                  <a:path w="2751" h="929" extrusionOk="0">
                    <a:moveTo>
                      <a:pt x="1099" y="0"/>
                    </a:moveTo>
                    <a:cubicBezTo>
                      <a:pt x="771" y="0"/>
                      <a:pt x="476" y="33"/>
                      <a:pt x="286" y="60"/>
                    </a:cubicBezTo>
                    <a:cubicBezTo>
                      <a:pt x="119" y="96"/>
                      <a:pt x="0" y="227"/>
                      <a:pt x="0" y="393"/>
                    </a:cubicBezTo>
                    <a:lnTo>
                      <a:pt x="0" y="762"/>
                    </a:lnTo>
                    <a:cubicBezTo>
                      <a:pt x="0" y="846"/>
                      <a:pt x="72" y="929"/>
                      <a:pt x="167" y="929"/>
                    </a:cubicBezTo>
                    <a:cubicBezTo>
                      <a:pt x="250" y="929"/>
                      <a:pt x="322" y="846"/>
                      <a:pt x="322" y="762"/>
                    </a:cubicBezTo>
                    <a:lnTo>
                      <a:pt x="322" y="393"/>
                    </a:lnTo>
                    <a:cubicBezTo>
                      <a:pt x="322" y="393"/>
                      <a:pt x="322" y="369"/>
                      <a:pt x="345" y="369"/>
                    </a:cubicBezTo>
                    <a:cubicBezTo>
                      <a:pt x="509" y="350"/>
                      <a:pt x="813" y="315"/>
                      <a:pt x="1144" y="315"/>
                    </a:cubicBezTo>
                    <a:cubicBezTo>
                      <a:pt x="1222" y="315"/>
                      <a:pt x="1302" y="317"/>
                      <a:pt x="1381" y="322"/>
                    </a:cubicBezTo>
                    <a:cubicBezTo>
                      <a:pt x="1893" y="358"/>
                      <a:pt x="2250" y="488"/>
                      <a:pt x="2465" y="703"/>
                    </a:cubicBezTo>
                    <a:cubicBezTo>
                      <a:pt x="2494" y="733"/>
                      <a:pt x="2536" y="747"/>
                      <a:pt x="2578" y="747"/>
                    </a:cubicBezTo>
                    <a:cubicBezTo>
                      <a:pt x="2619" y="747"/>
                      <a:pt x="2661" y="733"/>
                      <a:pt x="2691" y="703"/>
                    </a:cubicBezTo>
                    <a:cubicBezTo>
                      <a:pt x="2750" y="643"/>
                      <a:pt x="2750" y="536"/>
                      <a:pt x="2679" y="477"/>
                    </a:cubicBezTo>
                    <a:cubicBezTo>
                      <a:pt x="2297" y="95"/>
                      <a:pt x="1652" y="0"/>
                      <a:pt x="1099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solidFill>
                  <a:srgbClr val="000000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" name="Google Shape;9200;p51">
                <a:extLst>
                  <a:ext uri="{FF2B5EF4-FFF2-40B4-BE49-F238E27FC236}">
                    <a16:creationId xmlns:a16="http://schemas.microsoft.com/office/drawing/2014/main" id="{34903E50-1DDD-DBFE-E7DC-98A8ACCEB017}"/>
                  </a:ext>
                </a:extLst>
              </p:cNvPr>
              <p:cNvSpPr/>
              <p:nvPr/>
            </p:nvSpPr>
            <p:spPr>
              <a:xfrm>
                <a:off x="3171144" y="1612033"/>
                <a:ext cx="196694" cy="245613"/>
              </a:xfrm>
              <a:custGeom>
                <a:avLst/>
                <a:gdLst/>
                <a:ahLst/>
                <a:cxnLst/>
                <a:rect l="l" t="t" r="r" b="b"/>
                <a:pathLst>
                  <a:path w="6180" h="7717" extrusionOk="0">
                    <a:moveTo>
                      <a:pt x="4835" y="334"/>
                    </a:moveTo>
                    <a:lnTo>
                      <a:pt x="4835" y="1894"/>
                    </a:lnTo>
                    <a:cubicBezTo>
                      <a:pt x="4835" y="2132"/>
                      <a:pt x="4775" y="2358"/>
                      <a:pt x="4692" y="2561"/>
                    </a:cubicBezTo>
                    <a:cubicBezTo>
                      <a:pt x="4668" y="2585"/>
                      <a:pt x="4668" y="2608"/>
                      <a:pt x="4668" y="2644"/>
                    </a:cubicBezTo>
                    <a:lnTo>
                      <a:pt x="4668" y="3097"/>
                    </a:lnTo>
                    <a:cubicBezTo>
                      <a:pt x="4668" y="3537"/>
                      <a:pt x="4489" y="3930"/>
                      <a:pt x="4180" y="4228"/>
                    </a:cubicBezTo>
                    <a:cubicBezTo>
                      <a:pt x="3900" y="4497"/>
                      <a:pt x="3532" y="4649"/>
                      <a:pt x="3129" y="4649"/>
                    </a:cubicBezTo>
                    <a:cubicBezTo>
                      <a:pt x="3087" y="4649"/>
                      <a:pt x="3044" y="4648"/>
                      <a:pt x="3001" y="4644"/>
                    </a:cubicBezTo>
                    <a:cubicBezTo>
                      <a:pt x="2168" y="4597"/>
                      <a:pt x="1537" y="3894"/>
                      <a:pt x="1537" y="3037"/>
                    </a:cubicBezTo>
                    <a:lnTo>
                      <a:pt x="1537" y="2644"/>
                    </a:lnTo>
                    <a:cubicBezTo>
                      <a:pt x="1537" y="2608"/>
                      <a:pt x="1537" y="2597"/>
                      <a:pt x="1513" y="2561"/>
                    </a:cubicBezTo>
                    <a:cubicBezTo>
                      <a:pt x="1418" y="2358"/>
                      <a:pt x="1370" y="2120"/>
                      <a:pt x="1370" y="1894"/>
                    </a:cubicBezTo>
                    <a:lnTo>
                      <a:pt x="1370" y="1549"/>
                    </a:lnTo>
                    <a:cubicBezTo>
                      <a:pt x="1370" y="882"/>
                      <a:pt x="1918" y="334"/>
                      <a:pt x="2584" y="334"/>
                    </a:cubicBezTo>
                    <a:close/>
                    <a:moveTo>
                      <a:pt x="3954" y="4763"/>
                    </a:moveTo>
                    <a:lnTo>
                      <a:pt x="3954" y="5061"/>
                    </a:lnTo>
                    <a:lnTo>
                      <a:pt x="3096" y="5656"/>
                    </a:lnTo>
                    <a:lnTo>
                      <a:pt x="2215" y="5061"/>
                    </a:lnTo>
                    <a:lnTo>
                      <a:pt x="2215" y="4763"/>
                    </a:lnTo>
                    <a:cubicBezTo>
                      <a:pt x="2441" y="4883"/>
                      <a:pt x="2691" y="4966"/>
                      <a:pt x="2965" y="4978"/>
                    </a:cubicBezTo>
                    <a:lnTo>
                      <a:pt x="3096" y="4978"/>
                    </a:lnTo>
                    <a:cubicBezTo>
                      <a:pt x="3406" y="4978"/>
                      <a:pt x="3704" y="4894"/>
                      <a:pt x="3954" y="4763"/>
                    </a:cubicBezTo>
                    <a:close/>
                    <a:moveTo>
                      <a:pt x="2084" y="5359"/>
                    </a:moveTo>
                    <a:lnTo>
                      <a:pt x="2846" y="5883"/>
                    </a:lnTo>
                    <a:lnTo>
                      <a:pt x="2441" y="6276"/>
                    </a:lnTo>
                    <a:lnTo>
                      <a:pt x="2430" y="6276"/>
                    </a:lnTo>
                    <a:lnTo>
                      <a:pt x="1918" y="5525"/>
                    </a:lnTo>
                    <a:lnTo>
                      <a:pt x="2084" y="5359"/>
                    </a:lnTo>
                    <a:close/>
                    <a:moveTo>
                      <a:pt x="4108" y="5347"/>
                    </a:moveTo>
                    <a:lnTo>
                      <a:pt x="4275" y="5514"/>
                    </a:lnTo>
                    <a:lnTo>
                      <a:pt x="3763" y="6276"/>
                    </a:lnTo>
                    <a:lnTo>
                      <a:pt x="3751" y="6276"/>
                    </a:lnTo>
                    <a:lnTo>
                      <a:pt x="3346" y="5871"/>
                    </a:lnTo>
                    <a:lnTo>
                      <a:pt x="4108" y="5347"/>
                    </a:lnTo>
                    <a:close/>
                    <a:moveTo>
                      <a:pt x="2572" y="1"/>
                    </a:moveTo>
                    <a:cubicBezTo>
                      <a:pt x="1727" y="1"/>
                      <a:pt x="1037" y="692"/>
                      <a:pt x="1037" y="1537"/>
                    </a:cubicBezTo>
                    <a:lnTo>
                      <a:pt x="1037" y="1882"/>
                    </a:lnTo>
                    <a:cubicBezTo>
                      <a:pt x="1037" y="2144"/>
                      <a:pt x="1096" y="2418"/>
                      <a:pt x="1215" y="2668"/>
                    </a:cubicBezTo>
                    <a:lnTo>
                      <a:pt x="1215" y="3025"/>
                    </a:lnTo>
                    <a:cubicBezTo>
                      <a:pt x="1215" y="3620"/>
                      <a:pt x="1489" y="4168"/>
                      <a:pt x="1906" y="4525"/>
                    </a:cubicBezTo>
                    <a:lnTo>
                      <a:pt x="1906" y="5061"/>
                    </a:lnTo>
                    <a:lnTo>
                      <a:pt x="1608" y="5383"/>
                    </a:lnTo>
                    <a:cubicBezTo>
                      <a:pt x="1572" y="5406"/>
                      <a:pt x="1560" y="5454"/>
                      <a:pt x="1560" y="5502"/>
                    </a:cubicBezTo>
                    <a:lnTo>
                      <a:pt x="560" y="5859"/>
                    </a:lnTo>
                    <a:cubicBezTo>
                      <a:pt x="239" y="5978"/>
                      <a:pt x="1" y="6299"/>
                      <a:pt x="1" y="6657"/>
                    </a:cubicBezTo>
                    <a:lnTo>
                      <a:pt x="1" y="7549"/>
                    </a:lnTo>
                    <a:cubicBezTo>
                      <a:pt x="1" y="7645"/>
                      <a:pt x="72" y="7716"/>
                      <a:pt x="167" y="7716"/>
                    </a:cubicBezTo>
                    <a:cubicBezTo>
                      <a:pt x="251" y="7716"/>
                      <a:pt x="322" y="7645"/>
                      <a:pt x="322" y="7549"/>
                    </a:cubicBezTo>
                    <a:lnTo>
                      <a:pt x="322" y="6657"/>
                    </a:lnTo>
                    <a:cubicBezTo>
                      <a:pt x="322" y="6430"/>
                      <a:pt x="465" y="6240"/>
                      <a:pt x="667" y="6168"/>
                    </a:cubicBezTo>
                    <a:lnTo>
                      <a:pt x="1715" y="5775"/>
                    </a:lnTo>
                    <a:lnTo>
                      <a:pt x="2144" y="6430"/>
                    </a:lnTo>
                    <a:cubicBezTo>
                      <a:pt x="2203" y="6526"/>
                      <a:pt x="2287" y="6561"/>
                      <a:pt x="2382" y="6585"/>
                    </a:cubicBezTo>
                    <a:lnTo>
                      <a:pt x="2406" y="6585"/>
                    </a:lnTo>
                    <a:cubicBezTo>
                      <a:pt x="2501" y="6585"/>
                      <a:pt x="2584" y="6549"/>
                      <a:pt x="2644" y="6478"/>
                    </a:cubicBezTo>
                    <a:lnTo>
                      <a:pt x="2918" y="6204"/>
                    </a:lnTo>
                    <a:lnTo>
                      <a:pt x="2918" y="7549"/>
                    </a:lnTo>
                    <a:cubicBezTo>
                      <a:pt x="2918" y="7633"/>
                      <a:pt x="2989" y="7716"/>
                      <a:pt x="3084" y="7716"/>
                    </a:cubicBezTo>
                    <a:cubicBezTo>
                      <a:pt x="3168" y="7716"/>
                      <a:pt x="3239" y="7633"/>
                      <a:pt x="3239" y="7549"/>
                    </a:cubicBezTo>
                    <a:lnTo>
                      <a:pt x="3239" y="6204"/>
                    </a:lnTo>
                    <a:lnTo>
                      <a:pt x="3513" y="6478"/>
                    </a:lnTo>
                    <a:cubicBezTo>
                      <a:pt x="3573" y="6537"/>
                      <a:pt x="3656" y="6585"/>
                      <a:pt x="3751" y="6585"/>
                    </a:cubicBezTo>
                    <a:lnTo>
                      <a:pt x="3775" y="6585"/>
                    </a:lnTo>
                    <a:cubicBezTo>
                      <a:pt x="3882" y="6561"/>
                      <a:pt x="3977" y="6526"/>
                      <a:pt x="4013" y="6430"/>
                    </a:cubicBezTo>
                    <a:lnTo>
                      <a:pt x="4454" y="5775"/>
                    </a:lnTo>
                    <a:lnTo>
                      <a:pt x="5489" y="6168"/>
                    </a:lnTo>
                    <a:cubicBezTo>
                      <a:pt x="5704" y="6240"/>
                      <a:pt x="5835" y="6430"/>
                      <a:pt x="5835" y="6657"/>
                    </a:cubicBezTo>
                    <a:lnTo>
                      <a:pt x="5835" y="7549"/>
                    </a:lnTo>
                    <a:cubicBezTo>
                      <a:pt x="5835" y="7645"/>
                      <a:pt x="5906" y="7716"/>
                      <a:pt x="6001" y="7716"/>
                    </a:cubicBezTo>
                    <a:cubicBezTo>
                      <a:pt x="6085" y="7716"/>
                      <a:pt x="6156" y="7645"/>
                      <a:pt x="6156" y="7549"/>
                    </a:cubicBezTo>
                    <a:lnTo>
                      <a:pt x="6156" y="6657"/>
                    </a:lnTo>
                    <a:cubicBezTo>
                      <a:pt x="6180" y="6311"/>
                      <a:pt x="5954" y="6002"/>
                      <a:pt x="5620" y="5883"/>
                    </a:cubicBezTo>
                    <a:lnTo>
                      <a:pt x="4632" y="5525"/>
                    </a:lnTo>
                    <a:cubicBezTo>
                      <a:pt x="4632" y="5478"/>
                      <a:pt x="4608" y="5442"/>
                      <a:pt x="4585" y="5406"/>
                    </a:cubicBezTo>
                    <a:lnTo>
                      <a:pt x="4287" y="5097"/>
                    </a:lnTo>
                    <a:lnTo>
                      <a:pt x="4287" y="4549"/>
                    </a:lnTo>
                    <a:cubicBezTo>
                      <a:pt x="4311" y="4513"/>
                      <a:pt x="4346" y="4490"/>
                      <a:pt x="4370" y="4466"/>
                    </a:cubicBezTo>
                    <a:cubicBezTo>
                      <a:pt x="4751" y="4109"/>
                      <a:pt x="4966" y="3620"/>
                      <a:pt x="4966" y="3097"/>
                    </a:cubicBezTo>
                    <a:lnTo>
                      <a:pt x="4966" y="2680"/>
                    </a:lnTo>
                    <a:cubicBezTo>
                      <a:pt x="5085" y="2430"/>
                      <a:pt x="5144" y="2180"/>
                      <a:pt x="5144" y="1894"/>
                    </a:cubicBezTo>
                    <a:lnTo>
                      <a:pt x="5144" y="168"/>
                    </a:lnTo>
                    <a:cubicBezTo>
                      <a:pt x="5144" y="72"/>
                      <a:pt x="5073" y="1"/>
                      <a:pt x="4989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solidFill>
                  <a:srgbClr val="000000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9201;p51">
                <a:extLst>
                  <a:ext uri="{FF2B5EF4-FFF2-40B4-BE49-F238E27FC236}">
                    <a16:creationId xmlns:a16="http://schemas.microsoft.com/office/drawing/2014/main" id="{0B1263F1-D263-A8DD-99C8-08BFF22E77BA}"/>
                  </a:ext>
                </a:extLst>
              </p:cNvPr>
              <p:cNvSpPr/>
              <p:nvPr/>
            </p:nvSpPr>
            <p:spPr>
              <a:xfrm>
                <a:off x="3204117" y="1836767"/>
                <a:ext cx="10630" cy="21261"/>
              </a:xfrm>
              <a:custGeom>
                <a:avLst/>
                <a:gdLst/>
                <a:ahLst/>
                <a:cxnLst/>
                <a:rect l="l" t="t" r="r" b="b"/>
                <a:pathLst>
                  <a:path w="334" h="668" extrusionOk="0">
                    <a:moveTo>
                      <a:pt x="167" y="0"/>
                    </a:moveTo>
                    <a:cubicBezTo>
                      <a:pt x="84" y="0"/>
                      <a:pt x="1" y="72"/>
                      <a:pt x="1" y="167"/>
                    </a:cubicBezTo>
                    <a:lnTo>
                      <a:pt x="1" y="500"/>
                    </a:lnTo>
                    <a:cubicBezTo>
                      <a:pt x="1" y="596"/>
                      <a:pt x="84" y="667"/>
                      <a:pt x="167" y="667"/>
                    </a:cubicBezTo>
                    <a:cubicBezTo>
                      <a:pt x="262" y="667"/>
                      <a:pt x="334" y="596"/>
                      <a:pt x="334" y="500"/>
                    </a:cubicBezTo>
                    <a:lnTo>
                      <a:pt x="334" y="167"/>
                    </a:lnTo>
                    <a:cubicBezTo>
                      <a:pt x="334" y="72"/>
                      <a:pt x="262" y="0"/>
                      <a:pt x="167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solidFill>
                  <a:srgbClr val="000000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9202;p51">
                <a:extLst>
                  <a:ext uri="{FF2B5EF4-FFF2-40B4-BE49-F238E27FC236}">
                    <a16:creationId xmlns:a16="http://schemas.microsoft.com/office/drawing/2014/main" id="{164D0778-C67D-6274-8D7E-82B903B366B1}"/>
                  </a:ext>
                </a:extLst>
              </p:cNvPr>
              <p:cNvSpPr/>
              <p:nvPr/>
            </p:nvSpPr>
            <p:spPr>
              <a:xfrm>
                <a:off x="3324616" y="1836767"/>
                <a:ext cx="10280" cy="21261"/>
              </a:xfrm>
              <a:custGeom>
                <a:avLst/>
                <a:gdLst/>
                <a:ahLst/>
                <a:cxnLst/>
                <a:rect l="l" t="t" r="r" b="b"/>
                <a:pathLst>
                  <a:path w="323" h="668" extrusionOk="0">
                    <a:moveTo>
                      <a:pt x="167" y="0"/>
                    </a:moveTo>
                    <a:cubicBezTo>
                      <a:pt x="72" y="0"/>
                      <a:pt x="1" y="72"/>
                      <a:pt x="1" y="167"/>
                    </a:cubicBezTo>
                    <a:lnTo>
                      <a:pt x="1" y="500"/>
                    </a:lnTo>
                    <a:cubicBezTo>
                      <a:pt x="1" y="596"/>
                      <a:pt x="72" y="667"/>
                      <a:pt x="167" y="667"/>
                    </a:cubicBezTo>
                    <a:cubicBezTo>
                      <a:pt x="251" y="667"/>
                      <a:pt x="322" y="596"/>
                      <a:pt x="322" y="500"/>
                    </a:cubicBezTo>
                    <a:lnTo>
                      <a:pt x="322" y="167"/>
                    </a:lnTo>
                    <a:cubicBezTo>
                      <a:pt x="322" y="72"/>
                      <a:pt x="251" y="0"/>
                      <a:pt x="167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solidFill>
                  <a:srgbClr val="000000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9203;p51">
                <a:extLst>
                  <a:ext uri="{FF2B5EF4-FFF2-40B4-BE49-F238E27FC236}">
                    <a16:creationId xmlns:a16="http://schemas.microsoft.com/office/drawing/2014/main" id="{9C8D582B-5141-E7EC-73AC-FD18B98D66F1}"/>
                  </a:ext>
                </a:extLst>
              </p:cNvPr>
              <p:cNvSpPr/>
              <p:nvPr/>
            </p:nvSpPr>
            <p:spPr>
              <a:xfrm>
                <a:off x="3122257" y="1508594"/>
                <a:ext cx="294850" cy="278554"/>
              </a:xfrm>
              <a:custGeom>
                <a:avLst/>
                <a:gdLst/>
                <a:ahLst/>
                <a:cxnLst/>
                <a:rect l="l" t="t" r="r" b="b"/>
                <a:pathLst>
                  <a:path w="9264" h="8752" extrusionOk="0">
                    <a:moveTo>
                      <a:pt x="3096" y="584"/>
                    </a:moveTo>
                    <a:lnTo>
                      <a:pt x="3096" y="584"/>
                    </a:lnTo>
                    <a:cubicBezTo>
                      <a:pt x="2858" y="798"/>
                      <a:pt x="2620" y="1060"/>
                      <a:pt x="2430" y="1382"/>
                    </a:cubicBezTo>
                    <a:cubicBezTo>
                      <a:pt x="2299" y="1584"/>
                      <a:pt x="2156" y="1810"/>
                      <a:pt x="2061" y="2048"/>
                    </a:cubicBezTo>
                    <a:lnTo>
                      <a:pt x="1168" y="2048"/>
                    </a:lnTo>
                    <a:cubicBezTo>
                      <a:pt x="1656" y="1394"/>
                      <a:pt x="2322" y="882"/>
                      <a:pt x="3096" y="584"/>
                    </a:cubicBezTo>
                    <a:close/>
                    <a:moveTo>
                      <a:pt x="4466" y="310"/>
                    </a:moveTo>
                    <a:lnTo>
                      <a:pt x="4466" y="2048"/>
                    </a:lnTo>
                    <a:lnTo>
                      <a:pt x="2418" y="2048"/>
                    </a:lnTo>
                    <a:cubicBezTo>
                      <a:pt x="2894" y="1048"/>
                      <a:pt x="3632" y="382"/>
                      <a:pt x="4466" y="310"/>
                    </a:cubicBezTo>
                    <a:close/>
                    <a:moveTo>
                      <a:pt x="4799" y="310"/>
                    </a:moveTo>
                    <a:cubicBezTo>
                      <a:pt x="5644" y="382"/>
                      <a:pt x="6371" y="1048"/>
                      <a:pt x="6847" y="2048"/>
                    </a:cubicBezTo>
                    <a:lnTo>
                      <a:pt x="4799" y="2048"/>
                    </a:lnTo>
                    <a:lnTo>
                      <a:pt x="4799" y="310"/>
                    </a:lnTo>
                    <a:close/>
                    <a:moveTo>
                      <a:pt x="6168" y="608"/>
                    </a:moveTo>
                    <a:cubicBezTo>
                      <a:pt x="6942" y="905"/>
                      <a:pt x="7609" y="1405"/>
                      <a:pt x="8097" y="2060"/>
                    </a:cubicBezTo>
                    <a:lnTo>
                      <a:pt x="7204" y="2060"/>
                    </a:lnTo>
                    <a:cubicBezTo>
                      <a:pt x="7097" y="1810"/>
                      <a:pt x="6966" y="1584"/>
                      <a:pt x="6835" y="1382"/>
                    </a:cubicBezTo>
                    <a:cubicBezTo>
                      <a:pt x="6621" y="1072"/>
                      <a:pt x="6406" y="810"/>
                      <a:pt x="6168" y="608"/>
                    </a:cubicBezTo>
                    <a:close/>
                    <a:moveTo>
                      <a:pt x="1941" y="2382"/>
                    </a:moveTo>
                    <a:cubicBezTo>
                      <a:pt x="1703" y="3013"/>
                      <a:pt x="1560" y="3715"/>
                      <a:pt x="1549" y="4465"/>
                    </a:cubicBezTo>
                    <a:lnTo>
                      <a:pt x="322" y="4465"/>
                    </a:lnTo>
                    <a:cubicBezTo>
                      <a:pt x="358" y="3703"/>
                      <a:pt x="584" y="2989"/>
                      <a:pt x="953" y="2382"/>
                    </a:cubicBezTo>
                    <a:close/>
                    <a:moveTo>
                      <a:pt x="8323" y="2382"/>
                    </a:moveTo>
                    <a:cubicBezTo>
                      <a:pt x="8692" y="2989"/>
                      <a:pt x="8919" y="3703"/>
                      <a:pt x="8942" y="4465"/>
                    </a:cubicBezTo>
                    <a:lnTo>
                      <a:pt x="7728" y="4465"/>
                    </a:lnTo>
                    <a:cubicBezTo>
                      <a:pt x="7692" y="3715"/>
                      <a:pt x="7561" y="3013"/>
                      <a:pt x="7335" y="2382"/>
                    </a:cubicBezTo>
                    <a:close/>
                    <a:moveTo>
                      <a:pt x="1537" y="4787"/>
                    </a:moveTo>
                    <a:cubicBezTo>
                      <a:pt x="1560" y="5466"/>
                      <a:pt x="1668" y="6132"/>
                      <a:pt x="1882" y="6739"/>
                    </a:cubicBezTo>
                    <a:lnTo>
                      <a:pt x="1918" y="6870"/>
                    </a:lnTo>
                    <a:lnTo>
                      <a:pt x="941" y="6870"/>
                    </a:lnTo>
                    <a:cubicBezTo>
                      <a:pt x="572" y="6239"/>
                      <a:pt x="346" y="5525"/>
                      <a:pt x="310" y="4787"/>
                    </a:cubicBezTo>
                    <a:close/>
                    <a:moveTo>
                      <a:pt x="8919" y="4787"/>
                    </a:moveTo>
                    <a:cubicBezTo>
                      <a:pt x="8919" y="5501"/>
                      <a:pt x="8704" y="6204"/>
                      <a:pt x="8347" y="6811"/>
                    </a:cubicBezTo>
                    <a:cubicBezTo>
                      <a:pt x="8335" y="6823"/>
                      <a:pt x="8323" y="6859"/>
                      <a:pt x="8311" y="6870"/>
                    </a:cubicBezTo>
                    <a:lnTo>
                      <a:pt x="7323" y="6870"/>
                    </a:lnTo>
                    <a:lnTo>
                      <a:pt x="7371" y="6739"/>
                    </a:lnTo>
                    <a:cubicBezTo>
                      <a:pt x="7573" y="6120"/>
                      <a:pt x="7680" y="5466"/>
                      <a:pt x="7692" y="4787"/>
                    </a:cubicBezTo>
                    <a:close/>
                    <a:moveTo>
                      <a:pt x="4632" y="1"/>
                    </a:moveTo>
                    <a:cubicBezTo>
                      <a:pt x="3394" y="1"/>
                      <a:pt x="2239" y="477"/>
                      <a:pt x="1358" y="1346"/>
                    </a:cubicBezTo>
                    <a:cubicBezTo>
                      <a:pt x="477" y="2227"/>
                      <a:pt x="1" y="3382"/>
                      <a:pt x="1" y="4620"/>
                    </a:cubicBezTo>
                    <a:cubicBezTo>
                      <a:pt x="1" y="6358"/>
                      <a:pt x="953" y="7930"/>
                      <a:pt x="2501" y="8728"/>
                    </a:cubicBezTo>
                    <a:cubicBezTo>
                      <a:pt x="2537" y="8752"/>
                      <a:pt x="2549" y="8752"/>
                      <a:pt x="2573" y="8752"/>
                    </a:cubicBezTo>
                    <a:cubicBezTo>
                      <a:pt x="2632" y="8752"/>
                      <a:pt x="2692" y="8716"/>
                      <a:pt x="2727" y="8656"/>
                    </a:cubicBezTo>
                    <a:cubicBezTo>
                      <a:pt x="2775" y="8585"/>
                      <a:pt x="2739" y="8478"/>
                      <a:pt x="2656" y="8430"/>
                    </a:cubicBezTo>
                    <a:cubicBezTo>
                      <a:pt x="2061" y="8121"/>
                      <a:pt x="1560" y="7692"/>
                      <a:pt x="1179" y="7180"/>
                    </a:cubicBezTo>
                    <a:lnTo>
                      <a:pt x="2072" y="7180"/>
                    </a:lnTo>
                    <a:cubicBezTo>
                      <a:pt x="2263" y="7632"/>
                      <a:pt x="2513" y="8013"/>
                      <a:pt x="2799" y="8335"/>
                    </a:cubicBezTo>
                    <a:cubicBezTo>
                      <a:pt x="2831" y="8368"/>
                      <a:pt x="2879" y="8386"/>
                      <a:pt x="2924" y="8386"/>
                    </a:cubicBezTo>
                    <a:cubicBezTo>
                      <a:pt x="2962" y="8386"/>
                      <a:pt x="2998" y="8374"/>
                      <a:pt x="3025" y="8347"/>
                    </a:cubicBezTo>
                    <a:cubicBezTo>
                      <a:pt x="3084" y="8287"/>
                      <a:pt x="3096" y="8180"/>
                      <a:pt x="3037" y="8121"/>
                    </a:cubicBezTo>
                    <a:cubicBezTo>
                      <a:pt x="2799" y="7859"/>
                      <a:pt x="2596" y="7537"/>
                      <a:pt x="2430" y="7180"/>
                    </a:cubicBezTo>
                    <a:cubicBezTo>
                      <a:pt x="2501" y="7168"/>
                      <a:pt x="2561" y="7109"/>
                      <a:pt x="2561" y="7025"/>
                    </a:cubicBezTo>
                    <a:cubicBezTo>
                      <a:pt x="2561" y="6930"/>
                      <a:pt x="2489" y="6859"/>
                      <a:pt x="2394" y="6859"/>
                    </a:cubicBezTo>
                    <a:lnTo>
                      <a:pt x="2275" y="6859"/>
                    </a:lnTo>
                    <a:cubicBezTo>
                      <a:pt x="2025" y="6228"/>
                      <a:pt x="1894" y="5513"/>
                      <a:pt x="1882" y="4775"/>
                    </a:cubicBezTo>
                    <a:lnTo>
                      <a:pt x="2061" y="4775"/>
                    </a:lnTo>
                    <a:cubicBezTo>
                      <a:pt x="2144" y="4775"/>
                      <a:pt x="2215" y="4704"/>
                      <a:pt x="2215" y="4608"/>
                    </a:cubicBezTo>
                    <a:cubicBezTo>
                      <a:pt x="2215" y="4513"/>
                      <a:pt x="2144" y="4442"/>
                      <a:pt x="2061" y="4442"/>
                    </a:cubicBezTo>
                    <a:lnTo>
                      <a:pt x="1882" y="4442"/>
                    </a:lnTo>
                    <a:cubicBezTo>
                      <a:pt x="1894" y="3680"/>
                      <a:pt x="2037" y="2965"/>
                      <a:pt x="2275" y="2358"/>
                    </a:cubicBezTo>
                    <a:lnTo>
                      <a:pt x="4478" y="2358"/>
                    </a:lnTo>
                    <a:lnTo>
                      <a:pt x="4478" y="2715"/>
                    </a:lnTo>
                    <a:cubicBezTo>
                      <a:pt x="4478" y="2810"/>
                      <a:pt x="4561" y="2882"/>
                      <a:pt x="4644" y="2882"/>
                    </a:cubicBezTo>
                    <a:cubicBezTo>
                      <a:pt x="4739" y="2882"/>
                      <a:pt x="4811" y="2810"/>
                      <a:pt x="4811" y="2715"/>
                    </a:cubicBezTo>
                    <a:lnTo>
                      <a:pt x="4811" y="2358"/>
                    </a:lnTo>
                    <a:lnTo>
                      <a:pt x="7014" y="2358"/>
                    </a:lnTo>
                    <a:cubicBezTo>
                      <a:pt x="7252" y="2965"/>
                      <a:pt x="7395" y="3680"/>
                      <a:pt x="7418" y="4442"/>
                    </a:cubicBezTo>
                    <a:lnTo>
                      <a:pt x="7204" y="4442"/>
                    </a:lnTo>
                    <a:cubicBezTo>
                      <a:pt x="7121" y="4442"/>
                      <a:pt x="7037" y="4513"/>
                      <a:pt x="7037" y="4608"/>
                    </a:cubicBezTo>
                    <a:cubicBezTo>
                      <a:pt x="7037" y="4704"/>
                      <a:pt x="7121" y="4775"/>
                      <a:pt x="7204" y="4775"/>
                    </a:cubicBezTo>
                    <a:lnTo>
                      <a:pt x="7383" y="4775"/>
                    </a:lnTo>
                    <a:cubicBezTo>
                      <a:pt x="7371" y="5513"/>
                      <a:pt x="7216" y="6228"/>
                      <a:pt x="6978" y="6859"/>
                    </a:cubicBezTo>
                    <a:lnTo>
                      <a:pt x="6859" y="6859"/>
                    </a:lnTo>
                    <a:cubicBezTo>
                      <a:pt x="6775" y="6859"/>
                      <a:pt x="6704" y="6930"/>
                      <a:pt x="6704" y="7025"/>
                    </a:cubicBezTo>
                    <a:cubicBezTo>
                      <a:pt x="6704" y="7109"/>
                      <a:pt x="6764" y="7168"/>
                      <a:pt x="6835" y="7180"/>
                    </a:cubicBezTo>
                    <a:cubicBezTo>
                      <a:pt x="6668" y="7537"/>
                      <a:pt x="6466" y="7859"/>
                      <a:pt x="6228" y="8121"/>
                    </a:cubicBezTo>
                    <a:cubicBezTo>
                      <a:pt x="6168" y="8180"/>
                      <a:pt x="6168" y="8287"/>
                      <a:pt x="6240" y="8347"/>
                    </a:cubicBezTo>
                    <a:cubicBezTo>
                      <a:pt x="6263" y="8371"/>
                      <a:pt x="6311" y="8394"/>
                      <a:pt x="6347" y="8394"/>
                    </a:cubicBezTo>
                    <a:cubicBezTo>
                      <a:pt x="6383" y="8394"/>
                      <a:pt x="6430" y="8371"/>
                      <a:pt x="6466" y="8335"/>
                    </a:cubicBezTo>
                    <a:cubicBezTo>
                      <a:pt x="6740" y="8013"/>
                      <a:pt x="7002" y="7621"/>
                      <a:pt x="7192" y="7180"/>
                    </a:cubicBezTo>
                    <a:lnTo>
                      <a:pt x="8085" y="7180"/>
                    </a:lnTo>
                    <a:cubicBezTo>
                      <a:pt x="7728" y="7656"/>
                      <a:pt x="7299" y="8061"/>
                      <a:pt x="6775" y="8347"/>
                    </a:cubicBezTo>
                    <a:cubicBezTo>
                      <a:pt x="6704" y="8394"/>
                      <a:pt x="6668" y="8490"/>
                      <a:pt x="6716" y="8573"/>
                    </a:cubicBezTo>
                    <a:cubicBezTo>
                      <a:pt x="6749" y="8622"/>
                      <a:pt x="6804" y="8649"/>
                      <a:pt x="6863" y="8649"/>
                    </a:cubicBezTo>
                    <a:cubicBezTo>
                      <a:pt x="6889" y="8649"/>
                      <a:pt x="6916" y="8644"/>
                      <a:pt x="6942" y="8633"/>
                    </a:cubicBezTo>
                    <a:cubicBezTo>
                      <a:pt x="7621" y="8228"/>
                      <a:pt x="8204" y="7644"/>
                      <a:pt x="8621" y="6966"/>
                    </a:cubicBezTo>
                    <a:cubicBezTo>
                      <a:pt x="9038" y="6251"/>
                      <a:pt x="9264" y="5442"/>
                      <a:pt x="9264" y="4608"/>
                    </a:cubicBezTo>
                    <a:cubicBezTo>
                      <a:pt x="9264" y="3382"/>
                      <a:pt x="8788" y="2227"/>
                      <a:pt x="7907" y="1346"/>
                    </a:cubicBezTo>
                    <a:cubicBezTo>
                      <a:pt x="7025" y="477"/>
                      <a:pt x="5871" y="1"/>
                      <a:pt x="4632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solidFill>
                  <a:srgbClr val="000000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aphicFrame>
        <p:nvGraphicFramePr>
          <p:cNvPr id="12" name="Tabla 11">
            <a:extLst>
              <a:ext uri="{FF2B5EF4-FFF2-40B4-BE49-F238E27FC236}">
                <a16:creationId xmlns:a16="http://schemas.microsoft.com/office/drawing/2014/main" id="{4A95F63D-E14F-CDE9-484B-42BFA87FE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1613714"/>
              </p:ext>
            </p:extLst>
          </p:nvPr>
        </p:nvGraphicFramePr>
        <p:xfrm>
          <a:off x="1126786" y="598614"/>
          <a:ext cx="1733868" cy="438385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733868">
                  <a:extLst>
                    <a:ext uri="{9D8B030D-6E8A-4147-A177-3AD203B41FA5}">
                      <a16:colId xmlns:a16="http://schemas.microsoft.com/office/drawing/2014/main" val="1146930885"/>
                    </a:ext>
                  </a:extLst>
                </a:gridCol>
              </a:tblGrid>
              <a:tr h="342461">
                <a:tc>
                  <a:txBody>
                    <a:bodyPr/>
                    <a:lstStyle/>
                    <a:p>
                      <a:r>
                        <a:rPr lang="es-PE" sz="1400" b="0" u="none" strike="noStrike" cap="none" dirty="0" err="1">
                          <a:solidFill>
                            <a:srgbClr val="000000"/>
                          </a:solidFill>
                          <a:effectLst/>
                          <a:sym typeface="Arial"/>
                        </a:rPr>
                        <a:t>refound_products</a:t>
                      </a:r>
                      <a:endParaRPr lang="es-PE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4489"/>
                  </a:ext>
                </a:extLst>
              </a:tr>
              <a:tr h="342461">
                <a:tc>
                  <a:txBody>
                    <a:bodyPr/>
                    <a:lstStyle/>
                    <a:p>
                      <a:r>
                        <a:rPr lang="es-ES" sz="1200" dirty="0" err="1"/>
                        <a:t>product_id</a:t>
                      </a:r>
                      <a:endParaRPr lang="es-P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352629"/>
                  </a:ext>
                </a:extLst>
              </a:tr>
              <a:tr h="342461">
                <a:tc>
                  <a:txBody>
                    <a:bodyPr/>
                    <a:lstStyle/>
                    <a:p>
                      <a:r>
                        <a:rPr lang="es-ES" sz="1200" dirty="0" err="1"/>
                        <a:t>unit_id</a:t>
                      </a:r>
                      <a:endParaRPr lang="es-P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356413"/>
                  </a:ext>
                </a:extLst>
              </a:tr>
              <a:tr h="342461">
                <a:tc>
                  <a:txBody>
                    <a:bodyPr/>
                    <a:lstStyle/>
                    <a:p>
                      <a:r>
                        <a:rPr lang="es-ES" sz="1200" dirty="0" err="1"/>
                        <a:t>warehouse_id</a:t>
                      </a:r>
                      <a:endParaRPr lang="es-P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5464584"/>
                  </a:ext>
                </a:extLst>
              </a:tr>
              <a:tr h="342461">
                <a:tc>
                  <a:txBody>
                    <a:bodyPr/>
                    <a:lstStyle/>
                    <a:p>
                      <a:r>
                        <a:rPr lang="es-PE" sz="1200" dirty="0" err="1"/>
                        <a:t>quantity</a:t>
                      </a:r>
                      <a:endParaRPr lang="es-P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8563901"/>
                  </a:ext>
                </a:extLst>
              </a:tr>
              <a:tr h="342461">
                <a:tc>
                  <a:txBody>
                    <a:bodyPr/>
                    <a:lstStyle/>
                    <a:p>
                      <a:r>
                        <a:rPr lang="es-ES" sz="1200" dirty="0" err="1"/>
                        <a:t>sale_detail_id</a:t>
                      </a:r>
                      <a:endParaRPr lang="es-P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650510"/>
                  </a:ext>
                </a:extLst>
              </a:tr>
              <a:tr h="342461">
                <a:tc>
                  <a:txBody>
                    <a:bodyPr/>
                    <a:lstStyle/>
                    <a:p>
                      <a:r>
                        <a:rPr lang="es-ES" sz="1200" dirty="0" err="1"/>
                        <a:t>client_id</a:t>
                      </a:r>
                      <a:endParaRPr lang="es-P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443617"/>
                  </a:ext>
                </a:extLst>
              </a:tr>
              <a:tr h="3424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200" dirty="0" err="1"/>
                        <a:t>type</a:t>
                      </a:r>
                      <a:endParaRPr lang="es-P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9425070"/>
                  </a:ext>
                </a:extLst>
              </a:tr>
              <a:tr h="3424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200" dirty="0" err="1"/>
                        <a:t>state</a:t>
                      </a:r>
                      <a:endParaRPr lang="es-P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929054"/>
                  </a:ext>
                </a:extLst>
              </a:tr>
              <a:tr h="342461">
                <a:tc>
                  <a:txBody>
                    <a:bodyPr/>
                    <a:lstStyle/>
                    <a:p>
                      <a:r>
                        <a:rPr lang="es-ES" sz="1200" dirty="0" err="1"/>
                        <a:t>description</a:t>
                      </a:r>
                      <a:endParaRPr lang="es-P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73331"/>
                  </a:ext>
                </a:extLst>
              </a:tr>
              <a:tr h="342461">
                <a:tc>
                  <a:txBody>
                    <a:bodyPr/>
                    <a:lstStyle/>
                    <a:p>
                      <a:r>
                        <a:rPr lang="es-ES" sz="1200" dirty="0" err="1"/>
                        <a:t>user_id</a:t>
                      </a:r>
                      <a:endParaRPr lang="es-P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90730"/>
                  </a:ext>
                </a:extLst>
              </a:tr>
              <a:tr h="342461">
                <a:tc>
                  <a:txBody>
                    <a:bodyPr/>
                    <a:lstStyle/>
                    <a:p>
                      <a:r>
                        <a:rPr lang="es-PE" sz="1200" dirty="0" err="1"/>
                        <a:t>resolution_date</a:t>
                      </a:r>
                      <a:endParaRPr lang="es-P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4564769"/>
                  </a:ext>
                </a:extLst>
              </a:tr>
              <a:tr h="263910">
                <a:tc>
                  <a:txBody>
                    <a:bodyPr/>
                    <a:lstStyle/>
                    <a:p>
                      <a:r>
                        <a:rPr lang="es-ES" sz="1200" dirty="0" err="1"/>
                        <a:t>description_resolucion</a:t>
                      </a:r>
                      <a:endParaRPr lang="es-P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131765"/>
                  </a:ext>
                </a:extLst>
              </a:tr>
            </a:tbl>
          </a:graphicData>
        </a:graphic>
      </p:graphicFrame>
      <p:graphicFrame>
        <p:nvGraphicFramePr>
          <p:cNvPr id="13" name="Tabla 12">
            <a:extLst>
              <a:ext uri="{FF2B5EF4-FFF2-40B4-BE49-F238E27FC236}">
                <a16:creationId xmlns:a16="http://schemas.microsoft.com/office/drawing/2014/main" id="{AF10F151-01C6-AFDE-0E08-D30C55C6BC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1997430"/>
              </p:ext>
            </p:extLst>
          </p:nvPr>
        </p:nvGraphicFramePr>
        <p:xfrm>
          <a:off x="3945602" y="1394344"/>
          <a:ext cx="1060450" cy="13773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60450">
                  <a:extLst>
                    <a:ext uri="{9D8B030D-6E8A-4147-A177-3AD203B41FA5}">
                      <a16:colId xmlns:a16="http://schemas.microsoft.com/office/drawing/2014/main" val="828904874"/>
                    </a:ext>
                  </a:extLst>
                </a:gridCol>
              </a:tblGrid>
              <a:tr h="310814">
                <a:tc>
                  <a:txBody>
                    <a:bodyPr/>
                    <a:lstStyle/>
                    <a:p>
                      <a:r>
                        <a:rPr lang="es-ES" sz="1050" b="0" dirty="0" err="1">
                          <a:solidFill>
                            <a:srgbClr val="000000"/>
                          </a:solidFill>
                        </a:rPr>
                        <a:t>state</a:t>
                      </a:r>
                      <a:endParaRPr lang="es-PE" sz="1050" b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501038"/>
                  </a:ext>
                </a:extLst>
              </a:tr>
              <a:tr h="266633">
                <a:tc>
                  <a:txBody>
                    <a:bodyPr/>
                    <a:lstStyle/>
                    <a:p>
                      <a:r>
                        <a:rPr lang="es-ES" sz="1050" dirty="0"/>
                        <a:t>Pendiente</a:t>
                      </a:r>
                      <a:endParaRPr lang="es-PE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6819968"/>
                  </a:ext>
                </a:extLst>
              </a:tr>
              <a:tr h="266633">
                <a:tc>
                  <a:txBody>
                    <a:bodyPr/>
                    <a:lstStyle/>
                    <a:p>
                      <a:r>
                        <a:rPr lang="es-ES" sz="1050" dirty="0"/>
                        <a:t>Revisión</a:t>
                      </a:r>
                      <a:endParaRPr lang="es-PE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926144"/>
                  </a:ext>
                </a:extLst>
              </a:tr>
              <a:tr h="266633">
                <a:tc>
                  <a:txBody>
                    <a:bodyPr/>
                    <a:lstStyle/>
                    <a:p>
                      <a:r>
                        <a:rPr lang="es-ES" sz="1050" dirty="0"/>
                        <a:t>Reparado</a:t>
                      </a:r>
                      <a:endParaRPr lang="es-PE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215341"/>
                  </a:ext>
                </a:extLst>
              </a:tr>
              <a:tr h="266633">
                <a:tc>
                  <a:txBody>
                    <a:bodyPr/>
                    <a:lstStyle/>
                    <a:p>
                      <a:r>
                        <a:rPr lang="es-ES" sz="1050" dirty="0"/>
                        <a:t>Descartado</a:t>
                      </a:r>
                      <a:endParaRPr lang="es-PE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1791113"/>
                  </a:ext>
                </a:extLst>
              </a:tr>
            </a:tbl>
          </a:graphicData>
        </a:graphic>
      </p:graphicFrame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A09048D7-A246-3FC0-FB58-9F621BFE097E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 flipV="1">
            <a:off x="2860654" y="2083017"/>
            <a:ext cx="1084948" cy="707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14" name="Grupo 13">
            <a:extLst>
              <a:ext uri="{FF2B5EF4-FFF2-40B4-BE49-F238E27FC236}">
                <a16:creationId xmlns:a16="http://schemas.microsoft.com/office/drawing/2014/main" id="{14D0988E-CE8D-A416-C676-F60CDA51C6E9}"/>
              </a:ext>
            </a:extLst>
          </p:cNvPr>
          <p:cNvGrpSpPr/>
          <p:nvPr/>
        </p:nvGrpSpPr>
        <p:grpSpPr>
          <a:xfrm>
            <a:off x="6856759" y="2971039"/>
            <a:ext cx="1723456" cy="1761871"/>
            <a:chOff x="6757536" y="1525313"/>
            <a:chExt cx="2059068" cy="2059069"/>
          </a:xfrm>
        </p:grpSpPr>
        <p:pic>
          <p:nvPicPr>
            <p:cNvPr id="15" name="Picture 10" descr="Index of /images/flaticon-png/big">
              <a:extLst>
                <a:ext uri="{FF2B5EF4-FFF2-40B4-BE49-F238E27FC236}">
                  <a16:creationId xmlns:a16="http://schemas.microsoft.com/office/drawing/2014/main" id="{10DAE129-4520-81BF-7F14-CD4B224345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57536" y="1525313"/>
              <a:ext cx="2059068" cy="20590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Imagen 17">
              <a:extLst>
                <a:ext uri="{FF2B5EF4-FFF2-40B4-BE49-F238E27FC236}">
                  <a16:creationId xmlns:a16="http://schemas.microsoft.com/office/drawing/2014/main" id="{B66325EA-4B9A-4145-EAA1-70D41C19E8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12732" y="1835608"/>
              <a:ext cx="1962462" cy="1194917"/>
            </a:xfrm>
            <a:prstGeom prst="roundRect">
              <a:avLst>
                <a:gd name="adj" fmla="val 3202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/>
          </p:spPr>
        </p:pic>
      </p:grpSp>
      <p:pic>
        <p:nvPicPr>
          <p:cNvPr id="13314" name="Picture 2" descr="Devoluciones - Iconos gratis de comercio y compras">
            <a:extLst>
              <a:ext uri="{FF2B5EF4-FFF2-40B4-BE49-F238E27FC236}">
                <a16:creationId xmlns:a16="http://schemas.microsoft.com/office/drawing/2014/main" id="{31FC6A0B-D218-A89D-1C6C-0FAA76E84A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2297" y="1394344"/>
            <a:ext cx="1368287" cy="1368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2" name="Tabla 21">
            <a:extLst>
              <a:ext uri="{FF2B5EF4-FFF2-40B4-BE49-F238E27FC236}">
                <a16:creationId xmlns:a16="http://schemas.microsoft.com/office/drawing/2014/main" id="{AB698D45-B08F-0F1B-78EF-A563BE725C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347254"/>
              </p:ext>
            </p:extLst>
          </p:nvPr>
        </p:nvGraphicFramePr>
        <p:xfrm>
          <a:off x="3945602" y="2971039"/>
          <a:ext cx="1382048" cy="1110713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382048">
                  <a:extLst>
                    <a:ext uri="{9D8B030D-6E8A-4147-A177-3AD203B41FA5}">
                      <a16:colId xmlns:a16="http://schemas.microsoft.com/office/drawing/2014/main" val="828904874"/>
                    </a:ext>
                  </a:extLst>
                </a:gridCol>
              </a:tblGrid>
              <a:tr h="310814">
                <a:tc>
                  <a:txBody>
                    <a:bodyPr/>
                    <a:lstStyle/>
                    <a:p>
                      <a:r>
                        <a:rPr lang="es-ES" sz="1050" b="0" dirty="0" err="1">
                          <a:solidFill>
                            <a:srgbClr val="000000"/>
                          </a:solidFill>
                        </a:rPr>
                        <a:t>type</a:t>
                      </a:r>
                      <a:endParaRPr lang="es-PE" sz="1050" b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501038"/>
                  </a:ext>
                </a:extLst>
              </a:tr>
              <a:tr h="266633">
                <a:tc>
                  <a:txBody>
                    <a:bodyPr/>
                    <a:lstStyle/>
                    <a:p>
                      <a:r>
                        <a:rPr lang="es-ES" sz="1050" dirty="0"/>
                        <a:t>Reparación</a:t>
                      </a:r>
                      <a:endParaRPr lang="es-PE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6819968"/>
                  </a:ext>
                </a:extLst>
              </a:tr>
              <a:tr h="266633">
                <a:tc>
                  <a:txBody>
                    <a:bodyPr/>
                    <a:lstStyle/>
                    <a:p>
                      <a:r>
                        <a:rPr lang="es-ES" sz="1050" dirty="0"/>
                        <a:t>Remplazado</a:t>
                      </a:r>
                      <a:endParaRPr lang="es-PE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1892696"/>
                  </a:ext>
                </a:extLst>
              </a:tr>
              <a:tr h="266633">
                <a:tc>
                  <a:txBody>
                    <a:bodyPr/>
                    <a:lstStyle/>
                    <a:p>
                      <a:r>
                        <a:rPr lang="es-ES" sz="1050" dirty="0"/>
                        <a:t>Devolución</a:t>
                      </a:r>
                      <a:endParaRPr lang="es-PE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926144"/>
                  </a:ext>
                </a:extLst>
              </a:tr>
            </a:tbl>
          </a:graphicData>
        </a:graphic>
      </p:graphicFrame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5A0AB835-0A3E-2627-C9E4-5A3A030A52F2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2860654" y="2790540"/>
            <a:ext cx="1160822" cy="957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21" name="Picture 4" descr="AWS Lambda: un impulso para la transformación digital">
            <a:extLst>
              <a:ext uri="{FF2B5EF4-FFF2-40B4-BE49-F238E27FC236}">
                <a16:creationId xmlns:a16="http://schemas.microsoft.com/office/drawing/2014/main" id="{8168C6FC-F1FB-1543-B768-1B17FEBDC6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0317" y="3958253"/>
            <a:ext cx="2221607" cy="1249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8" descr="Troubleshooting AWS API Gateway | by Usama Malik | Medium | AWS in Plain  English">
            <a:extLst>
              <a:ext uri="{FF2B5EF4-FFF2-40B4-BE49-F238E27FC236}">
                <a16:creationId xmlns:a16="http://schemas.microsoft.com/office/drawing/2014/main" id="{11A7ED85-20B9-D565-8CB3-9E8D760BB6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820" y="3388459"/>
            <a:ext cx="1395935" cy="927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19395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>
          <a:extLst>
            <a:ext uri="{FF2B5EF4-FFF2-40B4-BE49-F238E27FC236}">
              <a16:creationId xmlns:a16="http://schemas.microsoft.com/office/drawing/2014/main" id="{D7CC1117-5324-B03A-043A-30DED7FE60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6">
            <a:extLst>
              <a:ext uri="{FF2B5EF4-FFF2-40B4-BE49-F238E27FC236}">
                <a16:creationId xmlns:a16="http://schemas.microsoft.com/office/drawing/2014/main" id="{5E1E1047-C1D2-B6B9-B6EF-19E26934DE1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33893" y="19979"/>
            <a:ext cx="437516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Modulo de Devolución</a:t>
            </a:r>
            <a:endParaRPr dirty="0"/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B5D29EB2-C6D4-84AA-6E83-BAAA5D7D57ED}"/>
              </a:ext>
            </a:extLst>
          </p:cNvPr>
          <p:cNvGrpSpPr/>
          <p:nvPr/>
        </p:nvGrpSpPr>
        <p:grpSpPr>
          <a:xfrm>
            <a:off x="7022297" y="329946"/>
            <a:ext cx="1388110" cy="514606"/>
            <a:chOff x="6550478" y="202264"/>
            <a:chExt cx="1388110" cy="514606"/>
          </a:xfrm>
        </p:grpSpPr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D2DCFA30-B29A-8DD6-BA40-3763955C83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50478" y="202264"/>
              <a:ext cx="1318778" cy="350259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/>
          </p:spPr>
        </p:pic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8938D3BE-008C-6C3B-0F35-24ECAA8B6F18}"/>
                </a:ext>
              </a:extLst>
            </p:cNvPr>
            <p:cNvSpPr/>
            <p:nvPr/>
          </p:nvSpPr>
          <p:spPr>
            <a:xfrm>
              <a:off x="6685368" y="572225"/>
              <a:ext cx="1253220" cy="12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800" dirty="0">
                  <a:solidFill>
                    <a:srgbClr val="000000"/>
                  </a:solidFill>
                </a:rPr>
                <a:t>laravest.com</a:t>
              </a:r>
              <a:endParaRPr lang="es-PE" sz="800" dirty="0">
                <a:solidFill>
                  <a:srgbClr val="000000"/>
                </a:solidFill>
              </a:endParaRPr>
            </a:p>
          </p:txBody>
        </p:sp>
        <p:grpSp>
          <p:nvGrpSpPr>
            <p:cNvPr id="5" name="Google Shape;9198;p51">
              <a:extLst>
                <a:ext uri="{FF2B5EF4-FFF2-40B4-BE49-F238E27FC236}">
                  <a16:creationId xmlns:a16="http://schemas.microsoft.com/office/drawing/2014/main" id="{A6BF15C9-7A37-416E-FF20-6D2EC1774F9C}"/>
                </a:ext>
              </a:extLst>
            </p:cNvPr>
            <p:cNvGrpSpPr/>
            <p:nvPr/>
          </p:nvGrpSpPr>
          <p:grpSpPr>
            <a:xfrm>
              <a:off x="6807462" y="553579"/>
              <a:ext cx="147520" cy="163291"/>
              <a:chOff x="3122257" y="1508594"/>
              <a:chExt cx="294850" cy="349434"/>
            </a:xfrm>
          </p:grpSpPr>
          <p:sp>
            <p:nvSpPr>
              <p:cNvPr id="6" name="Google Shape;9199;p51">
                <a:extLst>
                  <a:ext uri="{FF2B5EF4-FFF2-40B4-BE49-F238E27FC236}">
                    <a16:creationId xmlns:a16="http://schemas.microsoft.com/office/drawing/2014/main" id="{959D24B0-CA9F-39AD-C380-4B5BE7114C79}"/>
                  </a:ext>
                </a:extLst>
              </p:cNvPr>
              <p:cNvSpPr/>
              <p:nvPr/>
            </p:nvSpPr>
            <p:spPr>
              <a:xfrm>
                <a:off x="3226110" y="1659042"/>
                <a:ext cx="87557" cy="29568"/>
              </a:xfrm>
              <a:custGeom>
                <a:avLst/>
                <a:gdLst/>
                <a:ahLst/>
                <a:cxnLst/>
                <a:rect l="l" t="t" r="r" b="b"/>
                <a:pathLst>
                  <a:path w="2751" h="929" extrusionOk="0">
                    <a:moveTo>
                      <a:pt x="1099" y="0"/>
                    </a:moveTo>
                    <a:cubicBezTo>
                      <a:pt x="771" y="0"/>
                      <a:pt x="476" y="33"/>
                      <a:pt x="286" y="60"/>
                    </a:cubicBezTo>
                    <a:cubicBezTo>
                      <a:pt x="119" y="96"/>
                      <a:pt x="0" y="227"/>
                      <a:pt x="0" y="393"/>
                    </a:cubicBezTo>
                    <a:lnTo>
                      <a:pt x="0" y="762"/>
                    </a:lnTo>
                    <a:cubicBezTo>
                      <a:pt x="0" y="846"/>
                      <a:pt x="72" y="929"/>
                      <a:pt x="167" y="929"/>
                    </a:cubicBezTo>
                    <a:cubicBezTo>
                      <a:pt x="250" y="929"/>
                      <a:pt x="322" y="846"/>
                      <a:pt x="322" y="762"/>
                    </a:cubicBezTo>
                    <a:lnTo>
                      <a:pt x="322" y="393"/>
                    </a:lnTo>
                    <a:cubicBezTo>
                      <a:pt x="322" y="393"/>
                      <a:pt x="322" y="369"/>
                      <a:pt x="345" y="369"/>
                    </a:cubicBezTo>
                    <a:cubicBezTo>
                      <a:pt x="509" y="350"/>
                      <a:pt x="813" y="315"/>
                      <a:pt x="1144" y="315"/>
                    </a:cubicBezTo>
                    <a:cubicBezTo>
                      <a:pt x="1222" y="315"/>
                      <a:pt x="1302" y="317"/>
                      <a:pt x="1381" y="322"/>
                    </a:cubicBezTo>
                    <a:cubicBezTo>
                      <a:pt x="1893" y="358"/>
                      <a:pt x="2250" y="488"/>
                      <a:pt x="2465" y="703"/>
                    </a:cubicBezTo>
                    <a:cubicBezTo>
                      <a:pt x="2494" y="733"/>
                      <a:pt x="2536" y="747"/>
                      <a:pt x="2578" y="747"/>
                    </a:cubicBezTo>
                    <a:cubicBezTo>
                      <a:pt x="2619" y="747"/>
                      <a:pt x="2661" y="733"/>
                      <a:pt x="2691" y="703"/>
                    </a:cubicBezTo>
                    <a:cubicBezTo>
                      <a:pt x="2750" y="643"/>
                      <a:pt x="2750" y="536"/>
                      <a:pt x="2679" y="477"/>
                    </a:cubicBezTo>
                    <a:cubicBezTo>
                      <a:pt x="2297" y="95"/>
                      <a:pt x="1652" y="0"/>
                      <a:pt x="1099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solidFill>
                  <a:srgbClr val="000000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" name="Google Shape;9200;p51">
                <a:extLst>
                  <a:ext uri="{FF2B5EF4-FFF2-40B4-BE49-F238E27FC236}">
                    <a16:creationId xmlns:a16="http://schemas.microsoft.com/office/drawing/2014/main" id="{B80F921C-DCE8-5524-B6DD-8CD3BA300878}"/>
                  </a:ext>
                </a:extLst>
              </p:cNvPr>
              <p:cNvSpPr/>
              <p:nvPr/>
            </p:nvSpPr>
            <p:spPr>
              <a:xfrm>
                <a:off x="3171144" y="1612033"/>
                <a:ext cx="196694" cy="245613"/>
              </a:xfrm>
              <a:custGeom>
                <a:avLst/>
                <a:gdLst/>
                <a:ahLst/>
                <a:cxnLst/>
                <a:rect l="l" t="t" r="r" b="b"/>
                <a:pathLst>
                  <a:path w="6180" h="7717" extrusionOk="0">
                    <a:moveTo>
                      <a:pt x="4835" y="334"/>
                    </a:moveTo>
                    <a:lnTo>
                      <a:pt x="4835" y="1894"/>
                    </a:lnTo>
                    <a:cubicBezTo>
                      <a:pt x="4835" y="2132"/>
                      <a:pt x="4775" y="2358"/>
                      <a:pt x="4692" y="2561"/>
                    </a:cubicBezTo>
                    <a:cubicBezTo>
                      <a:pt x="4668" y="2585"/>
                      <a:pt x="4668" y="2608"/>
                      <a:pt x="4668" y="2644"/>
                    </a:cubicBezTo>
                    <a:lnTo>
                      <a:pt x="4668" y="3097"/>
                    </a:lnTo>
                    <a:cubicBezTo>
                      <a:pt x="4668" y="3537"/>
                      <a:pt x="4489" y="3930"/>
                      <a:pt x="4180" y="4228"/>
                    </a:cubicBezTo>
                    <a:cubicBezTo>
                      <a:pt x="3900" y="4497"/>
                      <a:pt x="3532" y="4649"/>
                      <a:pt x="3129" y="4649"/>
                    </a:cubicBezTo>
                    <a:cubicBezTo>
                      <a:pt x="3087" y="4649"/>
                      <a:pt x="3044" y="4648"/>
                      <a:pt x="3001" y="4644"/>
                    </a:cubicBezTo>
                    <a:cubicBezTo>
                      <a:pt x="2168" y="4597"/>
                      <a:pt x="1537" y="3894"/>
                      <a:pt x="1537" y="3037"/>
                    </a:cubicBezTo>
                    <a:lnTo>
                      <a:pt x="1537" y="2644"/>
                    </a:lnTo>
                    <a:cubicBezTo>
                      <a:pt x="1537" y="2608"/>
                      <a:pt x="1537" y="2597"/>
                      <a:pt x="1513" y="2561"/>
                    </a:cubicBezTo>
                    <a:cubicBezTo>
                      <a:pt x="1418" y="2358"/>
                      <a:pt x="1370" y="2120"/>
                      <a:pt x="1370" y="1894"/>
                    </a:cubicBezTo>
                    <a:lnTo>
                      <a:pt x="1370" y="1549"/>
                    </a:lnTo>
                    <a:cubicBezTo>
                      <a:pt x="1370" y="882"/>
                      <a:pt x="1918" y="334"/>
                      <a:pt x="2584" y="334"/>
                    </a:cubicBezTo>
                    <a:close/>
                    <a:moveTo>
                      <a:pt x="3954" y="4763"/>
                    </a:moveTo>
                    <a:lnTo>
                      <a:pt x="3954" y="5061"/>
                    </a:lnTo>
                    <a:lnTo>
                      <a:pt x="3096" y="5656"/>
                    </a:lnTo>
                    <a:lnTo>
                      <a:pt x="2215" y="5061"/>
                    </a:lnTo>
                    <a:lnTo>
                      <a:pt x="2215" y="4763"/>
                    </a:lnTo>
                    <a:cubicBezTo>
                      <a:pt x="2441" y="4883"/>
                      <a:pt x="2691" y="4966"/>
                      <a:pt x="2965" y="4978"/>
                    </a:cubicBezTo>
                    <a:lnTo>
                      <a:pt x="3096" y="4978"/>
                    </a:lnTo>
                    <a:cubicBezTo>
                      <a:pt x="3406" y="4978"/>
                      <a:pt x="3704" y="4894"/>
                      <a:pt x="3954" y="4763"/>
                    </a:cubicBezTo>
                    <a:close/>
                    <a:moveTo>
                      <a:pt x="2084" y="5359"/>
                    </a:moveTo>
                    <a:lnTo>
                      <a:pt x="2846" y="5883"/>
                    </a:lnTo>
                    <a:lnTo>
                      <a:pt x="2441" y="6276"/>
                    </a:lnTo>
                    <a:lnTo>
                      <a:pt x="2430" y="6276"/>
                    </a:lnTo>
                    <a:lnTo>
                      <a:pt x="1918" y="5525"/>
                    </a:lnTo>
                    <a:lnTo>
                      <a:pt x="2084" y="5359"/>
                    </a:lnTo>
                    <a:close/>
                    <a:moveTo>
                      <a:pt x="4108" y="5347"/>
                    </a:moveTo>
                    <a:lnTo>
                      <a:pt x="4275" y="5514"/>
                    </a:lnTo>
                    <a:lnTo>
                      <a:pt x="3763" y="6276"/>
                    </a:lnTo>
                    <a:lnTo>
                      <a:pt x="3751" y="6276"/>
                    </a:lnTo>
                    <a:lnTo>
                      <a:pt x="3346" y="5871"/>
                    </a:lnTo>
                    <a:lnTo>
                      <a:pt x="4108" y="5347"/>
                    </a:lnTo>
                    <a:close/>
                    <a:moveTo>
                      <a:pt x="2572" y="1"/>
                    </a:moveTo>
                    <a:cubicBezTo>
                      <a:pt x="1727" y="1"/>
                      <a:pt x="1037" y="692"/>
                      <a:pt x="1037" y="1537"/>
                    </a:cubicBezTo>
                    <a:lnTo>
                      <a:pt x="1037" y="1882"/>
                    </a:lnTo>
                    <a:cubicBezTo>
                      <a:pt x="1037" y="2144"/>
                      <a:pt x="1096" y="2418"/>
                      <a:pt x="1215" y="2668"/>
                    </a:cubicBezTo>
                    <a:lnTo>
                      <a:pt x="1215" y="3025"/>
                    </a:lnTo>
                    <a:cubicBezTo>
                      <a:pt x="1215" y="3620"/>
                      <a:pt x="1489" y="4168"/>
                      <a:pt x="1906" y="4525"/>
                    </a:cubicBezTo>
                    <a:lnTo>
                      <a:pt x="1906" y="5061"/>
                    </a:lnTo>
                    <a:lnTo>
                      <a:pt x="1608" y="5383"/>
                    </a:lnTo>
                    <a:cubicBezTo>
                      <a:pt x="1572" y="5406"/>
                      <a:pt x="1560" y="5454"/>
                      <a:pt x="1560" y="5502"/>
                    </a:cubicBezTo>
                    <a:lnTo>
                      <a:pt x="560" y="5859"/>
                    </a:lnTo>
                    <a:cubicBezTo>
                      <a:pt x="239" y="5978"/>
                      <a:pt x="1" y="6299"/>
                      <a:pt x="1" y="6657"/>
                    </a:cubicBezTo>
                    <a:lnTo>
                      <a:pt x="1" y="7549"/>
                    </a:lnTo>
                    <a:cubicBezTo>
                      <a:pt x="1" y="7645"/>
                      <a:pt x="72" y="7716"/>
                      <a:pt x="167" y="7716"/>
                    </a:cubicBezTo>
                    <a:cubicBezTo>
                      <a:pt x="251" y="7716"/>
                      <a:pt x="322" y="7645"/>
                      <a:pt x="322" y="7549"/>
                    </a:cubicBezTo>
                    <a:lnTo>
                      <a:pt x="322" y="6657"/>
                    </a:lnTo>
                    <a:cubicBezTo>
                      <a:pt x="322" y="6430"/>
                      <a:pt x="465" y="6240"/>
                      <a:pt x="667" y="6168"/>
                    </a:cubicBezTo>
                    <a:lnTo>
                      <a:pt x="1715" y="5775"/>
                    </a:lnTo>
                    <a:lnTo>
                      <a:pt x="2144" y="6430"/>
                    </a:lnTo>
                    <a:cubicBezTo>
                      <a:pt x="2203" y="6526"/>
                      <a:pt x="2287" y="6561"/>
                      <a:pt x="2382" y="6585"/>
                    </a:cubicBezTo>
                    <a:lnTo>
                      <a:pt x="2406" y="6585"/>
                    </a:lnTo>
                    <a:cubicBezTo>
                      <a:pt x="2501" y="6585"/>
                      <a:pt x="2584" y="6549"/>
                      <a:pt x="2644" y="6478"/>
                    </a:cubicBezTo>
                    <a:lnTo>
                      <a:pt x="2918" y="6204"/>
                    </a:lnTo>
                    <a:lnTo>
                      <a:pt x="2918" y="7549"/>
                    </a:lnTo>
                    <a:cubicBezTo>
                      <a:pt x="2918" y="7633"/>
                      <a:pt x="2989" y="7716"/>
                      <a:pt x="3084" y="7716"/>
                    </a:cubicBezTo>
                    <a:cubicBezTo>
                      <a:pt x="3168" y="7716"/>
                      <a:pt x="3239" y="7633"/>
                      <a:pt x="3239" y="7549"/>
                    </a:cubicBezTo>
                    <a:lnTo>
                      <a:pt x="3239" y="6204"/>
                    </a:lnTo>
                    <a:lnTo>
                      <a:pt x="3513" y="6478"/>
                    </a:lnTo>
                    <a:cubicBezTo>
                      <a:pt x="3573" y="6537"/>
                      <a:pt x="3656" y="6585"/>
                      <a:pt x="3751" y="6585"/>
                    </a:cubicBezTo>
                    <a:lnTo>
                      <a:pt x="3775" y="6585"/>
                    </a:lnTo>
                    <a:cubicBezTo>
                      <a:pt x="3882" y="6561"/>
                      <a:pt x="3977" y="6526"/>
                      <a:pt x="4013" y="6430"/>
                    </a:cubicBezTo>
                    <a:lnTo>
                      <a:pt x="4454" y="5775"/>
                    </a:lnTo>
                    <a:lnTo>
                      <a:pt x="5489" y="6168"/>
                    </a:lnTo>
                    <a:cubicBezTo>
                      <a:pt x="5704" y="6240"/>
                      <a:pt x="5835" y="6430"/>
                      <a:pt x="5835" y="6657"/>
                    </a:cubicBezTo>
                    <a:lnTo>
                      <a:pt x="5835" y="7549"/>
                    </a:lnTo>
                    <a:cubicBezTo>
                      <a:pt x="5835" y="7645"/>
                      <a:pt x="5906" y="7716"/>
                      <a:pt x="6001" y="7716"/>
                    </a:cubicBezTo>
                    <a:cubicBezTo>
                      <a:pt x="6085" y="7716"/>
                      <a:pt x="6156" y="7645"/>
                      <a:pt x="6156" y="7549"/>
                    </a:cubicBezTo>
                    <a:lnTo>
                      <a:pt x="6156" y="6657"/>
                    </a:lnTo>
                    <a:cubicBezTo>
                      <a:pt x="6180" y="6311"/>
                      <a:pt x="5954" y="6002"/>
                      <a:pt x="5620" y="5883"/>
                    </a:cubicBezTo>
                    <a:lnTo>
                      <a:pt x="4632" y="5525"/>
                    </a:lnTo>
                    <a:cubicBezTo>
                      <a:pt x="4632" y="5478"/>
                      <a:pt x="4608" y="5442"/>
                      <a:pt x="4585" y="5406"/>
                    </a:cubicBezTo>
                    <a:lnTo>
                      <a:pt x="4287" y="5097"/>
                    </a:lnTo>
                    <a:lnTo>
                      <a:pt x="4287" y="4549"/>
                    </a:lnTo>
                    <a:cubicBezTo>
                      <a:pt x="4311" y="4513"/>
                      <a:pt x="4346" y="4490"/>
                      <a:pt x="4370" y="4466"/>
                    </a:cubicBezTo>
                    <a:cubicBezTo>
                      <a:pt x="4751" y="4109"/>
                      <a:pt x="4966" y="3620"/>
                      <a:pt x="4966" y="3097"/>
                    </a:cubicBezTo>
                    <a:lnTo>
                      <a:pt x="4966" y="2680"/>
                    </a:lnTo>
                    <a:cubicBezTo>
                      <a:pt x="5085" y="2430"/>
                      <a:pt x="5144" y="2180"/>
                      <a:pt x="5144" y="1894"/>
                    </a:cubicBezTo>
                    <a:lnTo>
                      <a:pt x="5144" y="168"/>
                    </a:lnTo>
                    <a:cubicBezTo>
                      <a:pt x="5144" y="72"/>
                      <a:pt x="5073" y="1"/>
                      <a:pt x="4989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solidFill>
                  <a:srgbClr val="000000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9201;p51">
                <a:extLst>
                  <a:ext uri="{FF2B5EF4-FFF2-40B4-BE49-F238E27FC236}">
                    <a16:creationId xmlns:a16="http://schemas.microsoft.com/office/drawing/2014/main" id="{4330BF0E-9DD3-135E-D3AB-81ED68F43F6B}"/>
                  </a:ext>
                </a:extLst>
              </p:cNvPr>
              <p:cNvSpPr/>
              <p:nvPr/>
            </p:nvSpPr>
            <p:spPr>
              <a:xfrm>
                <a:off x="3204117" y="1836767"/>
                <a:ext cx="10630" cy="21261"/>
              </a:xfrm>
              <a:custGeom>
                <a:avLst/>
                <a:gdLst/>
                <a:ahLst/>
                <a:cxnLst/>
                <a:rect l="l" t="t" r="r" b="b"/>
                <a:pathLst>
                  <a:path w="334" h="668" extrusionOk="0">
                    <a:moveTo>
                      <a:pt x="167" y="0"/>
                    </a:moveTo>
                    <a:cubicBezTo>
                      <a:pt x="84" y="0"/>
                      <a:pt x="1" y="72"/>
                      <a:pt x="1" y="167"/>
                    </a:cubicBezTo>
                    <a:lnTo>
                      <a:pt x="1" y="500"/>
                    </a:lnTo>
                    <a:cubicBezTo>
                      <a:pt x="1" y="596"/>
                      <a:pt x="84" y="667"/>
                      <a:pt x="167" y="667"/>
                    </a:cubicBezTo>
                    <a:cubicBezTo>
                      <a:pt x="262" y="667"/>
                      <a:pt x="334" y="596"/>
                      <a:pt x="334" y="500"/>
                    </a:cubicBezTo>
                    <a:lnTo>
                      <a:pt x="334" y="167"/>
                    </a:lnTo>
                    <a:cubicBezTo>
                      <a:pt x="334" y="72"/>
                      <a:pt x="262" y="0"/>
                      <a:pt x="167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solidFill>
                  <a:srgbClr val="000000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9202;p51">
                <a:extLst>
                  <a:ext uri="{FF2B5EF4-FFF2-40B4-BE49-F238E27FC236}">
                    <a16:creationId xmlns:a16="http://schemas.microsoft.com/office/drawing/2014/main" id="{AD4BAB26-8C2F-0F3F-E974-0CA71FA3D9F7}"/>
                  </a:ext>
                </a:extLst>
              </p:cNvPr>
              <p:cNvSpPr/>
              <p:nvPr/>
            </p:nvSpPr>
            <p:spPr>
              <a:xfrm>
                <a:off x="3324616" y="1836767"/>
                <a:ext cx="10280" cy="21261"/>
              </a:xfrm>
              <a:custGeom>
                <a:avLst/>
                <a:gdLst/>
                <a:ahLst/>
                <a:cxnLst/>
                <a:rect l="l" t="t" r="r" b="b"/>
                <a:pathLst>
                  <a:path w="323" h="668" extrusionOk="0">
                    <a:moveTo>
                      <a:pt x="167" y="0"/>
                    </a:moveTo>
                    <a:cubicBezTo>
                      <a:pt x="72" y="0"/>
                      <a:pt x="1" y="72"/>
                      <a:pt x="1" y="167"/>
                    </a:cubicBezTo>
                    <a:lnTo>
                      <a:pt x="1" y="500"/>
                    </a:lnTo>
                    <a:cubicBezTo>
                      <a:pt x="1" y="596"/>
                      <a:pt x="72" y="667"/>
                      <a:pt x="167" y="667"/>
                    </a:cubicBezTo>
                    <a:cubicBezTo>
                      <a:pt x="251" y="667"/>
                      <a:pt x="322" y="596"/>
                      <a:pt x="322" y="500"/>
                    </a:cubicBezTo>
                    <a:lnTo>
                      <a:pt x="322" y="167"/>
                    </a:lnTo>
                    <a:cubicBezTo>
                      <a:pt x="322" y="72"/>
                      <a:pt x="251" y="0"/>
                      <a:pt x="167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solidFill>
                  <a:srgbClr val="000000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9203;p51">
                <a:extLst>
                  <a:ext uri="{FF2B5EF4-FFF2-40B4-BE49-F238E27FC236}">
                    <a16:creationId xmlns:a16="http://schemas.microsoft.com/office/drawing/2014/main" id="{624C6166-3EC3-6D96-34E2-5F1AB52209FD}"/>
                  </a:ext>
                </a:extLst>
              </p:cNvPr>
              <p:cNvSpPr/>
              <p:nvPr/>
            </p:nvSpPr>
            <p:spPr>
              <a:xfrm>
                <a:off x="3122257" y="1508594"/>
                <a:ext cx="294850" cy="278554"/>
              </a:xfrm>
              <a:custGeom>
                <a:avLst/>
                <a:gdLst/>
                <a:ahLst/>
                <a:cxnLst/>
                <a:rect l="l" t="t" r="r" b="b"/>
                <a:pathLst>
                  <a:path w="9264" h="8752" extrusionOk="0">
                    <a:moveTo>
                      <a:pt x="3096" y="584"/>
                    </a:moveTo>
                    <a:lnTo>
                      <a:pt x="3096" y="584"/>
                    </a:lnTo>
                    <a:cubicBezTo>
                      <a:pt x="2858" y="798"/>
                      <a:pt x="2620" y="1060"/>
                      <a:pt x="2430" y="1382"/>
                    </a:cubicBezTo>
                    <a:cubicBezTo>
                      <a:pt x="2299" y="1584"/>
                      <a:pt x="2156" y="1810"/>
                      <a:pt x="2061" y="2048"/>
                    </a:cubicBezTo>
                    <a:lnTo>
                      <a:pt x="1168" y="2048"/>
                    </a:lnTo>
                    <a:cubicBezTo>
                      <a:pt x="1656" y="1394"/>
                      <a:pt x="2322" y="882"/>
                      <a:pt x="3096" y="584"/>
                    </a:cubicBezTo>
                    <a:close/>
                    <a:moveTo>
                      <a:pt x="4466" y="310"/>
                    </a:moveTo>
                    <a:lnTo>
                      <a:pt x="4466" y="2048"/>
                    </a:lnTo>
                    <a:lnTo>
                      <a:pt x="2418" y="2048"/>
                    </a:lnTo>
                    <a:cubicBezTo>
                      <a:pt x="2894" y="1048"/>
                      <a:pt x="3632" y="382"/>
                      <a:pt x="4466" y="310"/>
                    </a:cubicBezTo>
                    <a:close/>
                    <a:moveTo>
                      <a:pt x="4799" y="310"/>
                    </a:moveTo>
                    <a:cubicBezTo>
                      <a:pt x="5644" y="382"/>
                      <a:pt x="6371" y="1048"/>
                      <a:pt x="6847" y="2048"/>
                    </a:cubicBezTo>
                    <a:lnTo>
                      <a:pt x="4799" y="2048"/>
                    </a:lnTo>
                    <a:lnTo>
                      <a:pt x="4799" y="310"/>
                    </a:lnTo>
                    <a:close/>
                    <a:moveTo>
                      <a:pt x="6168" y="608"/>
                    </a:moveTo>
                    <a:cubicBezTo>
                      <a:pt x="6942" y="905"/>
                      <a:pt x="7609" y="1405"/>
                      <a:pt x="8097" y="2060"/>
                    </a:cubicBezTo>
                    <a:lnTo>
                      <a:pt x="7204" y="2060"/>
                    </a:lnTo>
                    <a:cubicBezTo>
                      <a:pt x="7097" y="1810"/>
                      <a:pt x="6966" y="1584"/>
                      <a:pt x="6835" y="1382"/>
                    </a:cubicBezTo>
                    <a:cubicBezTo>
                      <a:pt x="6621" y="1072"/>
                      <a:pt x="6406" y="810"/>
                      <a:pt x="6168" y="608"/>
                    </a:cubicBezTo>
                    <a:close/>
                    <a:moveTo>
                      <a:pt x="1941" y="2382"/>
                    </a:moveTo>
                    <a:cubicBezTo>
                      <a:pt x="1703" y="3013"/>
                      <a:pt x="1560" y="3715"/>
                      <a:pt x="1549" y="4465"/>
                    </a:cubicBezTo>
                    <a:lnTo>
                      <a:pt x="322" y="4465"/>
                    </a:lnTo>
                    <a:cubicBezTo>
                      <a:pt x="358" y="3703"/>
                      <a:pt x="584" y="2989"/>
                      <a:pt x="953" y="2382"/>
                    </a:cubicBezTo>
                    <a:close/>
                    <a:moveTo>
                      <a:pt x="8323" y="2382"/>
                    </a:moveTo>
                    <a:cubicBezTo>
                      <a:pt x="8692" y="2989"/>
                      <a:pt x="8919" y="3703"/>
                      <a:pt x="8942" y="4465"/>
                    </a:cubicBezTo>
                    <a:lnTo>
                      <a:pt x="7728" y="4465"/>
                    </a:lnTo>
                    <a:cubicBezTo>
                      <a:pt x="7692" y="3715"/>
                      <a:pt x="7561" y="3013"/>
                      <a:pt x="7335" y="2382"/>
                    </a:cubicBezTo>
                    <a:close/>
                    <a:moveTo>
                      <a:pt x="1537" y="4787"/>
                    </a:moveTo>
                    <a:cubicBezTo>
                      <a:pt x="1560" y="5466"/>
                      <a:pt x="1668" y="6132"/>
                      <a:pt x="1882" y="6739"/>
                    </a:cubicBezTo>
                    <a:lnTo>
                      <a:pt x="1918" y="6870"/>
                    </a:lnTo>
                    <a:lnTo>
                      <a:pt x="941" y="6870"/>
                    </a:lnTo>
                    <a:cubicBezTo>
                      <a:pt x="572" y="6239"/>
                      <a:pt x="346" y="5525"/>
                      <a:pt x="310" y="4787"/>
                    </a:cubicBezTo>
                    <a:close/>
                    <a:moveTo>
                      <a:pt x="8919" y="4787"/>
                    </a:moveTo>
                    <a:cubicBezTo>
                      <a:pt x="8919" y="5501"/>
                      <a:pt x="8704" y="6204"/>
                      <a:pt x="8347" y="6811"/>
                    </a:cubicBezTo>
                    <a:cubicBezTo>
                      <a:pt x="8335" y="6823"/>
                      <a:pt x="8323" y="6859"/>
                      <a:pt x="8311" y="6870"/>
                    </a:cubicBezTo>
                    <a:lnTo>
                      <a:pt x="7323" y="6870"/>
                    </a:lnTo>
                    <a:lnTo>
                      <a:pt x="7371" y="6739"/>
                    </a:lnTo>
                    <a:cubicBezTo>
                      <a:pt x="7573" y="6120"/>
                      <a:pt x="7680" y="5466"/>
                      <a:pt x="7692" y="4787"/>
                    </a:cubicBezTo>
                    <a:close/>
                    <a:moveTo>
                      <a:pt x="4632" y="1"/>
                    </a:moveTo>
                    <a:cubicBezTo>
                      <a:pt x="3394" y="1"/>
                      <a:pt x="2239" y="477"/>
                      <a:pt x="1358" y="1346"/>
                    </a:cubicBezTo>
                    <a:cubicBezTo>
                      <a:pt x="477" y="2227"/>
                      <a:pt x="1" y="3382"/>
                      <a:pt x="1" y="4620"/>
                    </a:cubicBezTo>
                    <a:cubicBezTo>
                      <a:pt x="1" y="6358"/>
                      <a:pt x="953" y="7930"/>
                      <a:pt x="2501" y="8728"/>
                    </a:cubicBezTo>
                    <a:cubicBezTo>
                      <a:pt x="2537" y="8752"/>
                      <a:pt x="2549" y="8752"/>
                      <a:pt x="2573" y="8752"/>
                    </a:cubicBezTo>
                    <a:cubicBezTo>
                      <a:pt x="2632" y="8752"/>
                      <a:pt x="2692" y="8716"/>
                      <a:pt x="2727" y="8656"/>
                    </a:cubicBezTo>
                    <a:cubicBezTo>
                      <a:pt x="2775" y="8585"/>
                      <a:pt x="2739" y="8478"/>
                      <a:pt x="2656" y="8430"/>
                    </a:cubicBezTo>
                    <a:cubicBezTo>
                      <a:pt x="2061" y="8121"/>
                      <a:pt x="1560" y="7692"/>
                      <a:pt x="1179" y="7180"/>
                    </a:cubicBezTo>
                    <a:lnTo>
                      <a:pt x="2072" y="7180"/>
                    </a:lnTo>
                    <a:cubicBezTo>
                      <a:pt x="2263" y="7632"/>
                      <a:pt x="2513" y="8013"/>
                      <a:pt x="2799" y="8335"/>
                    </a:cubicBezTo>
                    <a:cubicBezTo>
                      <a:pt x="2831" y="8368"/>
                      <a:pt x="2879" y="8386"/>
                      <a:pt x="2924" y="8386"/>
                    </a:cubicBezTo>
                    <a:cubicBezTo>
                      <a:pt x="2962" y="8386"/>
                      <a:pt x="2998" y="8374"/>
                      <a:pt x="3025" y="8347"/>
                    </a:cubicBezTo>
                    <a:cubicBezTo>
                      <a:pt x="3084" y="8287"/>
                      <a:pt x="3096" y="8180"/>
                      <a:pt x="3037" y="8121"/>
                    </a:cubicBezTo>
                    <a:cubicBezTo>
                      <a:pt x="2799" y="7859"/>
                      <a:pt x="2596" y="7537"/>
                      <a:pt x="2430" y="7180"/>
                    </a:cubicBezTo>
                    <a:cubicBezTo>
                      <a:pt x="2501" y="7168"/>
                      <a:pt x="2561" y="7109"/>
                      <a:pt x="2561" y="7025"/>
                    </a:cubicBezTo>
                    <a:cubicBezTo>
                      <a:pt x="2561" y="6930"/>
                      <a:pt x="2489" y="6859"/>
                      <a:pt x="2394" y="6859"/>
                    </a:cubicBezTo>
                    <a:lnTo>
                      <a:pt x="2275" y="6859"/>
                    </a:lnTo>
                    <a:cubicBezTo>
                      <a:pt x="2025" y="6228"/>
                      <a:pt x="1894" y="5513"/>
                      <a:pt x="1882" y="4775"/>
                    </a:cubicBezTo>
                    <a:lnTo>
                      <a:pt x="2061" y="4775"/>
                    </a:lnTo>
                    <a:cubicBezTo>
                      <a:pt x="2144" y="4775"/>
                      <a:pt x="2215" y="4704"/>
                      <a:pt x="2215" y="4608"/>
                    </a:cubicBezTo>
                    <a:cubicBezTo>
                      <a:pt x="2215" y="4513"/>
                      <a:pt x="2144" y="4442"/>
                      <a:pt x="2061" y="4442"/>
                    </a:cubicBezTo>
                    <a:lnTo>
                      <a:pt x="1882" y="4442"/>
                    </a:lnTo>
                    <a:cubicBezTo>
                      <a:pt x="1894" y="3680"/>
                      <a:pt x="2037" y="2965"/>
                      <a:pt x="2275" y="2358"/>
                    </a:cubicBezTo>
                    <a:lnTo>
                      <a:pt x="4478" y="2358"/>
                    </a:lnTo>
                    <a:lnTo>
                      <a:pt x="4478" y="2715"/>
                    </a:lnTo>
                    <a:cubicBezTo>
                      <a:pt x="4478" y="2810"/>
                      <a:pt x="4561" y="2882"/>
                      <a:pt x="4644" y="2882"/>
                    </a:cubicBezTo>
                    <a:cubicBezTo>
                      <a:pt x="4739" y="2882"/>
                      <a:pt x="4811" y="2810"/>
                      <a:pt x="4811" y="2715"/>
                    </a:cubicBezTo>
                    <a:lnTo>
                      <a:pt x="4811" y="2358"/>
                    </a:lnTo>
                    <a:lnTo>
                      <a:pt x="7014" y="2358"/>
                    </a:lnTo>
                    <a:cubicBezTo>
                      <a:pt x="7252" y="2965"/>
                      <a:pt x="7395" y="3680"/>
                      <a:pt x="7418" y="4442"/>
                    </a:cubicBezTo>
                    <a:lnTo>
                      <a:pt x="7204" y="4442"/>
                    </a:lnTo>
                    <a:cubicBezTo>
                      <a:pt x="7121" y="4442"/>
                      <a:pt x="7037" y="4513"/>
                      <a:pt x="7037" y="4608"/>
                    </a:cubicBezTo>
                    <a:cubicBezTo>
                      <a:pt x="7037" y="4704"/>
                      <a:pt x="7121" y="4775"/>
                      <a:pt x="7204" y="4775"/>
                    </a:cubicBezTo>
                    <a:lnTo>
                      <a:pt x="7383" y="4775"/>
                    </a:lnTo>
                    <a:cubicBezTo>
                      <a:pt x="7371" y="5513"/>
                      <a:pt x="7216" y="6228"/>
                      <a:pt x="6978" y="6859"/>
                    </a:cubicBezTo>
                    <a:lnTo>
                      <a:pt x="6859" y="6859"/>
                    </a:lnTo>
                    <a:cubicBezTo>
                      <a:pt x="6775" y="6859"/>
                      <a:pt x="6704" y="6930"/>
                      <a:pt x="6704" y="7025"/>
                    </a:cubicBezTo>
                    <a:cubicBezTo>
                      <a:pt x="6704" y="7109"/>
                      <a:pt x="6764" y="7168"/>
                      <a:pt x="6835" y="7180"/>
                    </a:cubicBezTo>
                    <a:cubicBezTo>
                      <a:pt x="6668" y="7537"/>
                      <a:pt x="6466" y="7859"/>
                      <a:pt x="6228" y="8121"/>
                    </a:cubicBezTo>
                    <a:cubicBezTo>
                      <a:pt x="6168" y="8180"/>
                      <a:pt x="6168" y="8287"/>
                      <a:pt x="6240" y="8347"/>
                    </a:cubicBezTo>
                    <a:cubicBezTo>
                      <a:pt x="6263" y="8371"/>
                      <a:pt x="6311" y="8394"/>
                      <a:pt x="6347" y="8394"/>
                    </a:cubicBezTo>
                    <a:cubicBezTo>
                      <a:pt x="6383" y="8394"/>
                      <a:pt x="6430" y="8371"/>
                      <a:pt x="6466" y="8335"/>
                    </a:cubicBezTo>
                    <a:cubicBezTo>
                      <a:pt x="6740" y="8013"/>
                      <a:pt x="7002" y="7621"/>
                      <a:pt x="7192" y="7180"/>
                    </a:cubicBezTo>
                    <a:lnTo>
                      <a:pt x="8085" y="7180"/>
                    </a:lnTo>
                    <a:cubicBezTo>
                      <a:pt x="7728" y="7656"/>
                      <a:pt x="7299" y="8061"/>
                      <a:pt x="6775" y="8347"/>
                    </a:cubicBezTo>
                    <a:cubicBezTo>
                      <a:pt x="6704" y="8394"/>
                      <a:pt x="6668" y="8490"/>
                      <a:pt x="6716" y="8573"/>
                    </a:cubicBezTo>
                    <a:cubicBezTo>
                      <a:pt x="6749" y="8622"/>
                      <a:pt x="6804" y="8649"/>
                      <a:pt x="6863" y="8649"/>
                    </a:cubicBezTo>
                    <a:cubicBezTo>
                      <a:pt x="6889" y="8649"/>
                      <a:pt x="6916" y="8644"/>
                      <a:pt x="6942" y="8633"/>
                    </a:cubicBezTo>
                    <a:cubicBezTo>
                      <a:pt x="7621" y="8228"/>
                      <a:pt x="8204" y="7644"/>
                      <a:pt x="8621" y="6966"/>
                    </a:cubicBezTo>
                    <a:cubicBezTo>
                      <a:pt x="9038" y="6251"/>
                      <a:pt x="9264" y="5442"/>
                      <a:pt x="9264" y="4608"/>
                    </a:cubicBezTo>
                    <a:cubicBezTo>
                      <a:pt x="9264" y="3382"/>
                      <a:pt x="8788" y="2227"/>
                      <a:pt x="7907" y="1346"/>
                    </a:cubicBezTo>
                    <a:cubicBezTo>
                      <a:pt x="7025" y="477"/>
                      <a:pt x="5871" y="1"/>
                      <a:pt x="4632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solidFill>
                  <a:srgbClr val="000000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" name="Grupo 13">
            <a:extLst>
              <a:ext uri="{FF2B5EF4-FFF2-40B4-BE49-F238E27FC236}">
                <a16:creationId xmlns:a16="http://schemas.microsoft.com/office/drawing/2014/main" id="{02FEE9E3-D145-DCAB-8649-B4541BB8A7A8}"/>
              </a:ext>
            </a:extLst>
          </p:cNvPr>
          <p:cNvGrpSpPr/>
          <p:nvPr/>
        </p:nvGrpSpPr>
        <p:grpSpPr>
          <a:xfrm>
            <a:off x="6856759" y="2971039"/>
            <a:ext cx="1723456" cy="1761871"/>
            <a:chOff x="6757536" y="1525313"/>
            <a:chExt cx="2059068" cy="2059069"/>
          </a:xfrm>
        </p:grpSpPr>
        <p:pic>
          <p:nvPicPr>
            <p:cNvPr id="15" name="Picture 10" descr="Index of /images/flaticon-png/big">
              <a:extLst>
                <a:ext uri="{FF2B5EF4-FFF2-40B4-BE49-F238E27FC236}">
                  <a16:creationId xmlns:a16="http://schemas.microsoft.com/office/drawing/2014/main" id="{B5ECDABE-080F-DA54-E134-444B14F28C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57536" y="1525313"/>
              <a:ext cx="2059068" cy="20590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Imagen 17">
              <a:extLst>
                <a:ext uri="{FF2B5EF4-FFF2-40B4-BE49-F238E27FC236}">
                  <a16:creationId xmlns:a16="http://schemas.microsoft.com/office/drawing/2014/main" id="{D93F344E-D235-6B65-14FF-7DE937B2CD3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12732" y="1835608"/>
              <a:ext cx="1962462" cy="1194917"/>
            </a:xfrm>
            <a:prstGeom prst="roundRect">
              <a:avLst>
                <a:gd name="adj" fmla="val 3202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/>
          </p:spPr>
        </p:pic>
      </p:grpSp>
      <p:pic>
        <p:nvPicPr>
          <p:cNvPr id="13314" name="Picture 2" descr="Devoluciones - Iconos gratis de comercio y compras">
            <a:extLst>
              <a:ext uri="{FF2B5EF4-FFF2-40B4-BE49-F238E27FC236}">
                <a16:creationId xmlns:a16="http://schemas.microsoft.com/office/drawing/2014/main" id="{5CA619CF-AB82-93EE-648A-94E4B9C709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2297" y="1394344"/>
            <a:ext cx="1368287" cy="1368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AWS Lambda: un impulso para la transformación digital">
            <a:extLst>
              <a:ext uri="{FF2B5EF4-FFF2-40B4-BE49-F238E27FC236}">
                <a16:creationId xmlns:a16="http://schemas.microsoft.com/office/drawing/2014/main" id="{B230FF08-0879-6AC4-8CD4-00CF8CAE6F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118" y="1946923"/>
            <a:ext cx="2221607" cy="1249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8" descr="Troubleshooting AWS API Gateway | by Usama Malik | Medium | AWS in Plain  English">
            <a:extLst>
              <a:ext uri="{FF2B5EF4-FFF2-40B4-BE49-F238E27FC236}">
                <a16:creationId xmlns:a16="http://schemas.microsoft.com/office/drawing/2014/main" id="{5CC72837-219F-B4BB-AB9D-FF77A0E32C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085" y="1231744"/>
            <a:ext cx="1395935" cy="927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All about AWS SNS: Simple Notification Service">
            <a:extLst>
              <a:ext uri="{FF2B5EF4-FFF2-40B4-BE49-F238E27FC236}">
                <a16:creationId xmlns:a16="http://schemas.microsoft.com/office/drawing/2014/main" id="{180B8B5C-A0D7-9D44-BA19-572F391D29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89" t="25703" r="8000" b="23949"/>
          <a:stretch/>
        </p:blipFill>
        <p:spPr bwMode="auto">
          <a:xfrm>
            <a:off x="2949970" y="3116036"/>
            <a:ext cx="1622030" cy="671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Qué es Laravel? - 24 Cosas a Saber este [2024]">
            <a:extLst>
              <a:ext uri="{FF2B5EF4-FFF2-40B4-BE49-F238E27FC236}">
                <a16:creationId xmlns:a16="http://schemas.microsoft.com/office/drawing/2014/main" id="{72F41D8F-7590-0556-C4FC-DB04560603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92" b="25803"/>
          <a:stretch/>
        </p:blipFill>
        <p:spPr bwMode="auto">
          <a:xfrm>
            <a:off x="204290" y="708714"/>
            <a:ext cx="1494426" cy="523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upo 19">
            <a:extLst>
              <a:ext uri="{FF2B5EF4-FFF2-40B4-BE49-F238E27FC236}">
                <a16:creationId xmlns:a16="http://schemas.microsoft.com/office/drawing/2014/main" id="{23E57A24-CD4A-BAED-B3B7-3CE4EDA51C66}"/>
              </a:ext>
            </a:extLst>
          </p:cNvPr>
          <p:cNvGrpSpPr/>
          <p:nvPr/>
        </p:nvGrpSpPr>
        <p:grpSpPr>
          <a:xfrm>
            <a:off x="4937276" y="3015489"/>
            <a:ext cx="1622030" cy="1899411"/>
            <a:chOff x="4080062" y="2324100"/>
            <a:chExt cx="2332038" cy="2571750"/>
          </a:xfrm>
        </p:grpSpPr>
        <p:pic>
          <p:nvPicPr>
            <p:cNvPr id="1030" name="Picture 6" descr="Por qué no llega mi sms? - sacas.ac.in">
              <a:extLst>
                <a:ext uri="{FF2B5EF4-FFF2-40B4-BE49-F238E27FC236}">
                  <a16:creationId xmlns:a16="http://schemas.microsoft.com/office/drawing/2014/main" id="{50D9DECC-F7C4-0CB4-A542-453FF2071F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0062" y="2324100"/>
              <a:ext cx="2332038" cy="2571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Rectángulo: esquinas redondeadas 15">
              <a:extLst>
                <a:ext uri="{FF2B5EF4-FFF2-40B4-BE49-F238E27FC236}">
                  <a16:creationId xmlns:a16="http://schemas.microsoft.com/office/drawing/2014/main" id="{B00B6D20-B8B6-6583-65D1-59F1BF7C200C}"/>
                </a:ext>
              </a:extLst>
            </p:cNvPr>
            <p:cNvSpPr/>
            <p:nvPr/>
          </p:nvSpPr>
          <p:spPr>
            <a:xfrm>
              <a:off x="4827614" y="3314700"/>
              <a:ext cx="1237729" cy="184150"/>
            </a:xfrm>
            <a:prstGeom prst="roundRect">
              <a:avLst/>
            </a:prstGeom>
            <a:solidFill>
              <a:srgbClr val="0079FF"/>
            </a:solidFill>
            <a:ln>
              <a:solidFill>
                <a:srgbClr val="0079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solidFill>
                  <a:srgbClr val="000000"/>
                </a:solidFill>
              </a:endParaRPr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33997DD2-6371-5276-AB26-E18024A877FE}"/>
                </a:ext>
              </a:extLst>
            </p:cNvPr>
            <p:cNvSpPr/>
            <p:nvPr/>
          </p:nvSpPr>
          <p:spPr>
            <a:xfrm>
              <a:off x="5124450" y="2673350"/>
              <a:ext cx="254000" cy="241300"/>
            </a:xfrm>
            <a:prstGeom prst="ellipse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cxnSp>
        <p:nvCxnSpPr>
          <p:cNvPr id="26" name="Conector: angular 25">
            <a:extLst>
              <a:ext uri="{FF2B5EF4-FFF2-40B4-BE49-F238E27FC236}">
                <a16:creationId xmlns:a16="http://schemas.microsoft.com/office/drawing/2014/main" id="{B126A1AD-73EA-4C60-F1DE-73FAEDFE9547}"/>
              </a:ext>
            </a:extLst>
          </p:cNvPr>
          <p:cNvCxnSpPr>
            <a:stCxn id="11" idx="2"/>
            <a:endCxn id="24" idx="1"/>
          </p:cNvCxnSpPr>
          <p:nvPr/>
        </p:nvCxnSpPr>
        <p:spPr>
          <a:xfrm rot="16200000" flipH="1">
            <a:off x="967037" y="1216210"/>
            <a:ext cx="463515" cy="4945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: angular 27">
            <a:extLst>
              <a:ext uri="{FF2B5EF4-FFF2-40B4-BE49-F238E27FC236}">
                <a16:creationId xmlns:a16="http://schemas.microsoft.com/office/drawing/2014/main" id="{9B114914-09A6-E774-5229-035D27FED1BC}"/>
              </a:ext>
            </a:extLst>
          </p:cNvPr>
          <p:cNvCxnSpPr>
            <a:stCxn id="24" idx="1"/>
            <a:endCxn id="21" idx="1"/>
          </p:cNvCxnSpPr>
          <p:nvPr/>
        </p:nvCxnSpPr>
        <p:spPr>
          <a:xfrm rot="10800000" flipH="1" flipV="1">
            <a:off x="1446084" y="1695258"/>
            <a:ext cx="539033" cy="876491"/>
          </a:xfrm>
          <a:prstGeom prst="bentConnector3">
            <a:avLst>
              <a:gd name="adj1" fmla="val -424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: angular 30">
            <a:extLst>
              <a:ext uri="{FF2B5EF4-FFF2-40B4-BE49-F238E27FC236}">
                <a16:creationId xmlns:a16="http://schemas.microsoft.com/office/drawing/2014/main" id="{178E345A-781F-2BBE-8C18-9BE1694995CB}"/>
              </a:ext>
            </a:extLst>
          </p:cNvPr>
          <p:cNvCxnSpPr>
            <a:stCxn id="21" idx="1"/>
            <a:endCxn id="1026" idx="1"/>
          </p:cNvCxnSpPr>
          <p:nvPr/>
        </p:nvCxnSpPr>
        <p:spPr>
          <a:xfrm rot="10800000" flipH="1" flipV="1">
            <a:off x="1985118" y="2571750"/>
            <a:ext cx="964852" cy="879900"/>
          </a:xfrm>
          <a:prstGeom prst="bentConnector3">
            <a:avLst>
              <a:gd name="adj1" fmla="val -236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: angular 32">
            <a:extLst>
              <a:ext uri="{FF2B5EF4-FFF2-40B4-BE49-F238E27FC236}">
                <a16:creationId xmlns:a16="http://schemas.microsoft.com/office/drawing/2014/main" id="{87FB5578-BA09-E45C-9242-E4D4C3D80F41}"/>
              </a:ext>
            </a:extLst>
          </p:cNvPr>
          <p:cNvCxnSpPr>
            <a:stCxn id="1026" idx="1"/>
            <a:endCxn id="1030" idx="1"/>
          </p:cNvCxnSpPr>
          <p:nvPr/>
        </p:nvCxnSpPr>
        <p:spPr>
          <a:xfrm rot="10800000" flipH="1" flipV="1">
            <a:off x="2949970" y="3451649"/>
            <a:ext cx="1987306" cy="513545"/>
          </a:xfrm>
          <a:prstGeom prst="bentConnector3">
            <a:avLst>
              <a:gd name="adj1" fmla="val -115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9958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09146582-AB74-64DF-4C36-CAB9E1B777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1956"/>
          <a:stretch/>
        </p:blipFill>
        <p:spPr>
          <a:xfrm>
            <a:off x="3736909" y="826275"/>
            <a:ext cx="3378233" cy="1953783"/>
          </a:xfrm>
          <a:prstGeom prst="rect">
            <a:avLst/>
          </a:prstGeom>
        </p:spPr>
      </p:pic>
      <p:sp>
        <p:nvSpPr>
          <p:cNvPr id="284" name="Google Shape;284;p28"/>
          <p:cNvSpPr/>
          <p:nvPr/>
        </p:nvSpPr>
        <p:spPr>
          <a:xfrm>
            <a:off x="722563" y="1694325"/>
            <a:ext cx="219900" cy="519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antari"/>
              <a:ea typeface="Gantari"/>
              <a:cs typeface="Gantari"/>
              <a:sym typeface="Gantari"/>
            </a:endParaRPr>
          </a:p>
        </p:txBody>
      </p:sp>
      <p:sp>
        <p:nvSpPr>
          <p:cNvPr id="285" name="Google Shape;285;p28"/>
          <p:cNvSpPr/>
          <p:nvPr/>
        </p:nvSpPr>
        <p:spPr>
          <a:xfrm>
            <a:off x="722563" y="2213863"/>
            <a:ext cx="219900" cy="519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antari"/>
              <a:ea typeface="Gantari"/>
              <a:cs typeface="Gantari"/>
              <a:sym typeface="Gantari"/>
            </a:endParaRPr>
          </a:p>
        </p:txBody>
      </p:sp>
      <p:sp>
        <p:nvSpPr>
          <p:cNvPr id="286" name="Google Shape;286;p28"/>
          <p:cNvSpPr/>
          <p:nvPr/>
        </p:nvSpPr>
        <p:spPr>
          <a:xfrm>
            <a:off x="722563" y="2737203"/>
            <a:ext cx="219900" cy="519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antari"/>
              <a:ea typeface="Gantari"/>
              <a:cs typeface="Gantari"/>
              <a:sym typeface="Gantari"/>
            </a:endParaRPr>
          </a:p>
        </p:txBody>
      </p:sp>
      <p:sp>
        <p:nvSpPr>
          <p:cNvPr id="287" name="Google Shape;287;p28"/>
          <p:cNvSpPr/>
          <p:nvPr/>
        </p:nvSpPr>
        <p:spPr>
          <a:xfrm>
            <a:off x="722563" y="3241837"/>
            <a:ext cx="219900" cy="519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antari"/>
              <a:ea typeface="Gantari"/>
              <a:cs typeface="Gantari"/>
              <a:sym typeface="Gantari"/>
            </a:endParaRPr>
          </a:p>
        </p:txBody>
      </p:sp>
      <p:sp>
        <p:nvSpPr>
          <p:cNvPr id="288" name="Google Shape;288;p28"/>
          <p:cNvSpPr/>
          <p:nvPr/>
        </p:nvSpPr>
        <p:spPr>
          <a:xfrm>
            <a:off x="722563" y="3765152"/>
            <a:ext cx="219900" cy="519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antari"/>
              <a:ea typeface="Gantari"/>
              <a:cs typeface="Gantari"/>
              <a:sym typeface="Gantari"/>
            </a:endParaRPr>
          </a:p>
        </p:txBody>
      </p:sp>
      <p:sp>
        <p:nvSpPr>
          <p:cNvPr id="289" name="Google Shape;289;p28"/>
          <p:cNvSpPr txBox="1">
            <a:spLocks noGrp="1"/>
          </p:cNvSpPr>
          <p:nvPr>
            <p:ph type="title"/>
          </p:nvPr>
        </p:nvSpPr>
        <p:spPr>
          <a:xfrm>
            <a:off x="722563" y="16882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Desarrollador Full-Stack</a:t>
            </a:r>
            <a:endParaRPr dirty="0"/>
          </a:p>
        </p:txBody>
      </p:sp>
      <p:sp>
        <p:nvSpPr>
          <p:cNvPr id="290" name="Google Shape;290;p28"/>
          <p:cNvSpPr/>
          <p:nvPr/>
        </p:nvSpPr>
        <p:spPr>
          <a:xfrm>
            <a:off x="1967350" y="8811950"/>
            <a:ext cx="1587" cy="1587"/>
          </a:xfrm>
          <a:custGeom>
            <a:avLst/>
            <a:gdLst/>
            <a:ahLst/>
            <a:cxnLst/>
            <a:rect l="l" t="t" r="r" b="b"/>
            <a:pathLst>
              <a:path w="2" h="1" extrusionOk="0">
                <a:moveTo>
                  <a:pt x="0" y="0"/>
                </a:moveTo>
                <a:lnTo>
                  <a:pt x="0" y="0"/>
                </a:lnTo>
                <a:lnTo>
                  <a:pt x="1" y="0"/>
                </a:lnTo>
                <a:lnTo>
                  <a:pt x="1" y="0"/>
                </a:ln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FFB02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28"/>
          <p:cNvSpPr/>
          <p:nvPr/>
        </p:nvSpPr>
        <p:spPr>
          <a:xfrm>
            <a:off x="1967350" y="8811950"/>
            <a:ext cx="1587" cy="1587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FB02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98E3AA8-5446-4441-50D0-BCDFDC79F6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5744" y="883730"/>
            <a:ext cx="2431165" cy="3910088"/>
          </a:xfrm>
          <a:prstGeom prst="rect">
            <a:avLst/>
          </a:prstGeom>
        </p:spPr>
      </p:pic>
      <p:grpSp>
        <p:nvGrpSpPr>
          <p:cNvPr id="2" name="Grupo 1">
            <a:extLst>
              <a:ext uri="{FF2B5EF4-FFF2-40B4-BE49-F238E27FC236}">
                <a16:creationId xmlns:a16="http://schemas.microsoft.com/office/drawing/2014/main" id="{57BD3C15-DD59-6A79-59A4-8AD45A479BA7}"/>
              </a:ext>
            </a:extLst>
          </p:cNvPr>
          <p:cNvGrpSpPr/>
          <p:nvPr/>
        </p:nvGrpSpPr>
        <p:grpSpPr>
          <a:xfrm>
            <a:off x="6299200" y="2780058"/>
            <a:ext cx="1947984" cy="1788267"/>
            <a:chOff x="5105870" y="1401478"/>
            <a:chExt cx="3141314" cy="3166847"/>
          </a:xfrm>
        </p:grpSpPr>
        <p:grpSp>
          <p:nvGrpSpPr>
            <p:cNvPr id="299" name="Google Shape;299;p28"/>
            <p:cNvGrpSpPr/>
            <p:nvPr/>
          </p:nvGrpSpPr>
          <p:grpSpPr>
            <a:xfrm>
              <a:off x="6443683" y="2632124"/>
              <a:ext cx="742200" cy="742200"/>
              <a:chOff x="6762463" y="2628425"/>
              <a:chExt cx="742200" cy="742200"/>
            </a:xfrm>
          </p:grpSpPr>
          <p:sp>
            <p:nvSpPr>
              <p:cNvPr id="300" name="Google Shape;300;p28"/>
              <p:cNvSpPr/>
              <p:nvPr/>
            </p:nvSpPr>
            <p:spPr>
              <a:xfrm>
                <a:off x="6762463" y="2628425"/>
                <a:ext cx="742200" cy="7422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antari"/>
                  <a:ea typeface="Gantari"/>
                  <a:cs typeface="Gantari"/>
                  <a:sym typeface="Gantari"/>
                </a:endParaRPr>
              </a:p>
            </p:txBody>
          </p:sp>
          <p:sp>
            <p:nvSpPr>
              <p:cNvPr id="301" name="Google Shape;301;p28"/>
              <p:cNvSpPr/>
              <p:nvPr/>
            </p:nvSpPr>
            <p:spPr>
              <a:xfrm>
                <a:off x="6888526" y="2769307"/>
                <a:ext cx="490089" cy="416055"/>
              </a:xfrm>
              <a:custGeom>
                <a:avLst/>
                <a:gdLst/>
                <a:ahLst/>
                <a:cxnLst/>
                <a:rect l="l" t="t" r="r" b="b"/>
                <a:pathLst>
                  <a:path w="1461" h="1241" extrusionOk="0">
                    <a:moveTo>
                      <a:pt x="0" y="909"/>
                    </a:moveTo>
                    <a:lnTo>
                      <a:pt x="0" y="909"/>
                    </a:lnTo>
                    <a:cubicBezTo>
                      <a:pt x="7" y="900"/>
                      <a:pt x="15" y="896"/>
                      <a:pt x="27" y="896"/>
                    </a:cubicBezTo>
                    <a:lnTo>
                      <a:pt x="27" y="896"/>
                    </a:lnTo>
                    <a:cubicBezTo>
                      <a:pt x="61" y="897"/>
                      <a:pt x="95" y="896"/>
                      <a:pt x="130" y="896"/>
                    </a:cubicBezTo>
                    <a:lnTo>
                      <a:pt x="130" y="896"/>
                    </a:lnTo>
                    <a:cubicBezTo>
                      <a:pt x="123" y="884"/>
                      <a:pt x="115" y="872"/>
                      <a:pt x="109" y="860"/>
                    </a:cubicBezTo>
                    <a:lnTo>
                      <a:pt x="109" y="860"/>
                    </a:lnTo>
                    <a:cubicBezTo>
                      <a:pt x="89" y="826"/>
                      <a:pt x="72" y="790"/>
                      <a:pt x="61" y="751"/>
                    </a:cubicBezTo>
                    <a:lnTo>
                      <a:pt x="61" y="751"/>
                    </a:lnTo>
                    <a:cubicBezTo>
                      <a:pt x="53" y="721"/>
                      <a:pt x="47" y="690"/>
                      <a:pt x="41" y="660"/>
                    </a:cubicBezTo>
                    <a:lnTo>
                      <a:pt x="41" y="660"/>
                    </a:lnTo>
                    <a:cubicBezTo>
                      <a:pt x="32" y="619"/>
                      <a:pt x="34" y="578"/>
                      <a:pt x="36" y="537"/>
                    </a:cubicBezTo>
                    <a:lnTo>
                      <a:pt x="36" y="537"/>
                    </a:lnTo>
                    <a:cubicBezTo>
                      <a:pt x="38" y="478"/>
                      <a:pt x="52" y="420"/>
                      <a:pt x="74" y="365"/>
                    </a:cubicBezTo>
                    <a:lnTo>
                      <a:pt x="74" y="365"/>
                    </a:lnTo>
                    <a:cubicBezTo>
                      <a:pt x="94" y="314"/>
                      <a:pt x="121" y="268"/>
                      <a:pt x="153" y="225"/>
                    </a:cubicBezTo>
                    <a:lnTo>
                      <a:pt x="153" y="225"/>
                    </a:lnTo>
                    <a:cubicBezTo>
                      <a:pt x="160" y="216"/>
                      <a:pt x="167" y="209"/>
                      <a:pt x="174" y="200"/>
                    </a:cubicBezTo>
                    <a:lnTo>
                      <a:pt x="174" y="200"/>
                    </a:lnTo>
                    <a:cubicBezTo>
                      <a:pt x="180" y="192"/>
                      <a:pt x="198" y="193"/>
                      <a:pt x="205" y="199"/>
                    </a:cubicBezTo>
                    <a:lnTo>
                      <a:pt x="205" y="199"/>
                    </a:lnTo>
                    <a:cubicBezTo>
                      <a:pt x="217" y="209"/>
                      <a:pt x="214" y="223"/>
                      <a:pt x="207" y="232"/>
                    </a:cubicBezTo>
                    <a:lnTo>
                      <a:pt x="207" y="232"/>
                    </a:lnTo>
                    <a:cubicBezTo>
                      <a:pt x="157" y="290"/>
                      <a:pt x="121" y="356"/>
                      <a:pt x="100" y="429"/>
                    </a:cubicBezTo>
                    <a:lnTo>
                      <a:pt x="100" y="429"/>
                    </a:lnTo>
                    <a:cubicBezTo>
                      <a:pt x="92" y="458"/>
                      <a:pt x="88" y="488"/>
                      <a:pt x="83" y="518"/>
                    </a:cubicBezTo>
                    <a:lnTo>
                      <a:pt x="83" y="518"/>
                    </a:lnTo>
                    <a:cubicBezTo>
                      <a:pt x="81" y="529"/>
                      <a:pt x="80" y="542"/>
                      <a:pt x="79" y="554"/>
                    </a:cubicBezTo>
                    <a:lnTo>
                      <a:pt x="248" y="554"/>
                    </a:lnTo>
                    <a:lnTo>
                      <a:pt x="248" y="554"/>
                    </a:lnTo>
                    <a:cubicBezTo>
                      <a:pt x="255" y="463"/>
                      <a:pt x="290" y="385"/>
                      <a:pt x="355" y="320"/>
                    </a:cubicBezTo>
                    <a:lnTo>
                      <a:pt x="355" y="320"/>
                    </a:lnTo>
                    <a:cubicBezTo>
                      <a:pt x="420" y="255"/>
                      <a:pt x="499" y="221"/>
                      <a:pt x="590" y="214"/>
                    </a:cubicBezTo>
                    <a:lnTo>
                      <a:pt x="590" y="45"/>
                    </a:lnTo>
                    <a:lnTo>
                      <a:pt x="590" y="45"/>
                    </a:lnTo>
                    <a:cubicBezTo>
                      <a:pt x="577" y="46"/>
                      <a:pt x="565" y="46"/>
                      <a:pt x="553" y="48"/>
                    </a:cubicBezTo>
                    <a:lnTo>
                      <a:pt x="553" y="48"/>
                    </a:lnTo>
                    <a:cubicBezTo>
                      <a:pt x="530" y="51"/>
                      <a:pt x="507" y="55"/>
                      <a:pt x="484" y="60"/>
                    </a:cubicBezTo>
                    <a:lnTo>
                      <a:pt x="484" y="60"/>
                    </a:lnTo>
                    <a:cubicBezTo>
                      <a:pt x="451" y="68"/>
                      <a:pt x="419" y="80"/>
                      <a:pt x="389" y="94"/>
                    </a:cubicBezTo>
                    <a:lnTo>
                      <a:pt x="389" y="94"/>
                    </a:lnTo>
                    <a:cubicBezTo>
                      <a:pt x="354" y="110"/>
                      <a:pt x="322" y="130"/>
                      <a:pt x="291" y="152"/>
                    </a:cubicBezTo>
                    <a:lnTo>
                      <a:pt x="291" y="152"/>
                    </a:lnTo>
                    <a:cubicBezTo>
                      <a:pt x="282" y="158"/>
                      <a:pt x="274" y="166"/>
                      <a:pt x="266" y="173"/>
                    </a:cubicBezTo>
                    <a:lnTo>
                      <a:pt x="266" y="173"/>
                    </a:lnTo>
                    <a:cubicBezTo>
                      <a:pt x="254" y="184"/>
                      <a:pt x="234" y="178"/>
                      <a:pt x="229" y="162"/>
                    </a:cubicBezTo>
                    <a:lnTo>
                      <a:pt x="229" y="162"/>
                    </a:lnTo>
                    <a:cubicBezTo>
                      <a:pt x="226" y="150"/>
                      <a:pt x="231" y="141"/>
                      <a:pt x="240" y="135"/>
                    </a:cubicBezTo>
                    <a:lnTo>
                      <a:pt x="240" y="135"/>
                    </a:lnTo>
                    <a:cubicBezTo>
                      <a:pt x="267" y="115"/>
                      <a:pt x="294" y="95"/>
                      <a:pt x="323" y="78"/>
                    </a:cubicBezTo>
                    <a:lnTo>
                      <a:pt x="323" y="78"/>
                    </a:lnTo>
                    <a:cubicBezTo>
                      <a:pt x="350" y="62"/>
                      <a:pt x="379" y="49"/>
                      <a:pt x="408" y="37"/>
                    </a:cubicBezTo>
                    <a:lnTo>
                      <a:pt x="408" y="37"/>
                    </a:lnTo>
                    <a:cubicBezTo>
                      <a:pt x="437" y="27"/>
                      <a:pt x="466" y="19"/>
                      <a:pt x="496" y="12"/>
                    </a:cubicBezTo>
                    <a:lnTo>
                      <a:pt x="496" y="12"/>
                    </a:lnTo>
                    <a:cubicBezTo>
                      <a:pt x="515" y="7"/>
                      <a:pt x="534" y="6"/>
                      <a:pt x="553" y="4"/>
                    </a:cubicBezTo>
                    <a:lnTo>
                      <a:pt x="553" y="4"/>
                    </a:lnTo>
                    <a:cubicBezTo>
                      <a:pt x="575" y="2"/>
                      <a:pt x="596" y="0"/>
                      <a:pt x="617" y="0"/>
                    </a:cubicBezTo>
                    <a:lnTo>
                      <a:pt x="617" y="0"/>
                    </a:lnTo>
                    <a:cubicBezTo>
                      <a:pt x="668" y="0"/>
                      <a:pt x="718" y="8"/>
                      <a:pt x="766" y="21"/>
                    </a:cubicBezTo>
                    <a:lnTo>
                      <a:pt x="766" y="21"/>
                    </a:lnTo>
                    <a:cubicBezTo>
                      <a:pt x="839" y="41"/>
                      <a:pt x="906" y="74"/>
                      <a:pt x="966" y="122"/>
                    </a:cubicBezTo>
                    <a:lnTo>
                      <a:pt x="966" y="122"/>
                    </a:lnTo>
                    <a:cubicBezTo>
                      <a:pt x="988" y="140"/>
                      <a:pt x="1010" y="158"/>
                      <a:pt x="1030" y="179"/>
                    </a:cubicBezTo>
                    <a:lnTo>
                      <a:pt x="1030" y="179"/>
                    </a:lnTo>
                    <a:cubicBezTo>
                      <a:pt x="1063" y="213"/>
                      <a:pt x="1091" y="251"/>
                      <a:pt x="1115" y="293"/>
                    </a:cubicBezTo>
                    <a:lnTo>
                      <a:pt x="1115" y="293"/>
                    </a:lnTo>
                    <a:cubicBezTo>
                      <a:pt x="1142" y="341"/>
                      <a:pt x="1163" y="391"/>
                      <a:pt x="1175" y="445"/>
                    </a:cubicBezTo>
                    <a:lnTo>
                      <a:pt x="1175" y="445"/>
                    </a:lnTo>
                    <a:cubicBezTo>
                      <a:pt x="1180" y="468"/>
                      <a:pt x="1184" y="492"/>
                      <a:pt x="1186" y="516"/>
                    </a:cubicBezTo>
                    <a:lnTo>
                      <a:pt x="1186" y="516"/>
                    </a:lnTo>
                    <a:cubicBezTo>
                      <a:pt x="1189" y="541"/>
                      <a:pt x="1190" y="566"/>
                      <a:pt x="1190" y="591"/>
                    </a:cubicBezTo>
                    <a:lnTo>
                      <a:pt x="1190" y="591"/>
                    </a:lnTo>
                    <a:cubicBezTo>
                      <a:pt x="1190" y="629"/>
                      <a:pt x="1185" y="667"/>
                      <a:pt x="1176" y="704"/>
                    </a:cubicBezTo>
                    <a:lnTo>
                      <a:pt x="1176" y="704"/>
                    </a:lnTo>
                    <a:cubicBezTo>
                      <a:pt x="1165" y="755"/>
                      <a:pt x="1147" y="803"/>
                      <a:pt x="1123" y="849"/>
                    </a:cubicBezTo>
                    <a:lnTo>
                      <a:pt x="1123" y="849"/>
                    </a:lnTo>
                    <a:cubicBezTo>
                      <a:pt x="1114" y="865"/>
                      <a:pt x="1105" y="880"/>
                      <a:pt x="1095" y="897"/>
                    </a:cubicBezTo>
                    <a:lnTo>
                      <a:pt x="1181" y="897"/>
                    </a:lnTo>
                    <a:lnTo>
                      <a:pt x="1181" y="874"/>
                    </a:lnTo>
                    <a:lnTo>
                      <a:pt x="1181" y="874"/>
                    </a:lnTo>
                    <a:cubicBezTo>
                      <a:pt x="1181" y="847"/>
                      <a:pt x="1195" y="828"/>
                      <a:pt x="1219" y="817"/>
                    </a:cubicBezTo>
                    <a:lnTo>
                      <a:pt x="1219" y="817"/>
                    </a:lnTo>
                    <a:cubicBezTo>
                      <a:pt x="1242" y="807"/>
                      <a:pt x="1265" y="809"/>
                      <a:pt x="1286" y="825"/>
                    </a:cubicBezTo>
                    <a:lnTo>
                      <a:pt x="1286" y="825"/>
                    </a:lnTo>
                    <a:cubicBezTo>
                      <a:pt x="1293" y="831"/>
                      <a:pt x="1301" y="838"/>
                      <a:pt x="1308" y="845"/>
                    </a:cubicBezTo>
                    <a:lnTo>
                      <a:pt x="1308" y="845"/>
                    </a:lnTo>
                    <a:cubicBezTo>
                      <a:pt x="1348" y="885"/>
                      <a:pt x="1387" y="924"/>
                      <a:pt x="1427" y="964"/>
                    </a:cubicBezTo>
                    <a:lnTo>
                      <a:pt x="1427" y="964"/>
                    </a:lnTo>
                    <a:cubicBezTo>
                      <a:pt x="1441" y="978"/>
                      <a:pt x="1455" y="992"/>
                      <a:pt x="1460" y="1013"/>
                    </a:cubicBezTo>
                    <a:lnTo>
                      <a:pt x="1460" y="1040"/>
                    </a:lnTo>
                    <a:lnTo>
                      <a:pt x="1460" y="1040"/>
                    </a:lnTo>
                    <a:cubicBezTo>
                      <a:pt x="1453" y="1061"/>
                      <a:pt x="1438" y="1076"/>
                      <a:pt x="1423" y="1091"/>
                    </a:cubicBezTo>
                    <a:lnTo>
                      <a:pt x="1423" y="1091"/>
                    </a:lnTo>
                    <a:cubicBezTo>
                      <a:pt x="1380" y="1134"/>
                      <a:pt x="1337" y="1177"/>
                      <a:pt x="1295" y="1219"/>
                    </a:cubicBezTo>
                    <a:lnTo>
                      <a:pt x="1295" y="1219"/>
                    </a:lnTo>
                    <a:cubicBezTo>
                      <a:pt x="1281" y="1233"/>
                      <a:pt x="1265" y="1240"/>
                      <a:pt x="1244" y="1240"/>
                    </a:cubicBezTo>
                    <a:lnTo>
                      <a:pt x="1244" y="1240"/>
                    </a:lnTo>
                    <a:cubicBezTo>
                      <a:pt x="1211" y="1240"/>
                      <a:pt x="1180" y="1212"/>
                      <a:pt x="1181" y="1177"/>
                    </a:cubicBezTo>
                    <a:lnTo>
                      <a:pt x="1181" y="1177"/>
                    </a:lnTo>
                    <a:cubicBezTo>
                      <a:pt x="1182" y="1170"/>
                      <a:pt x="1181" y="1163"/>
                      <a:pt x="1181" y="1156"/>
                    </a:cubicBezTo>
                    <a:lnTo>
                      <a:pt x="1168" y="1156"/>
                    </a:lnTo>
                    <a:lnTo>
                      <a:pt x="1168" y="1156"/>
                    </a:lnTo>
                    <a:cubicBezTo>
                      <a:pt x="790" y="1156"/>
                      <a:pt x="411" y="1156"/>
                      <a:pt x="33" y="1156"/>
                    </a:cubicBezTo>
                    <a:lnTo>
                      <a:pt x="33" y="1156"/>
                    </a:lnTo>
                    <a:cubicBezTo>
                      <a:pt x="20" y="1156"/>
                      <a:pt x="8" y="1154"/>
                      <a:pt x="0" y="1143"/>
                    </a:cubicBezTo>
                    <a:lnTo>
                      <a:pt x="0" y="1143"/>
                    </a:lnTo>
                    <a:cubicBezTo>
                      <a:pt x="0" y="1064"/>
                      <a:pt x="0" y="987"/>
                      <a:pt x="0" y="909"/>
                    </a:cubicBezTo>
                    <a:close/>
                    <a:moveTo>
                      <a:pt x="932" y="576"/>
                    </a:moveTo>
                    <a:lnTo>
                      <a:pt x="932" y="576"/>
                    </a:lnTo>
                    <a:cubicBezTo>
                      <a:pt x="931" y="399"/>
                      <a:pt x="789" y="263"/>
                      <a:pt x="624" y="258"/>
                    </a:cubicBezTo>
                    <a:lnTo>
                      <a:pt x="624" y="258"/>
                    </a:lnTo>
                    <a:cubicBezTo>
                      <a:pt x="524" y="255"/>
                      <a:pt x="440" y="292"/>
                      <a:pt x="373" y="366"/>
                    </a:cubicBezTo>
                    <a:lnTo>
                      <a:pt x="373" y="366"/>
                    </a:lnTo>
                    <a:cubicBezTo>
                      <a:pt x="319" y="426"/>
                      <a:pt x="292" y="497"/>
                      <a:pt x="292" y="577"/>
                    </a:cubicBezTo>
                    <a:lnTo>
                      <a:pt x="292" y="577"/>
                    </a:lnTo>
                    <a:cubicBezTo>
                      <a:pt x="293" y="664"/>
                      <a:pt x="324" y="739"/>
                      <a:pt x="386" y="801"/>
                    </a:cubicBezTo>
                    <a:lnTo>
                      <a:pt x="386" y="801"/>
                    </a:lnTo>
                    <a:cubicBezTo>
                      <a:pt x="448" y="863"/>
                      <a:pt x="523" y="896"/>
                      <a:pt x="609" y="896"/>
                    </a:cubicBezTo>
                    <a:lnTo>
                      <a:pt x="609" y="896"/>
                    </a:lnTo>
                    <a:cubicBezTo>
                      <a:pt x="788" y="897"/>
                      <a:pt x="931" y="754"/>
                      <a:pt x="932" y="576"/>
                    </a:cubicBezTo>
                    <a:close/>
                    <a:moveTo>
                      <a:pt x="1145" y="554"/>
                    </a:moveTo>
                    <a:lnTo>
                      <a:pt x="1145" y="554"/>
                    </a:lnTo>
                    <a:cubicBezTo>
                      <a:pt x="1136" y="402"/>
                      <a:pt x="1076" y="276"/>
                      <a:pt x="962" y="176"/>
                    </a:cubicBezTo>
                    <a:lnTo>
                      <a:pt x="962" y="176"/>
                    </a:lnTo>
                    <a:cubicBezTo>
                      <a:pt x="869" y="94"/>
                      <a:pt x="760" y="51"/>
                      <a:pt x="635" y="45"/>
                    </a:cubicBezTo>
                    <a:lnTo>
                      <a:pt x="635" y="213"/>
                    </a:lnTo>
                    <a:lnTo>
                      <a:pt x="635" y="213"/>
                    </a:lnTo>
                    <a:cubicBezTo>
                      <a:pt x="813" y="227"/>
                      <a:pt x="960" y="360"/>
                      <a:pt x="976" y="554"/>
                    </a:cubicBezTo>
                    <a:lnTo>
                      <a:pt x="976" y="554"/>
                    </a:lnTo>
                    <a:cubicBezTo>
                      <a:pt x="1032" y="554"/>
                      <a:pt x="1088" y="554"/>
                      <a:pt x="1145" y="554"/>
                    </a:cubicBezTo>
                    <a:close/>
                    <a:moveTo>
                      <a:pt x="977" y="600"/>
                    </a:moveTo>
                    <a:lnTo>
                      <a:pt x="977" y="600"/>
                    </a:lnTo>
                    <a:cubicBezTo>
                      <a:pt x="976" y="606"/>
                      <a:pt x="975" y="612"/>
                      <a:pt x="974" y="617"/>
                    </a:cubicBezTo>
                    <a:lnTo>
                      <a:pt x="974" y="617"/>
                    </a:lnTo>
                    <a:cubicBezTo>
                      <a:pt x="969" y="640"/>
                      <a:pt x="965" y="664"/>
                      <a:pt x="959" y="687"/>
                    </a:cubicBezTo>
                    <a:lnTo>
                      <a:pt x="959" y="687"/>
                    </a:lnTo>
                    <a:cubicBezTo>
                      <a:pt x="948" y="724"/>
                      <a:pt x="930" y="758"/>
                      <a:pt x="907" y="790"/>
                    </a:cubicBezTo>
                    <a:lnTo>
                      <a:pt x="907" y="790"/>
                    </a:lnTo>
                    <a:cubicBezTo>
                      <a:pt x="888" y="818"/>
                      <a:pt x="864" y="842"/>
                      <a:pt x="837" y="863"/>
                    </a:cubicBezTo>
                    <a:lnTo>
                      <a:pt x="837" y="863"/>
                    </a:lnTo>
                    <a:cubicBezTo>
                      <a:pt x="811" y="883"/>
                      <a:pt x="783" y="900"/>
                      <a:pt x="752" y="913"/>
                    </a:cubicBezTo>
                    <a:lnTo>
                      <a:pt x="752" y="913"/>
                    </a:lnTo>
                    <a:cubicBezTo>
                      <a:pt x="717" y="927"/>
                      <a:pt x="682" y="936"/>
                      <a:pt x="645" y="939"/>
                    </a:cubicBezTo>
                    <a:lnTo>
                      <a:pt x="645" y="939"/>
                    </a:lnTo>
                    <a:cubicBezTo>
                      <a:pt x="638" y="939"/>
                      <a:pt x="634" y="940"/>
                      <a:pt x="634" y="949"/>
                    </a:cubicBezTo>
                    <a:lnTo>
                      <a:pt x="634" y="949"/>
                    </a:lnTo>
                    <a:cubicBezTo>
                      <a:pt x="635" y="1000"/>
                      <a:pt x="635" y="1050"/>
                      <a:pt x="635" y="1101"/>
                    </a:cubicBezTo>
                    <a:lnTo>
                      <a:pt x="635" y="1101"/>
                    </a:lnTo>
                    <a:cubicBezTo>
                      <a:pt x="635" y="1103"/>
                      <a:pt x="635" y="1106"/>
                      <a:pt x="635" y="1109"/>
                    </a:cubicBezTo>
                    <a:lnTo>
                      <a:pt x="635" y="1109"/>
                    </a:lnTo>
                    <a:cubicBezTo>
                      <a:pt x="797" y="1099"/>
                      <a:pt x="929" y="1031"/>
                      <a:pt x="1030" y="907"/>
                    </a:cubicBezTo>
                    <a:lnTo>
                      <a:pt x="1030" y="907"/>
                    </a:lnTo>
                    <a:cubicBezTo>
                      <a:pt x="1102" y="818"/>
                      <a:pt x="1139" y="715"/>
                      <a:pt x="1145" y="600"/>
                    </a:cubicBezTo>
                    <a:lnTo>
                      <a:pt x="977" y="600"/>
                    </a:lnTo>
                    <a:close/>
                    <a:moveTo>
                      <a:pt x="590" y="1109"/>
                    </a:moveTo>
                    <a:lnTo>
                      <a:pt x="590" y="941"/>
                    </a:lnTo>
                    <a:lnTo>
                      <a:pt x="45" y="941"/>
                    </a:lnTo>
                    <a:lnTo>
                      <a:pt x="45" y="1109"/>
                    </a:lnTo>
                    <a:lnTo>
                      <a:pt x="590" y="1109"/>
                    </a:lnTo>
                    <a:close/>
                    <a:moveTo>
                      <a:pt x="840" y="1109"/>
                    </a:moveTo>
                    <a:lnTo>
                      <a:pt x="850" y="1109"/>
                    </a:lnTo>
                    <a:lnTo>
                      <a:pt x="1200" y="1109"/>
                    </a:lnTo>
                    <a:lnTo>
                      <a:pt x="1200" y="1109"/>
                    </a:lnTo>
                    <a:cubicBezTo>
                      <a:pt x="1216" y="1109"/>
                      <a:pt x="1225" y="1118"/>
                      <a:pt x="1225" y="1133"/>
                    </a:cubicBezTo>
                    <a:lnTo>
                      <a:pt x="1225" y="1169"/>
                    </a:lnTo>
                    <a:lnTo>
                      <a:pt x="1225" y="1169"/>
                    </a:lnTo>
                    <a:cubicBezTo>
                      <a:pt x="1225" y="1182"/>
                      <a:pt x="1229" y="1190"/>
                      <a:pt x="1238" y="1193"/>
                    </a:cubicBezTo>
                    <a:lnTo>
                      <a:pt x="1238" y="1193"/>
                    </a:lnTo>
                    <a:cubicBezTo>
                      <a:pt x="1249" y="1198"/>
                      <a:pt x="1256" y="1192"/>
                      <a:pt x="1263" y="1186"/>
                    </a:cubicBezTo>
                    <a:lnTo>
                      <a:pt x="1263" y="1186"/>
                    </a:lnTo>
                    <a:cubicBezTo>
                      <a:pt x="1310" y="1138"/>
                      <a:pt x="1358" y="1091"/>
                      <a:pt x="1406" y="1043"/>
                    </a:cubicBezTo>
                    <a:lnTo>
                      <a:pt x="1406" y="1043"/>
                    </a:lnTo>
                    <a:cubicBezTo>
                      <a:pt x="1419" y="1030"/>
                      <a:pt x="1419" y="1020"/>
                      <a:pt x="1406" y="1007"/>
                    </a:cubicBezTo>
                    <a:lnTo>
                      <a:pt x="1406" y="1007"/>
                    </a:lnTo>
                    <a:cubicBezTo>
                      <a:pt x="1358" y="959"/>
                      <a:pt x="1310" y="911"/>
                      <a:pt x="1261" y="863"/>
                    </a:cubicBezTo>
                    <a:lnTo>
                      <a:pt x="1261" y="863"/>
                    </a:lnTo>
                    <a:cubicBezTo>
                      <a:pt x="1255" y="856"/>
                      <a:pt x="1248" y="853"/>
                      <a:pt x="1239" y="857"/>
                    </a:cubicBezTo>
                    <a:lnTo>
                      <a:pt x="1239" y="857"/>
                    </a:lnTo>
                    <a:cubicBezTo>
                      <a:pt x="1230" y="860"/>
                      <a:pt x="1225" y="868"/>
                      <a:pt x="1225" y="878"/>
                    </a:cubicBezTo>
                    <a:lnTo>
                      <a:pt x="1225" y="918"/>
                    </a:lnTo>
                    <a:lnTo>
                      <a:pt x="1225" y="918"/>
                    </a:lnTo>
                    <a:cubicBezTo>
                      <a:pt x="1225" y="933"/>
                      <a:pt x="1217" y="941"/>
                      <a:pt x="1201" y="941"/>
                    </a:cubicBezTo>
                    <a:lnTo>
                      <a:pt x="1201" y="941"/>
                    </a:lnTo>
                    <a:cubicBezTo>
                      <a:pt x="1157" y="941"/>
                      <a:pt x="1112" y="941"/>
                      <a:pt x="1068" y="941"/>
                    </a:cubicBezTo>
                    <a:lnTo>
                      <a:pt x="1068" y="941"/>
                    </a:lnTo>
                    <a:cubicBezTo>
                      <a:pt x="1064" y="941"/>
                      <a:pt x="1061" y="942"/>
                      <a:pt x="1058" y="944"/>
                    </a:cubicBezTo>
                    <a:lnTo>
                      <a:pt x="1058" y="944"/>
                    </a:lnTo>
                    <a:cubicBezTo>
                      <a:pt x="1030" y="972"/>
                      <a:pt x="1003" y="1002"/>
                      <a:pt x="972" y="1028"/>
                    </a:cubicBezTo>
                    <a:lnTo>
                      <a:pt x="972" y="1028"/>
                    </a:lnTo>
                    <a:cubicBezTo>
                      <a:pt x="933" y="1061"/>
                      <a:pt x="888" y="1087"/>
                      <a:pt x="840" y="1109"/>
                    </a:cubicBezTo>
                    <a:close/>
                    <a:moveTo>
                      <a:pt x="436" y="896"/>
                    </a:moveTo>
                    <a:lnTo>
                      <a:pt x="436" y="896"/>
                    </a:lnTo>
                    <a:cubicBezTo>
                      <a:pt x="323" y="828"/>
                      <a:pt x="260" y="731"/>
                      <a:pt x="248" y="600"/>
                    </a:cubicBezTo>
                    <a:lnTo>
                      <a:pt x="79" y="600"/>
                    </a:lnTo>
                    <a:lnTo>
                      <a:pt x="79" y="600"/>
                    </a:lnTo>
                    <a:cubicBezTo>
                      <a:pt x="81" y="620"/>
                      <a:pt x="82" y="639"/>
                      <a:pt x="85" y="658"/>
                    </a:cubicBezTo>
                    <a:lnTo>
                      <a:pt x="85" y="658"/>
                    </a:lnTo>
                    <a:cubicBezTo>
                      <a:pt x="90" y="692"/>
                      <a:pt x="98" y="725"/>
                      <a:pt x="110" y="757"/>
                    </a:cubicBezTo>
                    <a:lnTo>
                      <a:pt x="110" y="757"/>
                    </a:lnTo>
                    <a:cubicBezTo>
                      <a:pt x="128" y="805"/>
                      <a:pt x="151" y="850"/>
                      <a:pt x="182" y="891"/>
                    </a:cubicBezTo>
                    <a:lnTo>
                      <a:pt x="182" y="891"/>
                    </a:lnTo>
                    <a:cubicBezTo>
                      <a:pt x="185" y="895"/>
                      <a:pt x="188" y="897"/>
                      <a:pt x="194" y="897"/>
                    </a:cubicBezTo>
                    <a:lnTo>
                      <a:pt x="194" y="897"/>
                    </a:lnTo>
                    <a:cubicBezTo>
                      <a:pt x="272" y="896"/>
                      <a:pt x="349" y="897"/>
                      <a:pt x="427" y="897"/>
                    </a:cubicBezTo>
                    <a:lnTo>
                      <a:pt x="427" y="897"/>
                    </a:lnTo>
                    <a:cubicBezTo>
                      <a:pt x="430" y="896"/>
                      <a:pt x="432" y="896"/>
                      <a:pt x="436" y="896"/>
                    </a:cubicBezTo>
                    <a:close/>
                    <a:moveTo>
                      <a:pt x="649" y="852"/>
                    </a:moveTo>
                    <a:lnTo>
                      <a:pt x="649" y="852"/>
                    </a:lnTo>
                    <a:cubicBezTo>
                      <a:pt x="667" y="849"/>
                      <a:pt x="685" y="846"/>
                      <a:pt x="703" y="840"/>
                    </a:cubicBezTo>
                    <a:lnTo>
                      <a:pt x="703" y="840"/>
                    </a:lnTo>
                    <a:cubicBezTo>
                      <a:pt x="738" y="829"/>
                      <a:pt x="768" y="810"/>
                      <a:pt x="796" y="787"/>
                    </a:cubicBezTo>
                    <a:lnTo>
                      <a:pt x="796" y="787"/>
                    </a:lnTo>
                    <a:cubicBezTo>
                      <a:pt x="821" y="765"/>
                      <a:pt x="841" y="741"/>
                      <a:pt x="856" y="712"/>
                    </a:cubicBezTo>
                    <a:lnTo>
                      <a:pt x="856" y="712"/>
                    </a:lnTo>
                    <a:cubicBezTo>
                      <a:pt x="883" y="663"/>
                      <a:pt x="895" y="611"/>
                      <a:pt x="890" y="554"/>
                    </a:cubicBezTo>
                    <a:lnTo>
                      <a:pt x="890" y="554"/>
                    </a:lnTo>
                    <a:cubicBezTo>
                      <a:pt x="887" y="529"/>
                      <a:pt x="882" y="504"/>
                      <a:pt x="873" y="479"/>
                    </a:cubicBezTo>
                    <a:lnTo>
                      <a:pt x="873" y="479"/>
                    </a:lnTo>
                    <a:cubicBezTo>
                      <a:pt x="854" y="427"/>
                      <a:pt x="822" y="384"/>
                      <a:pt x="777" y="352"/>
                    </a:cubicBezTo>
                    <a:lnTo>
                      <a:pt x="777" y="352"/>
                    </a:lnTo>
                    <a:cubicBezTo>
                      <a:pt x="731" y="318"/>
                      <a:pt x="677" y="300"/>
                      <a:pt x="620" y="298"/>
                    </a:cubicBezTo>
                    <a:lnTo>
                      <a:pt x="620" y="298"/>
                    </a:lnTo>
                    <a:cubicBezTo>
                      <a:pt x="598" y="298"/>
                      <a:pt x="576" y="300"/>
                      <a:pt x="556" y="304"/>
                    </a:cubicBezTo>
                    <a:lnTo>
                      <a:pt x="556" y="304"/>
                    </a:lnTo>
                    <a:cubicBezTo>
                      <a:pt x="502" y="315"/>
                      <a:pt x="455" y="340"/>
                      <a:pt x="416" y="379"/>
                    </a:cubicBezTo>
                    <a:lnTo>
                      <a:pt x="416" y="379"/>
                    </a:lnTo>
                    <a:cubicBezTo>
                      <a:pt x="400" y="395"/>
                      <a:pt x="386" y="414"/>
                      <a:pt x="374" y="433"/>
                    </a:cubicBezTo>
                    <a:lnTo>
                      <a:pt x="374" y="433"/>
                    </a:lnTo>
                    <a:cubicBezTo>
                      <a:pt x="336" y="493"/>
                      <a:pt x="326" y="560"/>
                      <a:pt x="338" y="629"/>
                    </a:cubicBezTo>
                    <a:lnTo>
                      <a:pt x="338" y="629"/>
                    </a:lnTo>
                    <a:cubicBezTo>
                      <a:pt x="344" y="669"/>
                      <a:pt x="361" y="704"/>
                      <a:pt x="384" y="737"/>
                    </a:cubicBezTo>
                    <a:lnTo>
                      <a:pt x="384" y="737"/>
                    </a:lnTo>
                    <a:cubicBezTo>
                      <a:pt x="392" y="748"/>
                      <a:pt x="405" y="751"/>
                      <a:pt x="416" y="744"/>
                    </a:cubicBezTo>
                    <a:lnTo>
                      <a:pt x="416" y="744"/>
                    </a:lnTo>
                    <a:cubicBezTo>
                      <a:pt x="425" y="738"/>
                      <a:pt x="430" y="725"/>
                      <a:pt x="421" y="712"/>
                    </a:cubicBezTo>
                    <a:lnTo>
                      <a:pt x="421" y="712"/>
                    </a:lnTo>
                    <a:cubicBezTo>
                      <a:pt x="416" y="703"/>
                      <a:pt x="410" y="695"/>
                      <a:pt x="405" y="686"/>
                    </a:cubicBezTo>
                    <a:lnTo>
                      <a:pt x="405" y="686"/>
                    </a:lnTo>
                    <a:cubicBezTo>
                      <a:pt x="384" y="644"/>
                      <a:pt x="374" y="600"/>
                      <a:pt x="379" y="553"/>
                    </a:cubicBezTo>
                    <a:lnTo>
                      <a:pt x="379" y="553"/>
                    </a:lnTo>
                    <a:cubicBezTo>
                      <a:pt x="382" y="527"/>
                      <a:pt x="389" y="503"/>
                      <a:pt x="399" y="480"/>
                    </a:cubicBezTo>
                    <a:lnTo>
                      <a:pt x="399" y="480"/>
                    </a:lnTo>
                    <a:cubicBezTo>
                      <a:pt x="415" y="445"/>
                      <a:pt x="438" y="416"/>
                      <a:pt x="469" y="392"/>
                    </a:cubicBezTo>
                    <a:lnTo>
                      <a:pt x="469" y="392"/>
                    </a:lnTo>
                    <a:cubicBezTo>
                      <a:pt x="504" y="364"/>
                      <a:pt x="545" y="348"/>
                      <a:pt x="590" y="344"/>
                    </a:cubicBezTo>
                    <a:lnTo>
                      <a:pt x="590" y="344"/>
                    </a:lnTo>
                    <a:cubicBezTo>
                      <a:pt x="625" y="341"/>
                      <a:pt x="660" y="345"/>
                      <a:pt x="694" y="358"/>
                    </a:cubicBezTo>
                    <a:lnTo>
                      <a:pt x="694" y="358"/>
                    </a:lnTo>
                    <a:cubicBezTo>
                      <a:pt x="746" y="378"/>
                      <a:pt x="786" y="412"/>
                      <a:pt x="814" y="460"/>
                    </a:cubicBezTo>
                    <a:lnTo>
                      <a:pt x="814" y="460"/>
                    </a:lnTo>
                    <a:cubicBezTo>
                      <a:pt x="843" y="509"/>
                      <a:pt x="852" y="562"/>
                      <a:pt x="842" y="619"/>
                    </a:cubicBezTo>
                    <a:lnTo>
                      <a:pt x="842" y="619"/>
                    </a:lnTo>
                    <a:cubicBezTo>
                      <a:pt x="834" y="665"/>
                      <a:pt x="812" y="704"/>
                      <a:pt x="781" y="738"/>
                    </a:cubicBezTo>
                    <a:lnTo>
                      <a:pt x="781" y="738"/>
                    </a:lnTo>
                    <a:cubicBezTo>
                      <a:pt x="760" y="761"/>
                      <a:pt x="734" y="778"/>
                      <a:pt x="706" y="790"/>
                    </a:cubicBezTo>
                    <a:lnTo>
                      <a:pt x="706" y="790"/>
                    </a:lnTo>
                    <a:cubicBezTo>
                      <a:pt x="658" y="811"/>
                      <a:pt x="609" y="816"/>
                      <a:pt x="558" y="804"/>
                    </a:cubicBezTo>
                    <a:lnTo>
                      <a:pt x="558" y="804"/>
                    </a:lnTo>
                    <a:cubicBezTo>
                      <a:pt x="528" y="797"/>
                      <a:pt x="501" y="784"/>
                      <a:pt x="476" y="766"/>
                    </a:cubicBezTo>
                    <a:lnTo>
                      <a:pt x="476" y="766"/>
                    </a:lnTo>
                    <a:cubicBezTo>
                      <a:pt x="466" y="759"/>
                      <a:pt x="450" y="763"/>
                      <a:pt x="444" y="772"/>
                    </a:cubicBezTo>
                    <a:lnTo>
                      <a:pt x="444" y="772"/>
                    </a:lnTo>
                    <a:cubicBezTo>
                      <a:pt x="438" y="782"/>
                      <a:pt x="442" y="797"/>
                      <a:pt x="451" y="804"/>
                    </a:cubicBezTo>
                    <a:lnTo>
                      <a:pt x="451" y="804"/>
                    </a:lnTo>
                    <a:cubicBezTo>
                      <a:pt x="499" y="838"/>
                      <a:pt x="553" y="855"/>
                      <a:pt x="612" y="855"/>
                    </a:cubicBezTo>
                    <a:lnTo>
                      <a:pt x="612" y="855"/>
                    </a:lnTo>
                    <a:cubicBezTo>
                      <a:pt x="625" y="854"/>
                      <a:pt x="637" y="854"/>
                      <a:pt x="649" y="852"/>
                    </a:cubicBezTo>
                    <a:close/>
                    <a:moveTo>
                      <a:pt x="698" y="600"/>
                    </a:moveTo>
                    <a:lnTo>
                      <a:pt x="698" y="600"/>
                    </a:lnTo>
                    <a:cubicBezTo>
                      <a:pt x="709" y="600"/>
                      <a:pt x="721" y="587"/>
                      <a:pt x="721" y="576"/>
                    </a:cubicBezTo>
                    <a:lnTo>
                      <a:pt x="721" y="576"/>
                    </a:lnTo>
                    <a:cubicBezTo>
                      <a:pt x="721" y="564"/>
                      <a:pt x="709" y="554"/>
                      <a:pt x="697" y="554"/>
                    </a:cubicBezTo>
                    <a:lnTo>
                      <a:pt x="697" y="554"/>
                    </a:lnTo>
                    <a:cubicBezTo>
                      <a:pt x="685" y="554"/>
                      <a:pt x="675" y="565"/>
                      <a:pt x="675" y="577"/>
                    </a:cubicBezTo>
                    <a:lnTo>
                      <a:pt x="675" y="577"/>
                    </a:lnTo>
                    <a:cubicBezTo>
                      <a:pt x="675" y="590"/>
                      <a:pt x="685" y="599"/>
                      <a:pt x="698" y="600"/>
                    </a:cubicBezTo>
                    <a:close/>
                    <a:moveTo>
                      <a:pt x="527" y="554"/>
                    </a:moveTo>
                    <a:lnTo>
                      <a:pt x="527" y="554"/>
                    </a:lnTo>
                    <a:cubicBezTo>
                      <a:pt x="515" y="554"/>
                      <a:pt x="504" y="564"/>
                      <a:pt x="504" y="576"/>
                    </a:cubicBezTo>
                    <a:lnTo>
                      <a:pt x="504" y="576"/>
                    </a:lnTo>
                    <a:cubicBezTo>
                      <a:pt x="504" y="589"/>
                      <a:pt x="514" y="600"/>
                      <a:pt x="527" y="600"/>
                    </a:cubicBezTo>
                    <a:lnTo>
                      <a:pt x="527" y="600"/>
                    </a:lnTo>
                    <a:cubicBezTo>
                      <a:pt x="539" y="599"/>
                      <a:pt x="551" y="588"/>
                      <a:pt x="548" y="577"/>
                    </a:cubicBezTo>
                    <a:lnTo>
                      <a:pt x="548" y="577"/>
                    </a:lnTo>
                    <a:cubicBezTo>
                      <a:pt x="549" y="562"/>
                      <a:pt x="539" y="555"/>
                      <a:pt x="527" y="554"/>
                    </a:cubicBezTo>
                    <a:close/>
                    <a:moveTo>
                      <a:pt x="612" y="600"/>
                    </a:moveTo>
                    <a:lnTo>
                      <a:pt x="612" y="600"/>
                    </a:lnTo>
                    <a:cubicBezTo>
                      <a:pt x="624" y="600"/>
                      <a:pt x="635" y="589"/>
                      <a:pt x="635" y="577"/>
                    </a:cubicBezTo>
                    <a:lnTo>
                      <a:pt x="635" y="577"/>
                    </a:lnTo>
                    <a:cubicBezTo>
                      <a:pt x="635" y="565"/>
                      <a:pt x="625" y="554"/>
                      <a:pt x="613" y="554"/>
                    </a:cubicBezTo>
                    <a:lnTo>
                      <a:pt x="613" y="554"/>
                    </a:lnTo>
                    <a:cubicBezTo>
                      <a:pt x="601" y="554"/>
                      <a:pt x="589" y="563"/>
                      <a:pt x="591" y="576"/>
                    </a:cubicBezTo>
                    <a:lnTo>
                      <a:pt x="591" y="576"/>
                    </a:lnTo>
                    <a:cubicBezTo>
                      <a:pt x="591" y="590"/>
                      <a:pt x="599" y="600"/>
                      <a:pt x="612" y="60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03" name="Google Shape;303;p28"/>
            <p:cNvSpPr/>
            <p:nvPr/>
          </p:nvSpPr>
          <p:spPr>
            <a:xfrm>
              <a:off x="7504984" y="1849875"/>
              <a:ext cx="742200" cy="742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antari"/>
                <a:ea typeface="Gantari"/>
                <a:cs typeface="Gantari"/>
                <a:sym typeface="Gantari"/>
              </a:endParaRPr>
            </a:p>
          </p:txBody>
        </p:sp>
        <p:sp>
          <p:nvSpPr>
            <p:cNvPr id="304" name="Google Shape;304;p28"/>
            <p:cNvSpPr/>
            <p:nvPr/>
          </p:nvSpPr>
          <p:spPr>
            <a:xfrm>
              <a:off x="7504984" y="3414163"/>
              <a:ext cx="742200" cy="742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antari"/>
                <a:ea typeface="Gantari"/>
                <a:cs typeface="Gantari"/>
                <a:sym typeface="Gantari"/>
              </a:endParaRPr>
            </a:p>
          </p:txBody>
        </p:sp>
        <p:sp>
          <p:nvSpPr>
            <p:cNvPr id="305" name="Google Shape;305;p28"/>
            <p:cNvSpPr/>
            <p:nvPr/>
          </p:nvSpPr>
          <p:spPr>
            <a:xfrm>
              <a:off x="5922107" y="3826125"/>
              <a:ext cx="742200" cy="74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antari"/>
                <a:ea typeface="Gantari"/>
                <a:cs typeface="Gantari"/>
                <a:sym typeface="Gantari"/>
              </a:endParaRPr>
            </a:p>
          </p:txBody>
        </p:sp>
        <p:sp>
          <p:nvSpPr>
            <p:cNvPr id="306" name="Google Shape;306;p28"/>
            <p:cNvSpPr/>
            <p:nvPr/>
          </p:nvSpPr>
          <p:spPr>
            <a:xfrm>
              <a:off x="5105870" y="2632025"/>
              <a:ext cx="742200" cy="74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antari"/>
                <a:ea typeface="Gantari"/>
                <a:cs typeface="Gantari"/>
                <a:sym typeface="Gantari"/>
              </a:endParaRPr>
            </a:p>
          </p:txBody>
        </p:sp>
        <p:grpSp>
          <p:nvGrpSpPr>
            <p:cNvPr id="307" name="Google Shape;307;p28"/>
            <p:cNvGrpSpPr/>
            <p:nvPr/>
          </p:nvGrpSpPr>
          <p:grpSpPr>
            <a:xfrm>
              <a:off x="7659005" y="1999327"/>
              <a:ext cx="434136" cy="433228"/>
              <a:chOff x="3541011" y="1508594"/>
              <a:chExt cx="350166" cy="349434"/>
            </a:xfrm>
          </p:grpSpPr>
          <p:sp>
            <p:nvSpPr>
              <p:cNvPr id="308" name="Google Shape;308;p28"/>
              <p:cNvSpPr/>
              <p:nvPr/>
            </p:nvSpPr>
            <p:spPr>
              <a:xfrm>
                <a:off x="3600879" y="1568270"/>
                <a:ext cx="230049" cy="289758"/>
              </a:xfrm>
              <a:custGeom>
                <a:avLst/>
                <a:gdLst/>
                <a:ahLst/>
                <a:cxnLst/>
                <a:rect l="l" t="t" r="r" b="b"/>
                <a:pathLst>
                  <a:path w="7228" h="9104" extrusionOk="0">
                    <a:moveTo>
                      <a:pt x="3810" y="3781"/>
                    </a:moveTo>
                    <a:cubicBezTo>
                      <a:pt x="4001" y="3781"/>
                      <a:pt x="4156" y="3936"/>
                      <a:pt x="4156" y="4138"/>
                    </a:cubicBezTo>
                    <a:lnTo>
                      <a:pt x="4156" y="4472"/>
                    </a:lnTo>
                    <a:cubicBezTo>
                      <a:pt x="4144" y="4757"/>
                      <a:pt x="3906" y="4995"/>
                      <a:pt x="3632" y="4995"/>
                    </a:cubicBezTo>
                    <a:cubicBezTo>
                      <a:pt x="3334" y="4995"/>
                      <a:pt x="3108" y="4757"/>
                      <a:pt x="3108" y="4472"/>
                    </a:cubicBezTo>
                    <a:lnTo>
                      <a:pt x="3108" y="4138"/>
                    </a:lnTo>
                    <a:cubicBezTo>
                      <a:pt x="3108" y="3936"/>
                      <a:pt x="3275" y="3781"/>
                      <a:pt x="3465" y="3781"/>
                    </a:cubicBezTo>
                    <a:close/>
                    <a:moveTo>
                      <a:pt x="3787" y="5329"/>
                    </a:moveTo>
                    <a:lnTo>
                      <a:pt x="3787" y="5400"/>
                    </a:lnTo>
                    <a:cubicBezTo>
                      <a:pt x="3810" y="5460"/>
                      <a:pt x="3822" y="5519"/>
                      <a:pt x="3846" y="5567"/>
                    </a:cubicBezTo>
                    <a:lnTo>
                      <a:pt x="3632" y="5781"/>
                    </a:lnTo>
                    <a:lnTo>
                      <a:pt x="3596" y="5781"/>
                    </a:lnTo>
                    <a:lnTo>
                      <a:pt x="3370" y="5567"/>
                    </a:lnTo>
                    <a:cubicBezTo>
                      <a:pt x="3406" y="5519"/>
                      <a:pt x="3417" y="5460"/>
                      <a:pt x="3417" y="5400"/>
                    </a:cubicBezTo>
                    <a:lnTo>
                      <a:pt x="3417" y="5329"/>
                    </a:lnTo>
                    <a:close/>
                    <a:moveTo>
                      <a:pt x="3617" y="361"/>
                    </a:moveTo>
                    <a:cubicBezTo>
                      <a:pt x="4471" y="361"/>
                      <a:pt x="5286" y="670"/>
                      <a:pt x="5918" y="1257"/>
                    </a:cubicBezTo>
                    <a:cubicBezTo>
                      <a:pt x="6573" y="1888"/>
                      <a:pt x="6942" y="2733"/>
                      <a:pt x="6942" y="3638"/>
                    </a:cubicBezTo>
                    <a:cubicBezTo>
                      <a:pt x="6906" y="4281"/>
                      <a:pt x="6692" y="4936"/>
                      <a:pt x="6323" y="5484"/>
                    </a:cubicBezTo>
                    <a:cubicBezTo>
                      <a:pt x="5953" y="6019"/>
                      <a:pt x="5430" y="6436"/>
                      <a:pt x="4822" y="6674"/>
                    </a:cubicBezTo>
                    <a:cubicBezTo>
                      <a:pt x="4620" y="6758"/>
                      <a:pt x="4501" y="6948"/>
                      <a:pt x="4501" y="7139"/>
                    </a:cubicBezTo>
                    <a:lnTo>
                      <a:pt x="4501" y="7591"/>
                    </a:lnTo>
                    <a:cubicBezTo>
                      <a:pt x="4501" y="7662"/>
                      <a:pt x="4489" y="7722"/>
                      <a:pt x="4441" y="7781"/>
                    </a:cubicBezTo>
                    <a:lnTo>
                      <a:pt x="4287" y="8032"/>
                    </a:lnTo>
                    <a:cubicBezTo>
                      <a:pt x="4263" y="8043"/>
                      <a:pt x="4251" y="8079"/>
                      <a:pt x="4251" y="8091"/>
                    </a:cubicBezTo>
                    <a:lnTo>
                      <a:pt x="3025" y="8091"/>
                    </a:lnTo>
                    <a:cubicBezTo>
                      <a:pt x="3013" y="8079"/>
                      <a:pt x="3013" y="8043"/>
                      <a:pt x="3001" y="8032"/>
                    </a:cubicBezTo>
                    <a:lnTo>
                      <a:pt x="2834" y="7781"/>
                    </a:lnTo>
                    <a:cubicBezTo>
                      <a:pt x="2786" y="7722"/>
                      <a:pt x="2775" y="7651"/>
                      <a:pt x="2775" y="7591"/>
                    </a:cubicBezTo>
                    <a:lnTo>
                      <a:pt x="2775" y="6067"/>
                    </a:lnTo>
                    <a:cubicBezTo>
                      <a:pt x="2775" y="5996"/>
                      <a:pt x="2822" y="5936"/>
                      <a:pt x="2882" y="5900"/>
                    </a:cubicBezTo>
                    <a:lnTo>
                      <a:pt x="3167" y="5769"/>
                    </a:lnTo>
                    <a:lnTo>
                      <a:pt x="3417" y="6019"/>
                    </a:lnTo>
                    <a:cubicBezTo>
                      <a:pt x="3477" y="6079"/>
                      <a:pt x="3560" y="6127"/>
                      <a:pt x="3656" y="6127"/>
                    </a:cubicBezTo>
                    <a:cubicBezTo>
                      <a:pt x="3751" y="6127"/>
                      <a:pt x="3834" y="6103"/>
                      <a:pt x="3894" y="6019"/>
                    </a:cubicBezTo>
                    <a:lnTo>
                      <a:pt x="4144" y="5769"/>
                    </a:lnTo>
                    <a:lnTo>
                      <a:pt x="4429" y="5900"/>
                    </a:lnTo>
                    <a:cubicBezTo>
                      <a:pt x="4489" y="5936"/>
                      <a:pt x="4537" y="5996"/>
                      <a:pt x="4537" y="6067"/>
                    </a:cubicBezTo>
                    <a:lnTo>
                      <a:pt x="4537" y="6198"/>
                    </a:lnTo>
                    <a:cubicBezTo>
                      <a:pt x="4537" y="6293"/>
                      <a:pt x="4608" y="6365"/>
                      <a:pt x="4703" y="6365"/>
                    </a:cubicBezTo>
                    <a:cubicBezTo>
                      <a:pt x="4787" y="6365"/>
                      <a:pt x="4858" y="6293"/>
                      <a:pt x="4858" y="6198"/>
                    </a:cubicBezTo>
                    <a:lnTo>
                      <a:pt x="4858" y="6067"/>
                    </a:lnTo>
                    <a:cubicBezTo>
                      <a:pt x="4858" y="5877"/>
                      <a:pt x="4763" y="5698"/>
                      <a:pt x="4584" y="5626"/>
                    </a:cubicBezTo>
                    <a:lnTo>
                      <a:pt x="4179" y="5412"/>
                    </a:lnTo>
                    <a:lnTo>
                      <a:pt x="4179" y="5400"/>
                    </a:lnTo>
                    <a:lnTo>
                      <a:pt x="4179" y="5162"/>
                    </a:lnTo>
                    <a:cubicBezTo>
                      <a:pt x="4382" y="5007"/>
                      <a:pt x="4525" y="4757"/>
                      <a:pt x="4525" y="4472"/>
                    </a:cubicBezTo>
                    <a:lnTo>
                      <a:pt x="4525" y="4138"/>
                    </a:lnTo>
                    <a:cubicBezTo>
                      <a:pt x="4525" y="3757"/>
                      <a:pt x="4227" y="3448"/>
                      <a:pt x="3834" y="3448"/>
                    </a:cubicBezTo>
                    <a:lnTo>
                      <a:pt x="3489" y="3448"/>
                    </a:lnTo>
                    <a:cubicBezTo>
                      <a:pt x="3120" y="3448"/>
                      <a:pt x="2810" y="3745"/>
                      <a:pt x="2810" y="4138"/>
                    </a:cubicBezTo>
                    <a:lnTo>
                      <a:pt x="2810" y="4472"/>
                    </a:lnTo>
                    <a:cubicBezTo>
                      <a:pt x="2810" y="4757"/>
                      <a:pt x="2941" y="4995"/>
                      <a:pt x="3156" y="5162"/>
                    </a:cubicBezTo>
                    <a:lnTo>
                      <a:pt x="3156" y="5400"/>
                    </a:lnTo>
                    <a:lnTo>
                      <a:pt x="3156" y="5412"/>
                    </a:lnTo>
                    <a:lnTo>
                      <a:pt x="2751" y="5626"/>
                    </a:lnTo>
                    <a:cubicBezTo>
                      <a:pt x="2572" y="5710"/>
                      <a:pt x="2465" y="5877"/>
                      <a:pt x="2465" y="6067"/>
                    </a:cubicBezTo>
                    <a:lnTo>
                      <a:pt x="2465" y="6674"/>
                    </a:lnTo>
                    <a:cubicBezTo>
                      <a:pt x="1882" y="6460"/>
                      <a:pt x="1381" y="6055"/>
                      <a:pt x="1012" y="5567"/>
                    </a:cubicBezTo>
                    <a:cubicBezTo>
                      <a:pt x="572" y="4984"/>
                      <a:pt x="369" y="4281"/>
                      <a:pt x="381" y="3567"/>
                    </a:cubicBezTo>
                    <a:cubicBezTo>
                      <a:pt x="393" y="2745"/>
                      <a:pt x="727" y="1959"/>
                      <a:pt x="1310" y="1364"/>
                    </a:cubicBezTo>
                    <a:cubicBezTo>
                      <a:pt x="1882" y="769"/>
                      <a:pt x="2655" y="412"/>
                      <a:pt x="3477" y="364"/>
                    </a:cubicBezTo>
                    <a:cubicBezTo>
                      <a:pt x="3524" y="362"/>
                      <a:pt x="3571" y="361"/>
                      <a:pt x="3617" y="361"/>
                    </a:cubicBezTo>
                    <a:close/>
                    <a:moveTo>
                      <a:pt x="4144" y="8424"/>
                    </a:moveTo>
                    <a:lnTo>
                      <a:pt x="4144" y="8782"/>
                    </a:lnTo>
                    <a:lnTo>
                      <a:pt x="3108" y="8794"/>
                    </a:lnTo>
                    <a:cubicBezTo>
                      <a:pt x="3108" y="8794"/>
                      <a:pt x="3096" y="8794"/>
                      <a:pt x="3096" y="8782"/>
                    </a:cubicBezTo>
                    <a:lnTo>
                      <a:pt x="3096" y="8424"/>
                    </a:lnTo>
                    <a:close/>
                    <a:moveTo>
                      <a:pt x="3635" y="0"/>
                    </a:moveTo>
                    <a:cubicBezTo>
                      <a:pt x="3563" y="0"/>
                      <a:pt x="3490" y="2"/>
                      <a:pt x="3417" y="7"/>
                    </a:cubicBezTo>
                    <a:cubicBezTo>
                      <a:pt x="2513" y="54"/>
                      <a:pt x="1667" y="435"/>
                      <a:pt x="1024" y="1114"/>
                    </a:cubicBezTo>
                    <a:cubicBezTo>
                      <a:pt x="381" y="1769"/>
                      <a:pt x="24" y="2626"/>
                      <a:pt x="12" y="3531"/>
                    </a:cubicBezTo>
                    <a:cubicBezTo>
                      <a:pt x="0" y="4341"/>
                      <a:pt x="238" y="5103"/>
                      <a:pt x="691" y="5734"/>
                    </a:cubicBezTo>
                    <a:cubicBezTo>
                      <a:pt x="1131" y="6317"/>
                      <a:pt x="1739" y="6781"/>
                      <a:pt x="2405" y="7019"/>
                    </a:cubicBezTo>
                    <a:lnTo>
                      <a:pt x="2405" y="7603"/>
                    </a:lnTo>
                    <a:cubicBezTo>
                      <a:pt x="2405" y="7734"/>
                      <a:pt x="2453" y="7865"/>
                      <a:pt x="2524" y="7972"/>
                    </a:cubicBezTo>
                    <a:lnTo>
                      <a:pt x="2691" y="8222"/>
                    </a:lnTo>
                    <a:cubicBezTo>
                      <a:pt x="2739" y="8282"/>
                      <a:pt x="2751" y="8353"/>
                      <a:pt x="2751" y="8413"/>
                    </a:cubicBezTo>
                    <a:lnTo>
                      <a:pt x="2751" y="8770"/>
                    </a:lnTo>
                    <a:cubicBezTo>
                      <a:pt x="2751" y="8948"/>
                      <a:pt x="2894" y="9103"/>
                      <a:pt x="3072" y="9103"/>
                    </a:cubicBezTo>
                    <a:lnTo>
                      <a:pt x="4108" y="9103"/>
                    </a:lnTo>
                    <a:cubicBezTo>
                      <a:pt x="4287" y="9103"/>
                      <a:pt x="4429" y="8948"/>
                      <a:pt x="4429" y="8770"/>
                    </a:cubicBezTo>
                    <a:lnTo>
                      <a:pt x="4429" y="8413"/>
                    </a:lnTo>
                    <a:cubicBezTo>
                      <a:pt x="4429" y="8341"/>
                      <a:pt x="4441" y="8282"/>
                      <a:pt x="4489" y="8222"/>
                    </a:cubicBezTo>
                    <a:lnTo>
                      <a:pt x="4656" y="7972"/>
                    </a:lnTo>
                    <a:cubicBezTo>
                      <a:pt x="4727" y="7865"/>
                      <a:pt x="4775" y="7734"/>
                      <a:pt x="4775" y="7603"/>
                    </a:cubicBezTo>
                    <a:lnTo>
                      <a:pt x="4775" y="7150"/>
                    </a:lnTo>
                    <a:cubicBezTo>
                      <a:pt x="4775" y="7079"/>
                      <a:pt x="4822" y="7008"/>
                      <a:pt x="4894" y="6984"/>
                    </a:cubicBezTo>
                    <a:cubicBezTo>
                      <a:pt x="5561" y="6734"/>
                      <a:pt x="6132" y="6269"/>
                      <a:pt x="6549" y="5698"/>
                    </a:cubicBezTo>
                    <a:cubicBezTo>
                      <a:pt x="6966" y="5079"/>
                      <a:pt x="7180" y="4388"/>
                      <a:pt x="7180" y="3638"/>
                    </a:cubicBezTo>
                    <a:cubicBezTo>
                      <a:pt x="7227" y="2614"/>
                      <a:pt x="6823" y="1674"/>
                      <a:pt x="6096" y="995"/>
                    </a:cubicBezTo>
                    <a:cubicBezTo>
                      <a:pt x="5422" y="354"/>
                      <a:pt x="4564" y="0"/>
                      <a:pt x="36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28"/>
              <p:cNvSpPr/>
              <p:nvPr/>
            </p:nvSpPr>
            <p:spPr>
              <a:xfrm>
                <a:off x="3541011" y="1677980"/>
                <a:ext cx="48919" cy="10630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334" extrusionOk="0">
                    <a:moveTo>
                      <a:pt x="167" y="1"/>
                    </a:moveTo>
                    <a:cubicBezTo>
                      <a:pt x="72" y="1"/>
                      <a:pt x="0" y="72"/>
                      <a:pt x="0" y="167"/>
                    </a:cubicBezTo>
                    <a:cubicBezTo>
                      <a:pt x="0" y="251"/>
                      <a:pt x="72" y="334"/>
                      <a:pt x="167" y="334"/>
                    </a:cubicBezTo>
                    <a:lnTo>
                      <a:pt x="1369" y="334"/>
                    </a:lnTo>
                    <a:cubicBezTo>
                      <a:pt x="1465" y="334"/>
                      <a:pt x="1536" y="251"/>
                      <a:pt x="1536" y="167"/>
                    </a:cubicBezTo>
                    <a:cubicBezTo>
                      <a:pt x="1536" y="72"/>
                      <a:pt x="1465" y="1"/>
                      <a:pt x="13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28"/>
              <p:cNvSpPr/>
              <p:nvPr/>
            </p:nvSpPr>
            <p:spPr>
              <a:xfrm>
                <a:off x="3842259" y="1677980"/>
                <a:ext cx="48919" cy="10630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334" extrusionOk="0">
                    <a:moveTo>
                      <a:pt x="167" y="1"/>
                    </a:moveTo>
                    <a:cubicBezTo>
                      <a:pt x="72" y="1"/>
                      <a:pt x="1" y="72"/>
                      <a:pt x="1" y="167"/>
                    </a:cubicBezTo>
                    <a:cubicBezTo>
                      <a:pt x="1" y="251"/>
                      <a:pt x="72" y="334"/>
                      <a:pt x="167" y="334"/>
                    </a:cubicBezTo>
                    <a:lnTo>
                      <a:pt x="1370" y="334"/>
                    </a:lnTo>
                    <a:cubicBezTo>
                      <a:pt x="1465" y="334"/>
                      <a:pt x="1537" y="251"/>
                      <a:pt x="1537" y="167"/>
                    </a:cubicBezTo>
                    <a:cubicBezTo>
                      <a:pt x="1537" y="72"/>
                      <a:pt x="1465" y="1"/>
                      <a:pt x="13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28"/>
              <p:cNvSpPr/>
              <p:nvPr/>
            </p:nvSpPr>
            <p:spPr>
              <a:xfrm>
                <a:off x="3711161" y="1508594"/>
                <a:ext cx="10248" cy="48537"/>
              </a:xfrm>
              <a:custGeom>
                <a:avLst/>
                <a:gdLst/>
                <a:ahLst/>
                <a:cxnLst/>
                <a:rect l="l" t="t" r="r" b="b"/>
                <a:pathLst>
                  <a:path w="322" h="1525" extrusionOk="0">
                    <a:moveTo>
                      <a:pt x="167" y="1"/>
                    </a:moveTo>
                    <a:cubicBezTo>
                      <a:pt x="72" y="1"/>
                      <a:pt x="0" y="72"/>
                      <a:pt x="0" y="155"/>
                    </a:cubicBezTo>
                    <a:lnTo>
                      <a:pt x="0" y="1370"/>
                    </a:lnTo>
                    <a:cubicBezTo>
                      <a:pt x="0" y="1453"/>
                      <a:pt x="72" y="1525"/>
                      <a:pt x="167" y="1525"/>
                    </a:cubicBezTo>
                    <a:cubicBezTo>
                      <a:pt x="250" y="1525"/>
                      <a:pt x="322" y="1453"/>
                      <a:pt x="322" y="1370"/>
                    </a:cubicBezTo>
                    <a:lnTo>
                      <a:pt x="322" y="155"/>
                    </a:lnTo>
                    <a:cubicBezTo>
                      <a:pt x="310" y="60"/>
                      <a:pt x="250" y="1"/>
                      <a:pt x="1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28"/>
              <p:cNvSpPr/>
              <p:nvPr/>
            </p:nvSpPr>
            <p:spPr>
              <a:xfrm>
                <a:off x="3633470" y="1792018"/>
                <a:ext cx="22757" cy="29249"/>
              </a:xfrm>
              <a:custGeom>
                <a:avLst/>
                <a:gdLst/>
                <a:ahLst/>
                <a:cxnLst/>
                <a:rect l="l" t="t" r="r" b="b"/>
                <a:pathLst>
                  <a:path w="715" h="919" extrusionOk="0">
                    <a:moveTo>
                      <a:pt x="525" y="1"/>
                    </a:moveTo>
                    <a:cubicBezTo>
                      <a:pt x="470" y="1"/>
                      <a:pt x="413" y="30"/>
                      <a:pt x="381" y="85"/>
                    </a:cubicBezTo>
                    <a:lnTo>
                      <a:pt x="48" y="680"/>
                    </a:lnTo>
                    <a:cubicBezTo>
                      <a:pt x="0" y="751"/>
                      <a:pt x="24" y="859"/>
                      <a:pt x="107" y="894"/>
                    </a:cubicBezTo>
                    <a:cubicBezTo>
                      <a:pt x="131" y="918"/>
                      <a:pt x="167" y="918"/>
                      <a:pt x="179" y="918"/>
                    </a:cubicBezTo>
                    <a:cubicBezTo>
                      <a:pt x="238" y="918"/>
                      <a:pt x="286" y="882"/>
                      <a:pt x="310" y="835"/>
                    </a:cubicBezTo>
                    <a:lnTo>
                      <a:pt x="655" y="240"/>
                    </a:lnTo>
                    <a:cubicBezTo>
                      <a:pt x="715" y="156"/>
                      <a:pt x="679" y="61"/>
                      <a:pt x="608" y="25"/>
                    </a:cubicBezTo>
                    <a:cubicBezTo>
                      <a:pt x="583" y="9"/>
                      <a:pt x="554" y="1"/>
                      <a:pt x="5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28"/>
              <p:cNvSpPr/>
              <p:nvPr/>
            </p:nvSpPr>
            <p:spPr>
              <a:xfrm>
                <a:off x="3775962" y="1545195"/>
                <a:ext cx="22757" cy="28995"/>
              </a:xfrm>
              <a:custGeom>
                <a:avLst/>
                <a:gdLst/>
                <a:ahLst/>
                <a:cxnLst/>
                <a:rect l="l" t="t" r="r" b="b"/>
                <a:pathLst>
                  <a:path w="715" h="911" extrusionOk="0">
                    <a:moveTo>
                      <a:pt x="534" y="1"/>
                    </a:moveTo>
                    <a:cubicBezTo>
                      <a:pt x="476" y="1"/>
                      <a:pt x="418" y="28"/>
                      <a:pt x="393" y="77"/>
                    </a:cubicBezTo>
                    <a:lnTo>
                      <a:pt x="48" y="672"/>
                    </a:lnTo>
                    <a:cubicBezTo>
                      <a:pt x="0" y="744"/>
                      <a:pt x="36" y="851"/>
                      <a:pt x="107" y="898"/>
                    </a:cubicBezTo>
                    <a:cubicBezTo>
                      <a:pt x="131" y="910"/>
                      <a:pt x="167" y="910"/>
                      <a:pt x="179" y="910"/>
                    </a:cubicBezTo>
                    <a:cubicBezTo>
                      <a:pt x="238" y="910"/>
                      <a:pt x="286" y="887"/>
                      <a:pt x="310" y="839"/>
                    </a:cubicBezTo>
                    <a:lnTo>
                      <a:pt x="655" y="244"/>
                    </a:lnTo>
                    <a:cubicBezTo>
                      <a:pt x="714" y="172"/>
                      <a:pt x="691" y="65"/>
                      <a:pt x="607" y="17"/>
                    </a:cubicBezTo>
                    <a:cubicBezTo>
                      <a:pt x="585" y="6"/>
                      <a:pt x="560" y="1"/>
                      <a:pt x="5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28"/>
              <p:cNvSpPr/>
              <p:nvPr/>
            </p:nvSpPr>
            <p:spPr>
              <a:xfrm>
                <a:off x="3577390" y="1601498"/>
                <a:ext cx="31095" cy="21197"/>
              </a:xfrm>
              <a:custGeom>
                <a:avLst/>
                <a:gdLst/>
                <a:ahLst/>
                <a:cxnLst/>
                <a:rect l="l" t="t" r="r" b="b"/>
                <a:pathLst>
                  <a:path w="977" h="666" extrusionOk="0">
                    <a:moveTo>
                      <a:pt x="199" y="1"/>
                    </a:moveTo>
                    <a:cubicBezTo>
                      <a:pt x="141" y="1"/>
                      <a:pt x="80" y="33"/>
                      <a:pt x="48" y="82"/>
                    </a:cubicBezTo>
                    <a:cubicBezTo>
                      <a:pt x="0" y="153"/>
                      <a:pt x="36" y="261"/>
                      <a:pt x="107" y="308"/>
                    </a:cubicBezTo>
                    <a:lnTo>
                      <a:pt x="703" y="642"/>
                    </a:lnTo>
                    <a:cubicBezTo>
                      <a:pt x="738" y="665"/>
                      <a:pt x="762" y="665"/>
                      <a:pt x="774" y="665"/>
                    </a:cubicBezTo>
                    <a:cubicBezTo>
                      <a:pt x="834" y="665"/>
                      <a:pt x="881" y="630"/>
                      <a:pt x="917" y="594"/>
                    </a:cubicBezTo>
                    <a:cubicBezTo>
                      <a:pt x="976" y="499"/>
                      <a:pt x="941" y="415"/>
                      <a:pt x="869" y="368"/>
                    </a:cubicBezTo>
                    <a:lnTo>
                      <a:pt x="274" y="22"/>
                    </a:lnTo>
                    <a:cubicBezTo>
                      <a:pt x="252" y="7"/>
                      <a:pt x="226" y="1"/>
                      <a:pt x="1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28"/>
              <p:cNvSpPr/>
              <p:nvPr/>
            </p:nvSpPr>
            <p:spPr>
              <a:xfrm>
                <a:off x="3823703" y="1743608"/>
                <a:ext cx="31095" cy="21197"/>
              </a:xfrm>
              <a:custGeom>
                <a:avLst/>
                <a:gdLst/>
                <a:ahLst/>
                <a:cxnLst/>
                <a:rect l="l" t="t" r="r" b="b"/>
                <a:pathLst>
                  <a:path w="977" h="666" extrusionOk="0">
                    <a:moveTo>
                      <a:pt x="199" y="1"/>
                    </a:moveTo>
                    <a:cubicBezTo>
                      <a:pt x="141" y="1"/>
                      <a:pt x="81" y="33"/>
                      <a:pt x="48" y="82"/>
                    </a:cubicBezTo>
                    <a:cubicBezTo>
                      <a:pt x="0" y="153"/>
                      <a:pt x="36" y="260"/>
                      <a:pt x="107" y="308"/>
                    </a:cubicBezTo>
                    <a:lnTo>
                      <a:pt x="703" y="641"/>
                    </a:lnTo>
                    <a:cubicBezTo>
                      <a:pt x="738" y="665"/>
                      <a:pt x="762" y="665"/>
                      <a:pt x="774" y="665"/>
                    </a:cubicBezTo>
                    <a:cubicBezTo>
                      <a:pt x="834" y="665"/>
                      <a:pt x="881" y="629"/>
                      <a:pt x="917" y="594"/>
                    </a:cubicBezTo>
                    <a:cubicBezTo>
                      <a:pt x="977" y="510"/>
                      <a:pt x="953" y="415"/>
                      <a:pt x="869" y="368"/>
                    </a:cubicBezTo>
                    <a:lnTo>
                      <a:pt x="274" y="22"/>
                    </a:lnTo>
                    <a:cubicBezTo>
                      <a:pt x="252" y="7"/>
                      <a:pt x="226" y="1"/>
                      <a:pt x="1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28"/>
              <p:cNvSpPr/>
              <p:nvPr/>
            </p:nvSpPr>
            <p:spPr>
              <a:xfrm>
                <a:off x="3775962" y="1792018"/>
                <a:ext cx="22757" cy="29249"/>
              </a:xfrm>
              <a:custGeom>
                <a:avLst/>
                <a:gdLst/>
                <a:ahLst/>
                <a:cxnLst/>
                <a:rect l="l" t="t" r="r" b="b"/>
                <a:pathLst>
                  <a:path w="715" h="919" extrusionOk="0">
                    <a:moveTo>
                      <a:pt x="190" y="1"/>
                    </a:moveTo>
                    <a:cubicBezTo>
                      <a:pt x="160" y="1"/>
                      <a:pt x="132" y="9"/>
                      <a:pt x="107" y="25"/>
                    </a:cubicBezTo>
                    <a:cubicBezTo>
                      <a:pt x="36" y="61"/>
                      <a:pt x="0" y="168"/>
                      <a:pt x="48" y="240"/>
                    </a:cubicBezTo>
                    <a:lnTo>
                      <a:pt x="393" y="835"/>
                    </a:lnTo>
                    <a:cubicBezTo>
                      <a:pt x="417" y="882"/>
                      <a:pt x="476" y="918"/>
                      <a:pt x="524" y="918"/>
                    </a:cubicBezTo>
                    <a:cubicBezTo>
                      <a:pt x="548" y="918"/>
                      <a:pt x="583" y="918"/>
                      <a:pt x="595" y="894"/>
                    </a:cubicBezTo>
                    <a:cubicBezTo>
                      <a:pt x="691" y="859"/>
                      <a:pt x="714" y="751"/>
                      <a:pt x="667" y="680"/>
                    </a:cubicBezTo>
                    <a:lnTo>
                      <a:pt x="333" y="85"/>
                    </a:lnTo>
                    <a:cubicBezTo>
                      <a:pt x="302" y="30"/>
                      <a:pt x="245" y="1"/>
                      <a:pt x="1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28"/>
              <p:cNvSpPr/>
              <p:nvPr/>
            </p:nvSpPr>
            <p:spPr>
              <a:xfrm>
                <a:off x="3633470" y="1545195"/>
                <a:ext cx="22757" cy="28995"/>
              </a:xfrm>
              <a:custGeom>
                <a:avLst/>
                <a:gdLst/>
                <a:ahLst/>
                <a:cxnLst/>
                <a:rect l="l" t="t" r="r" b="b"/>
                <a:pathLst>
                  <a:path w="715" h="911" extrusionOk="0">
                    <a:moveTo>
                      <a:pt x="181" y="1"/>
                    </a:moveTo>
                    <a:cubicBezTo>
                      <a:pt x="155" y="1"/>
                      <a:pt x="130" y="6"/>
                      <a:pt x="107" y="17"/>
                    </a:cubicBezTo>
                    <a:cubicBezTo>
                      <a:pt x="24" y="65"/>
                      <a:pt x="0" y="172"/>
                      <a:pt x="48" y="244"/>
                    </a:cubicBezTo>
                    <a:lnTo>
                      <a:pt x="381" y="839"/>
                    </a:lnTo>
                    <a:cubicBezTo>
                      <a:pt x="417" y="887"/>
                      <a:pt x="477" y="910"/>
                      <a:pt x="524" y="910"/>
                    </a:cubicBezTo>
                    <a:cubicBezTo>
                      <a:pt x="548" y="910"/>
                      <a:pt x="584" y="910"/>
                      <a:pt x="596" y="898"/>
                    </a:cubicBezTo>
                    <a:cubicBezTo>
                      <a:pt x="679" y="851"/>
                      <a:pt x="715" y="744"/>
                      <a:pt x="667" y="672"/>
                    </a:cubicBezTo>
                    <a:lnTo>
                      <a:pt x="322" y="77"/>
                    </a:lnTo>
                    <a:cubicBezTo>
                      <a:pt x="297" y="28"/>
                      <a:pt x="238" y="1"/>
                      <a:pt x="1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28"/>
              <p:cNvSpPr/>
              <p:nvPr/>
            </p:nvSpPr>
            <p:spPr>
              <a:xfrm>
                <a:off x="3823703" y="1601498"/>
                <a:ext cx="31095" cy="21197"/>
              </a:xfrm>
              <a:custGeom>
                <a:avLst/>
                <a:gdLst/>
                <a:ahLst/>
                <a:cxnLst/>
                <a:rect l="l" t="t" r="r" b="b"/>
                <a:pathLst>
                  <a:path w="977" h="666" extrusionOk="0">
                    <a:moveTo>
                      <a:pt x="778" y="1"/>
                    </a:moveTo>
                    <a:cubicBezTo>
                      <a:pt x="751" y="1"/>
                      <a:pt x="725" y="7"/>
                      <a:pt x="703" y="22"/>
                    </a:cubicBezTo>
                    <a:lnTo>
                      <a:pt x="107" y="368"/>
                    </a:lnTo>
                    <a:cubicBezTo>
                      <a:pt x="36" y="415"/>
                      <a:pt x="0" y="511"/>
                      <a:pt x="48" y="594"/>
                    </a:cubicBezTo>
                    <a:cubicBezTo>
                      <a:pt x="84" y="630"/>
                      <a:pt x="143" y="665"/>
                      <a:pt x="179" y="665"/>
                    </a:cubicBezTo>
                    <a:cubicBezTo>
                      <a:pt x="215" y="665"/>
                      <a:pt x="238" y="665"/>
                      <a:pt x="262" y="653"/>
                    </a:cubicBezTo>
                    <a:lnTo>
                      <a:pt x="857" y="308"/>
                    </a:lnTo>
                    <a:cubicBezTo>
                      <a:pt x="953" y="249"/>
                      <a:pt x="977" y="153"/>
                      <a:pt x="929" y="82"/>
                    </a:cubicBezTo>
                    <a:cubicBezTo>
                      <a:pt x="896" y="33"/>
                      <a:pt x="836" y="1"/>
                      <a:pt x="7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28"/>
              <p:cNvSpPr/>
              <p:nvPr/>
            </p:nvSpPr>
            <p:spPr>
              <a:xfrm>
                <a:off x="3577390" y="1743608"/>
                <a:ext cx="31095" cy="21197"/>
              </a:xfrm>
              <a:custGeom>
                <a:avLst/>
                <a:gdLst/>
                <a:ahLst/>
                <a:cxnLst/>
                <a:rect l="l" t="t" r="r" b="b"/>
                <a:pathLst>
                  <a:path w="977" h="666" extrusionOk="0">
                    <a:moveTo>
                      <a:pt x="778" y="1"/>
                    </a:moveTo>
                    <a:cubicBezTo>
                      <a:pt x="751" y="1"/>
                      <a:pt x="725" y="7"/>
                      <a:pt x="703" y="22"/>
                    </a:cubicBezTo>
                    <a:lnTo>
                      <a:pt x="107" y="368"/>
                    </a:lnTo>
                    <a:cubicBezTo>
                      <a:pt x="36" y="415"/>
                      <a:pt x="0" y="510"/>
                      <a:pt x="48" y="594"/>
                    </a:cubicBezTo>
                    <a:cubicBezTo>
                      <a:pt x="84" y="629"/>
                      <a:pt x="143" y="665"/>
                      <a:pt x="179" y="665"/>
                    </a:cubicBezTo>
                    <a:cubicBezTo>
                      <a:pt x="214" y="665"/>
                      <a:pt x="238" y="665"/>
                      <a:pt x="262" y="653"/>
                    </a:cubicBezTo>
                    <a:lnTo>
                      <a:pt x="857" y="308"/>
                    </a:lnTo>
                    <a:cubicBezTo>
                      <a:pt x="941" y="260"/>
                      <a:pt x="976" y="153"/>
                      <a:pt x="929" y="82"/>
                    </a:cubicBezTo>
                    <a:cubicBezTo>
                      <a:pt x="896" y="33"/>
                      <a:pt x="835" y="1"/>
                      <a:pt x="7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28"/>
              <p:cNvSpPr/>
              <p:nvPr/>
            </p:nvSpPr>
            <p:spPr>
              <a:xfrm>
                <a:off x="3732358" y="1593032"/>
                <a:ext cx="71294" cy="62255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956" extrusionOk="0">
                    <a:moveTo>
                      <a:pt x="186" y="1"/>
                    </a:moveTo>
                    <a:cubicBezTo>
                      <a:pt x="103" y="1"/>
                      <a:pt x="34" y="47"/>
                      <a:pt x="13" y="122"/>
                    </a:cubicBezTo>
                    <a:cubicBezTo>
                      <a:pt x="1" y="217"/>
                      <a:pt x="48" y="300"/>
                      <a:pt x="132" y="324"/>
                    </a:cubicBezTo>
                    <a:cubicBezTo>
                      <a:pt x="930" y="527"/>
                      <a:pt x="1584" y="1098"/>
                      <a:pt x="1894" y="1848"/>
                    </a:cubicBezTo>
                    <a:cubicBezTo>
                      <a:pt x="1918" y="1908"/>
                      <a:pt x="1977" y="1955"/>
                      <a:pt x="2037" y="1955"/>
                    </a:cubicBezTo>
                    <a:cubicBezTo>
                      <a:pt x="2061" y="1955"/>
                      <a:pt x="2084" y="1955"/>
                      <a:pt x="2096" y="1943"/>
                    </a:cubicBezTo>
                    <a:cubicBezTo>
                      <a:pt x="2192" y="1908"/>
                      <a:pt x="2239" y="1824"/>
                      <a:pt x="2192" y="1729"/>
                    </a:cubicBezTo>
                    <a:cubicBezTo>
                      <a:pt x="1846" y="884"/>
                      <a:pt x="1108" y="229"/>
                      <a:pt x="215" y="3"/>
                    </a:cubicBezTo>
                    <a:cubicBezTo>
                      <a:pt x="205" y="1"/>
                      <a:pt x="196" y="1"/>
                      <a:pt x="1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21" name="Google Shape;321;p28"/>
            <p:cNvSpPr/>
            <p:nvPr/>
          </p:nvSpPr>
          <p:spPr>
            <a:xfrm>
              <a:off x="6062522" y="3966525"/>
              <a:ext cx="461377" cy="461406"/>
            </a:xfrm>
            <a:custGeom>
              <a:avLst/>
              <a:gdLst/>
              <a:ahLst/>
              <a:cxnLst/>
              <a:rect l="l" t="t" r="r" b="b"/>
              <a:pathLst>
                <a:path w="11693" h="11693" extrusionOk="0">
                  <a:moveTo>
                    <a:pt x="10252" y="584"/>
                  </a:moveTo>
                  <a:lnTo>
                    <a:pt x="10252" y="1263"/>
                  </a:lnTo>
                  <a:cubicBezTo>
                    <a:pt x="10252" y="1358"/>
                    <a:pt x="10323" y="1429"/>
                    <a:pt x="10406" y="1429"/>
                  </a:cubicBezTo>
                  <a:lnTo>
                    <a:pt x="11097" y="1429"/>
                  </a:lnTo>
                  <a:lnTo>
                    <a:pt x="9609" y="2918"/>
                  </a:lnTo>
                  <a:lnTo>
                    <a:pt x="9001" y="2918"/>
                  </a:lnTo>
                  <a:lnTo>
                    <a:pt x="9978" y="1941"/>
                  </a:lnTo>
                  <a:cubicBezTo>
                    <a:pt x="10037" y="1882"/>
                    <a:pt x="10037" y="1751"/>
                    <a:pt x="9978" y="1691"/>
                  </a:cubicBezTo>
                  <a:cubicBezTo>
                    <a:pt x="9948" y="1667"/>
                    <a:pt x="9903" y="1656"/>
                    <a:pt x="9859" y="1656"/>
                  </a:cubicBezTo>
                  <a:cubicBezTo>
                    <a:pt x="9814" y="1656"/>
                    <a:pt x="9769" y="1667"/>
                    <a:pt x="9740" y="1691"/>
                  </a:cubicBezTo>
                  <a:lnTo>
                    <a:pt x="8763" y="2679"/>
                  </a:lnTo>
                  <a:lnTo>
                    <a:pt x="8763" y="2072"/>
                  </a:lnTo>
                  <a:lnTo>
                    <a:pt x="10252" y="584"/>
                  </a:lnTo>
                  <a:close/>
                  <a:moveTo>
                    <a:pt x="4739" y="2537"/>
                  </a:moveTo>
                  <a:cubicBezTo>
                    <a:pt x="5894" y="2537"/>
                    <a:pt x="6942" y="2977"/>
                    <a:pt x="7739" y="3703"/>
                  </a:cubicBezTo>
                  <a:lnTo>
                    <a:pt x="4620" y="6811"/>
                  </a:lnTo>
                  <a:cubicBezTo>
                    <a:pt x="4560" y="6870"/>
                    <a:pt x="4560" y="7001"/>
                    <a:pt x="4620" y="7049"/>
                  </a:cubicBezTo>
                  <a:cubicBezTo>
                    <a:pt x="4656" y="7085"/>
                    <a:pt x="4703" y="7097"/>
                    <a:pt x="4739" y="7097"/>
                  </a:cubicBezTo>
                  <a:cubicBezTo>
                    <a:pt x="4787" y="7097"/>
                    <a:pt x="4834" y="7085"/>
                    <a:pt x="4858" y="7049"/>
                  </a:cubicBezTo>
                  <a:lnTo>
                    <a:pt x="5632" y="6275"/>
                  </a:lnTo>
                  <a:cubicBezTo>
                    <a:pt x="5775" y="6478"/>
                    <a:pt x="5846" y="6692"/>
                    <a:pt x="5846" y="6930"/>
                  </a:cubicBezTo>
                  <a:cubicBezTo>
                    <a:pt x="5846" y="7549"/>
                    <a:pt x="5358" y="8037"/>
                    <a:pt x="4739" y="8037"/>
                  </a:cubicBezTo>
                  <a:cubicBezTo>
                    <a:pt x="4132" y="8037"/>
                    <a:pt x="3644" y="7549"/>
                    <a:pt x="3644" y="6930"/>
                  </a:cubicBezTo>
                  <a:cubicBezTo>
                    <a:pt x="3644" y="6323"/>
                    <a:pt x="4132" y="5835"/>
                    <a:pt x="4739" y="5835"/>
                  </a:cubicBezTo>
                  <a:cubicBezTo>
                    <a:pt x="4822" y="5835"/>
                    <a:pt x="4882" y="5835"/>
                    <a:pt x="4953" y="5847"/>
                  </a:cubicBezTo>
                  <a:cubicBezTo>
                    <a:pt x="4962" y="5848"/>
                    <a:pt x="4970" y="5848"/>
                    <a:pt x="4979" y="5848"/>
                  </a:cubicBezTo>
                  <a:cubicBezTo>
                    <a:pt x="5055" y="5848"/>
                    <a:pt x="5133" y="5801"/>
                    <a:pt x="5144" y="5716"/>
                  </a:cubicBezTo>
                  <a:cubicBezTo>
                    <a:pt x="5156" y="5620"/>
                    <a:pt x="5096" y="5537"/>
                    <a:pt x="5013" y="5525"/>
                  </a:cubicBezTo>
                  <a:cubicBezTo>
                    <a:pt x="4918" y="5513"/>
                    <a:pt x="4834" y="5489"/>
                    <a:pt x="4739" y="5489"/>
                  </a:cubicBezTo>
                  <a:cubicBezTo>
                    <a:pt x="3941" y="5489"/>
                    <a:pt x="3298" y="6144"/>
                    <a:pt x="3298" y="6942"/>
                  </a:cubicBezTo>
                  <a:cubicBezTo>
                    <a:pt x="3298" y="7740"/>
                    <a:pt x="3953" y="8383"/>
                    <a:pt x="4739" y="8383"/>
                  </a:cubicBezTo>
                  <a:cubicBezTo>
                    <a:pt x="5549" y="8383"/>
                    <a:pt x="6192" y="7728"/>
                    <a:pt x="6192" y="6942"/>
                  </a:cubicBezTo>
                  <a:cubicBezTo>
                    <a:pt x="6192" y="6609"/>
                    <a:pt x="6084" y="6299"/>
                    <a:pt x="5870" y="6049"/>
                  </a:cubicBezTo>
                  <a:lnTo>
                    <a:pt x="6406" y="5513"/>
                  </a:lnTo>
                  <a:cubicBezTo>
                    <a:pt x="6751" y="5906"/>
                    <a:pt x="6942" y="6418"/>
                    <a:pt x="6942" y="6942"/>
                  </a:cubicBezTo>
                  <a:cubicBezTo>
                    <a:pt x="6942" y="8156"/>
                    <a:pt x="5965" y="9133"/>
                    <a:pt x="4739" y="9133"/>
                  </a:cubicBezTo>
                  <a:cubicBezTo>
                    <a:pt x="3525" y="9133"/>
                    <a:pt x="2536" y="8156"/>
                    <a:pt x="2536" y="6942"/>
                  </a:cubicBezTo>
                  <a:cubicBezTo>
                    <a:pt x="2536" y="5716"/>
                    <a:pt x="3525" y="4739"/>
                    <a:pt x="4739" y="4739"/>
                  </a:cubicBezTo>
                  <a:cubicBezTo>
                    <a:pt x="5120" y="4739"/>
                    <a:pt x="5477" y="4823"/>
                    <a:pt x="5787" y="5001"/>
                  </a:cubicBezTo>
                  <a:cubicBezTo>
                    <a:pt x="5812" y="5016"/>
                    <a:pt x="5840" y="5022"/>
                    <a:pt x="5868" y="5022"/>
                  </a:cubicBezTo>
                  <a:cubicBezTo>
                    <a:pt x="5930" y="5022"/>
                    <a:pt x="5992" y="4988"/>
                    <a:pt x="6025" y="4930"/>
                  </a:cubicBezTo>
                  <a:cubicBezTo>
                    <a:pt x="6073" y="4834"/>
                    <a:pt x="6037" y="4739"/>
                    <a:pt x="5953" y="4692"/>
                  </a:cubicBezTo>
                  <a:cubicBezTo>
                    <a:pt x="5572" y="4501"/>
                    <a:pt x="5156" y="4370"/>
                    <a:pt x="4739" y="4370"/>
                  </a:cubicBezTo>
                  <a:cubicBezTo>
                    <a:pt x="3346" y="4370"/>
                    <a:pt x="2203" y="5525"/>
                    <a:pt x="2203" y="6918"/>
                  </a:cubicBezTo>
                  <a:cubicBezTo>
                    <a:pt x="2203" y="8323"/>
                    <a:pt x="3346" y="9466"/>
                    <a:pt x="4739" y="9466"/>
                  </a:cubicBezTo>
                  <a:cubicBezTo>
                    <a:pt x="6144" y="9466"/>
                    <a:pt x="7287" y="8323"/>
                    <a:pt x="7287" y="6918"/>
                  </a:cubicBezTo>
                  <a:cubicBezTo>
                    <a:pt x="7287" y="6299"/>
                    <a:pt x="7061" y="5716"/>
                    <a:pt x="6668" y="5239"/>
                  </a:cubicBezTo>
                  <a:lnTo>
                    <a:pt x="7204" y="4704"/>
                  </a:lnTo>
                  <a:cubicBezTo>
                    <a:pt x="7751" y="5311"/>
                    <a:pt x="8049" y="6085"/>
                    <a:pt x="8049" y="6918"/>
                  </a:cubicBezTo>
                  <a:cubicBezTo>
                    <a:pt x="8049" y="8740"/>
                    <a:pt x="6561" y="10228"/>
                    <a:pt x="4739" y="10228"/>
                  </a:cubicBezTo>
                  <a:cubicBezTo>
                    <a:pt x="2929" y="10228"/>
                    <a:pt x="1441" y="8740"/>
                    <a:pt x="1441" y="6918"/>
                  </a:cubicBezTo>
                  <a:cubicBezTo>
                    <a:pt x="1441" y="5108"/>
                    <a:pt x="2929" y="3620"/>
                    <a:pt x="4739" y="3620"/>
                  </a:cubicBezTo>
                  <a:cubicBezTo>
                    <a:pt x="5382" y="3620"/>
                    <a:pt x="5989" y="3799"/>
                    <a:pt x="6525" y="4132"/>
                  </a:cubicBezTo>
                  <a:cubicBezTo>
                    <a:pt x="6558" y="4151"/>
                    <a:pt x="6594" y="4161"/>
                    <a:pt x="6628" y="4161"/>
                  </a:cubicBezTo>
                  <a:cubicBezTo>
                    <a:pt x="6679" y="4161"/>
                    <a:pt x="6727" y="4139"/>
                    <a:pt x="6763" y="4096"/>
                  </a:cubicBezTo>
                  <a:cubicBezTo>
                    <a:pt x="6811" y="4025"/>
                    <a:pt x="6799" y="3918"/>
                    <a:pt x="6727" y="3858"/>
                  </a:cubicBezTo>
                  <a:cubicBezTo>
                    <a:pt x="6144" y="3477"/>
                    <a:pt x="5453" y="3275"/>
                    <a:pt x="4763" y="3275"/>
                  </a:cubicBezTo>
                  <a:cubicBezTo>
                    <a:pt x="2751" y="3275"/>
                    <a:pt x="1108" y="4918"/>
                    <a:pt x="1108" y="6918"/>
                  </a:cubicBezTo>
                  <a:cubicBezTo>
                    <a:pt x="1108" y="8930"/>
                    <a:pt x="2751" y="10573"/>
                    <a:pt x="4763" y="10573"/>
                  </a:cubicBezTo>
                  <a:cubicBezTo>
                    <a:pt x="6763" y="10573"/>
                    <a:pt x="8406" y="8930"/>
                    <a:pt x="8406" y="6918"/>
                  </a:cubicBezTo>
                  <a:cubicBezTo>
                    <a:pt x="8406" y="6013"/>
                    <a:pt x="8061" y="5132"/>
                    <a:pt x="7454" y="4465"/>
                  </a:cubicBezTo>
                  <a:lnTo>
                    <a:pt x="7989" y="3930"/>
                  </a:lnTo>
                  <a:cubicBezTo>
                    <a:pt x="8704" y="4739"/>
                    <a:pt x="9144" y="5775"/>
                    <a:pt x="9144" y="6942"/>
                  </a:cubicBezTo>
                  <a:cubicBezTo>
                    <a:pt x="9144" y="9359"/>
                    <a:pt x="7168" y="11347"/>
                    <a:pt x="4739" y="11347"/>
                  </a:cubicBezTo>
                  <a:cubicBezTo>
                    <a:pt x="2322" y="11347"/>
                    <a:pt x="334" y="9359"/>
                    <a:pt x="334" y="6942"/>
                  </a:cubicBezTo>
                  <a:cubicBezTo>
                    <a:pt x="334" y="4513"/>
                    <a:pt x="2322" y="2537"/>
                    <a:pt x="4739" y="2537"/>
                  </a:cubicBezTo>
                  <a:close/>
                  <a:moveTo>
                    <a:pt x="10403" y="1"/>
                  </a:moveTo>
                  <a:cubicBezTo>
                    <a:pt x="10360" y="1"/>
                    <a:pt x="10315" y="16"/>
                    <a:pt x="10275" y="48"/>
                  </a:cubicBezTo>
                  <a:lnTo>
                    <a:pt x="8466" y="1882"/>
                  </a:lnTo>
                  <a:cubicBezTo>
                    <a:pt x="8430" y="1906"/>
                    <a:pt x="8418" y="1953"/>
                    <a:pt x="8418" y="1989"/>
                  </a:cubicBezTo>
                  <a:lnTo>
                    <a:pt x="8418" y="3025"/>
                  </a:lnTo>
                  <a:lnTo>
                    <a:pt x="7978" y="3465"/>
                  </a:lnTo>
                  <a:cubicBezTo>
                    <a:pt x="7120" y="2679"/>
                    <a:pt x="5989" y="2203"/>
                    <a:pt x="4739" y="2203"/>
                  </a:cubicBezTo>
                  <a:cubicBezTo>
                    <a:pt x="2120" y="2203"/>
                    <a:pt x="0" y="4334"/>
                    <a:pt x="0" y="6954"/>
                  </a:cubicBezTo>
                  <a:cubicBezTo>
                    <a:pt x="0" y="9573"/>
                    <a:pt x="2120" y="11692"/>
                    <a:pt x="4739" y="11692"/>
                  </a:cubicBezTo>
                  <a:cubicBezTo>
                    <a:pt x="7358" y="11692"/>
                    <a:pt x="9490" y="9573"/>
                    <a:pt x="9490" y="6954"/>
                  </a:cubicBezTo>
                  <a:cubicBezTo>
                    <a:pt x="9490" y="5704"/>
                    <a:pt x="9013" y="4573"/>
                    <a:pt x="8228" y="3715"/>
                  </a:cubicBezTo>
                  <a:lnTo>
                    <a:pt x="8668" y="3275"/>
                  </a:lnTo>
                  <a:lnTo>
                    <a:pt x="9704" y="3275"/>
                  </a:lnTo>
                  <a:cubicBezTo>
                    <a:pt x="9740" y="3275"/>
                    <a:pt x="9787" y="3263"/>
                    <a:pt x="9823" y="3227"/>
                  </a:cubicBezTo>
                  <a:lnTo>
                    <a:pt x="11645" y="1394"/>
                  </a:lnTo>
                  <a:cubicBezTo>
                    <a:pt x="11680" y="1346"/>
                    <a:pt x="11692" y="1263"/>
                    <a:pt x="11668" y="1203"/>
                  </a:cubicBezTo>
                  <a:cubicBezTo>
                    <a:pt x="11633" y="1144"/>
                    <a:pt x="11573" y="1096"/>
                    <a:pt x="11502" y="1096"/>
                  </a:cubicBezTo>
                  <a:lnTo>
                    <a:pt x="10573" y="1096"/>
                  </a:lnTo>
                  <a:lnTo>
                    <a:pt x="10573" y="179"/>
                  </a:lnTo>
                  <a:cubicBezTo>
                    <a:pt x="10573" y="108"/>
                    <a:pt x="10537" y="48"/>
                    <a:pt x="10466" y="12"/>
                  </a:cubicBezTo>
                  <a:cubicBezTo>
                    <a:pt x="10446" y="5"/>
                    <a:pt x="10425" y="1"/>
                    <a:pt x="104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2" name="Google Shape;322;p28"/>
            <p:cNvGrpSpPr/>
            <p:nvPr/>
          </p:nvGrpSpPr>
          <p:grpSpPr>
            <a:xfrm>
              <a:off x="5242982" y="2795092"/>
              <a:ext cx="467992" cy="416261"/>
              <a:chOff x="854261" y="2908813"/>
              <a:chExt cx="377474" cy="335748"/>
            </a:xfrm>
          </p:grpSpPr>
          <p:sp>
            <p:nvSpPr>
              <p:cNvPr id="323" name="Google Shape;323;p28"/>
              <p:cNvSpPr/>
              <p:nvPr/>
            </p:nvSpPr>
            <p:spPr>
              <a:xfrm>
                <a:off x="896337" y="3079695"/>
                <a:ext cx="47391" cy="17091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537" extrusionOk="0">
                    <a:moveTo>
                      <a:pt x="179" y="1"/>
                    </a:moveTo>
                    <a:cubicBezTo>
                      <a:pt x="96" y="1"/>
                      <a:pt x="0" y="72"/>
                      <a:pt x="0" y="179"/>
                    </a:cubicBezTo>
                    <a:cubicBezTo>
                      <a:pt x="0" y="263"/>
                      <a:pt x="84" y="358"/>
                      <a:pt x="179" y="358"/>
                    </a:cubicBezTo>
                    <a:cubicBezTo>
                      <a:pt x="381" y="358"/>
                      <a:pt x="941" y="382"/>
                      <a:pt x="1227" y="525"/>
                    </a:cubicBezTo>
                    <a:cubicBezTo>
                      <a:pt x="1251" y="537"/>
                      <a:pt x="1274" y="537"/>
                      <a:pt x="1298" y="537"/>
                    </a:cubicBezTo>
                    <a:cubicBezTo>
                      <a:pt x="1358" y="537"/>
                      <a:pt x="1417" y="501"/>
                      <a:pt x="1453" y="441"/>
                    </a:cubicBezTo>
                    <a:cubicBezTo>
                      <a:pt x="1489" y="358"/>
                      <a:pt x="1465" y="251"/>
                      <a:pt x="1370" y="203"/>
                    </a:cubicBezTo>
                    <a:cubicBezTo>
                      <a:pt x="977" y="1"/>
                      <a:pt x="215" y="1"/>
                      <a:pt x="1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28"/>
              <p:cNvSpPr/>
              <p:nvPr/>
            </p:nvSpPr>
            <p:spPr>
              <a:xfrm>
                <a:off x="878514" y="3191855"/>
                <a:ext cx="11426" cy="52706"/>
              </a:xfrm>
              <a:custGeom>
                <a:avLst/>
                <a:gdLst/>
                <a:ahLst/>
                <a:cxnLst/>
                <a:rect l="l" t="t" r="r" b="b"/>
                <a:pathLst>
                  <a:path w="359" h="1656" extrusionOk="0">
                    <a:moveTo>
                      <a:pt x="179" y="1"/>
                    </a:moveTo>
                    <a:cubicBezTo>
                      <a:pt x="84" y="1"/>
                      <a:pt x="1" y="72"/>
                      <a:pt x="1" y="180"/>
                    </a:cubicBezTo>
                    <a:lnTo>
                      <a:pt x="1" y="1477"/>
                    </a:lnTo>
                    <a:cubicBezTo>
                      <a:pt x="1" y="1561"/>
                      <a:pt x="72" y="1656"/>
                      <a:pt x="179" y="1656"/>
                    </a:cubicBezTo>
                    <a:cubicBezTo>
                      <a:pt x="287" y="1656"/>
                      <a:pt x="358" y="1585"/>
                      <a:pt x="358" y="1477"/>
                    </a:cubicBezTo>
                    <a:lnTo>
                      <a:pt x="358" y="180"/>
                    </a:lnTo>
                    <a:cubicBezTo>
                      <a:pt x="358" y="72"/>
                      <a:pt x="287" y="1"/>
                      <a:pt x="1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28"/>
              <p:cNvSpPr/>
              <p:nvPr/>
            </p:nvSpPr>
            <p:spPr>
              <a:xfrm>
                <a:off x="854261" y="3050159"/>
                <a:ext cx="219451" cy="194052"/>
              </a:xfrm>
              <a:custGeom>
                <a:avLst/>
                <a:gdLst/>
                <a:ahLst/>
                <a:cxnLst/>
                <a:rect l="l" t="t" r="r" b="b"/>
                <a:pathLst>
                  <a:path w="6895" h="6097" extrusionOk="0">
                    <a:moveTo>
                      <a:pt x="6406" y="679"/>
                    </a:moveTo>
                    <a:lnTo>
                      <a:pt x="6466" y="929"/>
                    </a:lnTo>
                    <a:cubicBezTo>
                      <a:pt x="6490" y="1000"/>
                      <a:pt x="6478" y="1072"/>
                      <a:pt x="6418" y="1119"/>
                    </a:cubicBezTo>
                    <a:lnTo>
                      <a:pt x="6311" y="1226"/>
                    </a:lnTo>
                    <a:lnTo>
                      <a:pt x="6073" y="988"/>
                    </a:lnTo>
                    <a:lnTo>
                      <a:pt x="6406" y="679"/>
                    </a:lnTo>
                    <a:close/>
                    <a:moveTo>
                      <a:pt x="3192" y="345"/>
                    </a:moveTo>
                    <a:lnTo>
                      <a:pt x="3192" y="1060"/>
                    </a:lnTo>
                    <a:cubicBezTo>
                      <a:pt x="3192" y="1179"/>
                      <a:pt x="3156" y="1298"/>
                      <a:pt x="3108" y="1405"/>
                    </a:cubicBezTo>
                    <a:lnTo>
                      <a:pt x="3025" y="1584"/>
                    </a:lnTo>
                    <a:cubicBezTo>
                      <a:pt x="3013" y="1607"/>
                      <a:pt x="3013" y="1619"/>
                      <a:pt x="3013" y="1655"/>
                    </a:cubicBezTo>
                    <a:lnTo>
                      <a:pt x="3013" y="2024"/>
                    </a:lnTo>
                    <a:cubicBezTo>
                      <a:pt x="2989" y="2286"/>
                      <a:pt x="2894" y="2524"/>
                      <a:pt x="2715" y="2703"/>
                    </a:cubicBezTo>
                    <a:cubicBezTo>
                      <a:pt x="2537" y="2881"/>
                      <a:pt x="2275" y="2965"/>
                      <a:pt x="2025" y="2965"/>
                    </a:cubicBezTo>
                    <a:cubicBezTo>
                      <a:pt x="1525" y="2953"/>
                      <a:pt x="1120" y="2500"/>
                      <a:pt x="1120" y="1988"/>
                    </a:cubicBezTo>
                    <a:lnTo>
                      <a:pt x="1120" y="1655"/>
                    </a:lnTo>
                    <a:cubicBezTo>
                      <a:pt x="1120" y="1619"/>
                      <a:pt x="1120" y="1596"/>
                      <a:pt x="1108" y="1584"/>
                    </a:cubicBezTo>
                    <a:lnTo>
                      <a:pt x="1001" y="1369"/>
                    </a:lnTo>
                    <a:cubicBezTo>
                      <a:pt x="953" y="1298"/>
                      <a:pt x="941" y="1203"/>
                      <a:pt x="941" y="1119"/>
                    </a:cubicBezTo>
                    <a:lnTo>
                      <a:pt x="941" y="1107"/>
                    </a:lnTo>
                    <a:cubicBezTo>
                      <a:pt x="941" y="691"/>
                      <a:pt x="1287" y="345"/>
                      <a:pt x="1703" y="345"/>
                    </a:cubicBezTo>
                    <a:close/>
                    <a:moveTo>
                      <a:pt x="2442" y="3227"/>
                    </a:moveTo>
                    <a:cubicBezTo>
                      <a:pt x="2454" y="3298"/>
                      <a:pt x="2477" y="3334"/>
                      <a:pt x="2489" y="3381"/>
                    </a:cubicBezTo>
                    <a:lnTo>
                      <a:pt x="2323" y="3548"/>
                    </a:lnTo>
                    <a:cubicBezTo>
                      <a:pt x="2251" y="3620"/>
                      <a:pt x="2156" y="3655"/>
                      <a:pt x="2059" y="3655"/>
                    </a:cubicBezTo>
                    <a:cubicBezTo>
                      <a:pt x="1962" y="3655"/>
                      <a:pt x="1864" y="3620"/>
                      <a:pt x="1787" y="3548"/>
                    </a:cubicBezTo>
                    <a:lnTo>
                      <a:pt x="1644" y="3393"/>
                    </a:lnTo>
                    <a:cubicBezTo>
                      <a:pt x="1656" y="3358"/>
                      <a:pt x="1668" y="3286"/>
                      <a:pt x="1668" y="3227"/>
                    </a:cubicBezTo>
                    <a:cubicBezTo>
                      <a:pt x="1775" y="3262"/>
                      <a:pt x="1894" y="3286"/>
                      <a:pt x="2013" y="3286"/>
                    </a:cubicBezTo>
                    <a:lnTo>
                      <a:pt x="2061" y="3286"/>
                    </a:lnTo>
                    <a:cubicBezTo>
                      <a:pt x="2192" y="3286"/>
                      <a:pt x="2323" y="3274"/>
                      <a:pt x="2442" y="3227"/>
                    </a:cubicBezTo>
                    <a:close/>
                    <a:moveTo>
                      <a:pt x="1680" y="0"/>
                    </a:moveTo>
                    <a:cubicBezTo>
                      <a:pt x="1072" y="0"/>
                      <a:pt x="584" y="500"/>
                      <a:pt x="584" y="1107"/>
                    </a:cubicBezTo>
                    <a:lnTo>
                      <a:pt x="584" y="1119"/>
                    </a:lnTo>
                    <a:cubicBezTo>
                      <a:pt x="584" y="1250"/>
                      <a:pt x="608" y="1405"/>
                      <a:pt x="668" y="1524"/>
                    </a:cubicBezTo>
                    <a:lnTo>
                      <a:pt x="763" y="1703"/>
                    </a:lnTo>
                    <a:lnTo>
                      <a:pt x="763" y="1988"/>
                    </a:lnTo>
                    <a:cubicBezTo>
                      <a:pt x="763" y="2429"/>
                      <a:pt x="977" y="2834"/>
                      <a:pt x="1311" y="3072"/>
                    </a:cubicBezTo>
                    <a:lnTo>
                      <a:pt x="1311" y="3215"/>
                    </a:lnTo>
                    <a:cubicBezTo>
                      <a:pt x="1311" y="3310"/>
                      <a:pt x="1251" y="3381"/>
                      <a:pt x="1156" y="3417"/>
                    </a:cubicBezTo>
                    <a:lnTo>
                      <a:pt x="537" y="3596"/>
                    </a:lnTo>
                    <a:cubicBezTo>
                      <a:pt x="227" y="3679"/>
                      <a:pt x="1" y="3965"/>
                      <a:pt x="1" y="4286"/>
                    </a:cubicBezTo>
                    <a:lnTo>
                      <a:pt x="1" y="5917"/>
                    </a:lnTo>
                    <a:cubicBezTo>
                      <a:pt x="1" y="6001"/>
                      <a:pt x="72" y="6096"/>
                      <a:pt x="179" y="6096"/>
                    </a:cubicBezTo>
                    <a:cubicBezTo>
                      <a:pt x="287" y="6096"/>
                      <a:pt x="358" y="6013"/>
                      <a:pt x="358" y="5917"/>
                    </a:cubicBezTo>
                    <a:lnTo>
                      <a:pt x="358" y="4310"/>
                    </a:lnTo>
                    <a:cubicBezTo>
                      <a:pt x="358" y="4143"/>
                      <a:pt x="477" y="3977"/>
                      <a:pt x="644" y="3929"/>
                    </a:cubicBezTo>
                    <a:lnTo>
                      <a:pt x="1263" y="3751"/>
                    </a:lnTo>
                    <a:cubicBezTo>
                      <a:pt x="1322" y="3739"/>
                      <a:pt x="1370" y="3715"/>
                      <a:pt x="1418" y="3679"/>
                    </a:cubicBezTo>
                    <a:lnTo>
                      <a:pt x="1513" y="3786"/>
                    </a:lnTo>
                    <a:cubicBezTo>
                      <a:pt x="1668" y="3929"/>
                      <a:pt x="1846" y="3989"/>
                      <a:pt x="2037" y="3989"/>
                    </a:cubicBezTo>
                    <a:cubicBezTo>
                      <a:pt x="2227" y="3989"/>
                      <a:pt x="2406" y="3917"/>
                      <a:pt x="2561" y="3786"/>
                    </a:cubicBezTo>
                    <a:lnTo>
                      <a:pt x="2727" y="3620"/>
                    </a:lnTo>
                    <a:cubicBezTo>
                      <a:pt x="2799" y="3655"/>
                      <a:pt x="2870" y="3679"/>
                      <a:pt x="2966" y="3679"/>
                    </a:cubicBezTo>
                    <a:lnTo>
                      <a:pt x="3001" y="3679"/>
                    </a:lnTo>
                    <a:cubicBezTo>
                      <a:pt x="3144" y="3679"/>
                      <a:pt x="3275" y="3620"/>
                      <a:pt x="3382" y="3524"/>
                    </a:cubicBezTo>
                    <a:lnTo>
                      <a:pt x="5823" y="1226"/>
                    </a:lnTo>
                    <a:lnTo>
                      <a:pt x="6061" y="1465"/>
                    </a:lnTo>
                    <a:lnTo>
                      <a:pt x="3239" y="4274"/>
                    </a:lnTo>
                    <a:cubicBezTo>
                      <a:pt x="3061" y="4453"/>
                      <a:pt x="2977" y="4679"/>
                      <a:pt x="2977" y="4917"/>
                    </a:cubicBezTo>
                    <a:lnTo>
                      <a:pt x="2977" y="5906"/>
                    </a:lnTo>
                    <a:cubicBezTo>
                      <a:pt x="2977" y="6001"/>
                      <a:pt x="3049" y="6096"/>
                      <a:pt x="3156" y="6096"/>
                    </a:cubicBezTo>
                    <a:cubicBezTo>
                      <a:pt x="3239" y="6096"/>
                      <a:pt x="3335" y="6013"/>
                      <a:pt x="3335" y="5906"/>
                    </a:cubicBezTo>
                    <a:lnTo>
                      <a:pt x="3335" y="4917"/>
                    </a:lnTo>
                    <a:cubicBezTo>
                      <a:pt x="3335" y="4763"/>
                      <a:pt x="3394" y="4620"/>
                      <a:pt x="3501" y="4513"/>
                    </a:cubicBezTo>
                    <a:lnTo>
                      <a:pt x="6656" y="1357"/>
                    </a:lnTo>
                    <a:cubicBezTo>
                      <a:pt x="6787" y="1226"/>
                      <a:pt x="6847" y="1024"/>
                      <a:pt x="6799" y="834"/>
                    </a:cubicBezTo>
                    <a:lnTo>
                      <a:pt x="6704" y="405"/>
                    </a:lnTo>
                    <a:lnTo>
                      <a:pt x="6823" y="298"/>
                    </a:lnTo>
                    <a:cubicBezTo>
                      <a:pt x="6895" y="238"/>
                      <a:pt x="6895" y="119"/>
                      <a:pt x="6823" y="60"/>
                    </a:cubicBezTo>
                    <a:cubicBezTo>
                      <a:pt x="6793" y="24"/>
                      <a:pt x="6749" y="6"/>
                      <a:pt x="6704" y="6"/>
                    </a:cubicBezTo>
                    <a:cubicBezTo>
                      <a:pt x="6659" y="6"/>
                      <a:pt x="6615" y="24"/>
                      <a:pt x="6585" y="60"/>
                    </a:cubicBezTo>
                    <a:lnTo>
                      <a:pt x="3156" y="3274"/>
                    </a:lnTo>
                    <a:cubicBezTo>
                      <a:pt x="3132" y="3310"/>
                      <a:pt x="3073" y="3334"/>
                      <a:pt x="3025" y="3334"/>
                    </a:cubicBezTo>
                    <a:lnTo>
                      <a:pt x="2977" y="3334"/>
                    </a:lnTo>
                    <a:cubicBezTo>
                      <a:pt x="2870" y="3334"/>
                      <a:pt x="2787" y="3250"/>
                      <a:pt x="2787" y="3143"/>
                    </a:cubicBezTo>
                    <a:lnTo>
                      <a:pt x="2787" y="3084"/>
                    </a:lnTo>
                    <a:cubicBezTo>
                      <a:pt x="2846" y="3036"/>
                      <a:pt x="2906" y="3000"/>
                      <a:pt x="2942" y="2953"/>
                    </a:cubicBezTo>
                    <a:cubicBezTo>
                      <a:pt x="3204" y="2715"/>
                      <a:pt x="3335" y="2381"/>
                      <a:pt x="3335" y="2024"/>
                    </a:cubicBezTo>
                    <a:lnTo>
                      <a:pt x="3335" y="1703"/>
                    </a:lnTo>
                    <a:lnTo>
                      <a:pt x="3406" y="1572"/>
                    </a:lnTo>
                    <a:cubicBezTo>
                      <a:pt x="3477" y="1417"/>
                      <a:pt x="3525" y="1238"/>
                      <a:pt x="3525" y="1072"/>
                    </a:cubicBezTo>
                    <a:lnTo>
                      <a:pt x="3525" y="179"/>
                    </a:lnTo>
                    <a:cubicBezTo>
                      <a:pt x="3525" y="95"/>
                      <a:pt x="3454" y="0"/>
                      <a:pt x="33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28"/>
              <p:cNvSpPr/>
              <p:nvPr/>
            </p:nvSpPr>
            <p:spPr>
              <a:xfrm>
                <a:off x="1008115" y="2908813"/>
                <a:ext cx="223620" cy="188355"/>
              </a:xfrm>
              <a:custGeom>
                <a:avLst/>
                <a:gdLst/>
                <a:ahLst/>
                <a:cxnLst/>
                <a:rect l="l" t="t" r="r" b="b"/>
                <a:pathLst>
                  <a:path w="7026" h="5918" extrusionOk="0">
                    <a:moveTo>
                      <a:pt x="560" y="0"/>
                    </a:moveTo>
                    <a:cubicBezTo>
                      <a:pt x="263" y="0"/>
                      <a:pt x="1" y="238"/>
                      <a:pt x="1" y="548"/>
                    </a:cubicBezTo>
                    <a:lnTo>
                      <a:pt x="1" y="5251"/>
                    </a:lnTo>
                    <a:cubicBezTo>
                      <a:pt x="1" y="5334"/>
                      <a:pt x="84" y="5429"/>
                      <a:pt x="179" y="5429"/>
                    </a:cubicBezTo>
                    <a:cubicBezTo>
                      <a:pt x="287" y="5429"/>
                      <a:pt x="358" y="5358"/>
                      <a:pt x="358" y="5251"/>
                    </a:cubicBezTo>
                    <a:lnTo>
                      <a:pt x="358" y="548"/>
                    </a:lnTo>
                    <a:cubicBezTo>
                      <a:pt x="358" y="441"/>
                      <a:pt x="453" y="357"/>
                      <a:pt x="560" y="357"/>
                    </a:cubicBezTo>
                    <a:lnTo>
                      <a:pt x="6478" y="357"/>
                    </a:lnTo>
                    <a:cubicBezTo>
                      <a:pt x="6585" y="357"/>
                      <a:pt x="6668" y="441"/>
                      <a:pt x="6668" y="548"/>
                    </a:cubicBezTo>
                    <a:lnTo>
                      <a:pt x="6668" y="5370"/>
                    </a:lnTo>
                    <a:cubicBezTo>
                      <a:pt x="6668" y="5477"/>
                      <a:pt x="6585" y="5560"/>
                      <a:pt x="6478" y="5560"/>
                    </a:cubicBezTo>
                    <a:lnTo>
                      <a:pt x="2525" y="5560"/>
                    </a:lnTo>
                    <a:cubicBezTo>
                      <a:pt x="2430" y="5560"/>
                      <a:pt x="2346" y="5632"/>
                      <a:pt x="2346" y="5739"/>
                    </a:cubicBezTo>
                    <a:cubicBezTo>
                      <a:pt x="2346" y="5846"/>
                      <a:pt x="2418" y="5917"/>
                      <a:pt x="2525" y="5917"/>
                    </a:cubicBezTo>
                    <a:lnTo>
                      <a:pt x="6478" y="5917"/>
                    </a:lnTo>
                    <a:cubicBezTo>
                      <a:pt x="6775" y="5917"/>
                      <a:pt x="7025" y="5679"/>
                      <a:pt x="7025" y="5370"/>
                    </a:cubicBezTo>
                    <a:lnTo>
                      <a:pt x="7025" y="548"/>
                    </a:lnTo>
                    <a:cubicBezTo>
                      <a:pt x="7025" y="226"/>
                      <a:pt x="6787" y="0"/>
                      <a:pt x="64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28"/>
              <p:cNvSpPr/>
              <p:nvPr/>
            </p:nvSpPr>
            <p:spPr>
              <a:xfrm>
                <a:off x="1037301" y="2944046"/>
                <a:ext cx="165248" cy="105763"/>
              </a:xfrm>
              <a:custGeom>
                <a:avLst/>
                <a:gdLst/>
                <a:ahLst/>
                <a:cxnLst/>
                <a:rect l="l" t="t" r="r" b="b"/>
                <a:pathLst>
                  <a:path w="5192" h="3323" extrusionOk="0">
                    <a:moveTo>
                      <a:pt x="4084" y="0"/>
                    </a:moveTo>
                    <a:cubicBezTo>
                      <a:pt x="4001" y="0"/>
                      <a:pt x="3906" y="84"/>
                      <a:pt x="3906" y="179"/>
                    </a:cubicBezTo>
                    <a:cubicBezTo>
                      <a:pt x="3906" y="286"/>
                      <a:pt x="3989" y="358"/>
                      <a:pt x="4084" y="358"/>
                    </a:cubicBezTo>
                    <a:lnTo>
                      <a:pt x="4596" y="358"/>
                    </a:lnTo>
                    <a:lnTo>
                      <a:pt x="2691" y="2263"/>
                    </a:lnTo>
                    <a:lnTo>
                      <a:pt x="1882" y="1465"/>
                    </a:lnTo>
                    <a:cubicBezTo>
                      <a:pt x="1846" y="1429"/>
                      <a:pt x="1801" y="1411"/>
                      <a:pt x="1758" y="1411"/>
                    </a:cubicBezTo>
                    <a:cubicBezTo>
                      <a:pt x="1715" y="1411"/>
                      <a:pt x="1673" y="1429"/>
                      <a:pt x="1644" y="1465"/>
                    </a:cubicBezTo>
                    <a:lnTo>
                      <a:pt x="72" y="3036"/>
                    </a:lnTo>
                    <a:cubicBezTo>
                      <a:pt x="1" y="3120"/>
                      <a:pt x="1" y="3215"/>
                      <a:pt x="72" y="3275"/>
                    </a:cubicBezTo>
                    <a:cubicBezTo>
                      <a:pt x="96" y="3310"/>
                      <a:pt x="143" y="3322"/>
                      <a:pt x="191" y="3322"/>
                    </a:cubicBezTo>
                    <a:cubicBezTo>
                      <a:pt x="239" y="3322"/>
                      <a:pt x="274" y="3310"/>
                      <a:pt x="310" y="3275"/>
                    </a:cubicBezTo>
                    <a:lnTo>
                      <a:pt x="1763" y="1822"/>
                    </a:lnTo>
                    <a:lnTo>
                      <a:pt x="2572" y="2620"/>
                    </a:lnTo>
                    <a:cubicBezTo>
                      <a:pt x="2608" y="2661"/>
                      <a:pt x="2653" y="2682"/>
                      <a:pt x="2696" y="2682"/>
                    </a:cubicBezTo>
                    <a:cubicBezTo>
                      <a:pt x="2739" y="2682"/>
                      <a:pt x="2781" y="2661"/>
                      <a:pt x="2810" y="2620"/>
                    </a:cubicBezTo>
                    <a:lnTo>
                      <a:pt x="4835" y="596"/>
                    </a:lnTo>
                    <a:lnTo>
                      <a:pt x="4835" y="1108"/>
                    </a:lnTo>
                    <a:cubicBezTo>
                      <a:pt x="4835" y="1191"/>
                      <a:pt x="4906" y="1286"/>
                      <a:pt x="5013" y="1286"/>
                    </a:cubicBezTo>
                    <a:cubicBezTo>
                      <a:pt x="5120" y="1286"/>
                      <a:pt x="5192" y="1215"/>
                      <a:pt x="5192" y="1108"/>
                    </a:cubicBezTo>
                    <a:lnTo>
                      <a:pt x="5192" y="179"/>
                    </a:lnTo>
                    <a:cubicBezTo>
                      <a:pt x="5192" y="84"/>
                      <a:pt x="5120" y="0"/>
                      <a:pt x="50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34" name="Google Shape;334;p28"/>
            <p:cNvSpPr/>
            <p:nvPr/>
          </p:nvSpPr>
          <p:spPr>
            <a:xfrm>
              <a:off x="7655247" y="3564203"/>
              <a:ext cx="441648" cy="442149"/>
            </a:xfrm>
            <a:custGeom>
              <a:avLst/>
              <a:gdLst/>
              <a:ahLst/>
              <a:cxnLst/>
              <a:rect l="l" t="t" r="r" b="b"/>
              <a:pathLst>
                <a:path w="11193" h="11205" extrusionOk="0">
                  <a:moveTo>
                    <a:pt x="3763" y="358"/>
                  </a:moveTo>
                  <a:cubicBezTo>
                    <a:pt x="4096" y="358"/>
                    <a:pt x="4346" y="632"/>
                    <a:pt x="4346" y="941"/>
                  </a:cubicBezTo>
                  <a:cubicBezTo>
                    <a:pt x="4346" y="1144"/>
                    <a:pt x="4239" y="1346"/>
                    <a:pt x="4061" y="1441"/>
                  </a:cubicBezTo>
                  <a:cubicBezTo>
                    <a:pt x="4013" y="1477"/>
                    <a:pt x="3977" y="1536"/>
                    <a:pt x="3977" y="1596"/>
                  </a:cubicBezTo>
                  <a:lnTo>
                    <a:pt x="3977" y="2001"/>
                  </a:lnTo>
                  <a:cubicBezTo>
                    <a:pt x="3977" y="2096"/>
                    <a:pt x="4049" y="2179"/>
                    <a:pt x="4156" y="2179"/>
                  </a:cubicBezTo>
                  <a:lnTo>
                    <a:pt x="5394" y="2179"/>
                  </a:lnTo>
                  <a:lnTo>
                    <a:pt x="5394" y="3406"/>
                  </a:lnTo>
                  <a:cubicBezTo>
                    <a:pt x="5394" y="3513"/>
                    <a:pt x="5466" y="3584"/>
                    <a:pt x="5573" y="3584"/>
                  </a:cubicBezTo>
                  <a:lnTo>
                    <a:pt x="5966" y="3584"/>
                  </a:lnTo>
                  <a:cubicBezTo>
                    <a:pt x="6025" y="3584"/>
                    <a:pt x="6085" y="3561"/>
                    <a:pt x="6120" y="3501"/>
                  </a:cubicBezTo>
                  <a:cubicBezTo>
                    <a:pt x="6228" y="3322"/>
                    <a:pt x="6418" y="3215"/>
                    <a:pt x="6620" y="3215"/>
                  </a:cubicBezTo>
                  <a:cubicBezTo>
                    <a:pt x="6954" y="3215"/>
                    <a:pt x="7204" y="3489"/>
                    <a:pt x="7204" y="3799"/>
                  </a:cubicBezTo>
                  <a:cubicBezTo>
                    <a:pt x="7204" y="4120"/>
                    <a:pt x="6942" y="4382"/>
                    <a:pt x="6620" y="4382"/>
                  </a:cubicBezTo>
                  <a:cubicBezTo>
                    <a:pt x="6418" y="4382"/>
                    <a:pt x="6228" y="4275"/>
                    <a:pt x="6120" y="4096"/>
                  </a:cubicBezTo>
                  <a:cubicBezTo>
                    <a:pt x="6085" y="4037"/>
                    <a:pt x="6025" y="4001"/>
                    <a:pt x="5966" y="4001"/>
                  </a:cubicBezTo>
                  <a:lnTo>
                    <a:pt x="5573" y="4001"/>
                  </a:lnTo>
                  <a:cubicBezTo>
                    <a:pt x="5466" y="4001"/>
                    <a:pt x="5394" y="4084"/>
                    <a:pt x="5394" y="4180"/>
                  </a:cubicBezTo>
                  <a:lnTo>
                    <a:pt x="5394" y="5418"/>
                  </a:lnTo>
                  <a:lnTo>
                    <a:pt x="4334" y="5418"/>
                  </a:lnTo>
                  <a:lnTo>
                    <a:pt x="4334" y="5299"/>
                  </a:lnTo>
                  <a:cubicBezTo>
                    <a:pt x="4573" y="5120"/>
                    <a:pt x="4704" y="4834"/>
                    <a:pt x="4704" y="4561"/>
                  </a:cubicBezTo>
                  <a:cubicBezTo>
                    <a:pt x="4704" y="4037"/>
                    <a:pt x="4287" y="3620"/>
                    <a:pt x="3775" y="3620"/>
                  </a:cubicBezTo>
                  <a:cubicBezTo>
                    <a:pt x="3251" y="3620"/>
                    <a:pt x="2834" y="4037"/>
                    <a:pt x="2834" y="4561"/>
                  </a:cubicBezTo>
                  <a:cubicBezTo>
                    <a:pt x="2834" y="4858"/>
                    <a:pt x="2965" y="5132"/>
                    <a:pt x="3203" y="5299"/>
                  </a:cubicBezTo>
                  <a:lnTo>
                    <a:pt x="3203" y="5430"/>
                  </a:lnTo>
                  <a:lnTo>
                    <a:pt x="2144" y="5430"/>
                  </a:lnTo>
                  <a:lnTo>
                    <a:pt x="2144" y="2179"/>
                  </a:lnTo>
                  <a:lnTo>
                    <a:pt x="3382" y="2179"/>
                  </a:lnTo>
                  <a:cubicBezTo>
                    <a:pt x="3489" y="2179"/>
                    <a:pt x="3561" y="2096"/>
                    <a:pt x="3561" y="2001"/>
                  </a:cubicBezTo>
                  <a:lnTo>
                    <a:pt x="3561" y="1596"/>
                  </a:lnTo>
                  <a:cubicBezTo>
                    <a:pt x="3561" y="1536"/>
                    <a:pt x="3537" y="1477"/>
                    <a:pt x="3465" y="1441"/>
                  </a:cubicBezTo>
                  <a:cubicBezTo>
                    <a:pt x="3299" y="1346"/>
                    <a:pt x="3191" y="1144"/>
                    <a:pt x="3191" y="941"/>
                  </a:cubicBezTo>
                  <a:cubicBezTo>
                    <a:pt x="3191" y="608"/>
                    <a:pt x="3453" y="358"/>
                    <a:pt x="3763" y="358"/>
                  </a:cubicBezTo>
                  <a:close/>
                  <a:moveTo>
                    <a:pt x="9014" y="5811"/>
                  </a:moveTo>
                  <a:lnTo>
                    <a:pt x="9014" y="7799"/>
                  </a:lnTo>
                  <a:lnTo>
                    <a:pt x="9014" y="8025"/>
                  </a:lnTo>
                  <a:lnTo>
                    <a:pt x="9014" y="9049"/>
                  </a:lnTo>
                  <a:lnTo>
                    <a:pt x="7775" y="9049"/>
                  </a:lnTo>
                  <a:cubicBezTo>
                    <a:pt x="7668" y="9049"/>
                    <a:pt x="7597" y="9121"/>
                    <a:pt x="7597" y="9228"/>
                  </a:cubicBezTo>
                  <a:lnTo>
                    <a:pt x="7597" y="9633"/>
                  </a:lnTo>
                  <a:cubicBezTo>
                    <a:pt x="7597" y="9692"/>
                    <a:pt x="7621" y="9752"/>
                    <a:pt x="7680" y="9776"/>
                  </a:cubicBezTo>
                  <a:cubicBezTo>
                    <a:pt x="7859" y="9883"/>
                    <a:pt x="7966" y="10073"/>
                    <a:pt x="7966" y="10288"/>
                  </a:cubicBezTo>
                  <a:cubicBezTo>
                    <a:pt x="7966" y="10609"/>
                    <a:pt x="7704" y="10871"/>
                    <a:pt x="7382" y="10871"/>
                  </a:cubicBezTo>
                  <a:cubicBezTo>
                    <a:pt x="7061" y="10871"/>
                    <a:pt x="6811" y="10597"/>
                    <a:pt x="6811" y="10288"/>
                  </a:cubicBezTo>
                  <a:cubicBezTo>
                    <a:pt x="6811" y="10073"/>
                    <a:pt x="6906" y="9883"/>
                    <a:pt x="7085" y="9776"/>
                  </a:cubicBezTo>
                  <a:cubicBezTo>
                    <a:pt x="7144" y="9752"/>
                    <a:pt x="7180" y="9692"/>
                    <a:pt x="7180" y="9633"/>
                  </a:cubicBezTo>
                  <a:lnTo>
                    <a:pt x="7180" y="9228"/>
                  </a:lnTo>
                  <a:cubicBezTo>
                    <a:pt x="7180" y="9121"/>
                    <a:pt x="7109" y="9049"/>
                    <a:pt x="7001" y="9049"/>
                  </a:cubicBezTo>
                  <a:lnTo>
                    <a:pt x="5763" y="9049"/>
                  </a:lnTo>
                  <a:lnTo>
                    <a:pt x="5763" y="7811"/>
                  </a:lnTo>
                  <a:cubicBezTo>
                    <a:pt x="5763" y="7716"/>
                    <a:pt x="5692" y="7632"/>
                    <a:pt x="5585" y="7632"/>
                  </a:cubicBezTo>
                  <a:lnTo>
                    <a:pt x="5180" y="7632"/>
                  </a:lnTo>
                  <a:cubicBezTo>
                    <a:pt x="5120" y="7632"/>
                    <a:pt x="5061" y="7668"/>
                    <a:pt x="5037" y="7728"/>
                  </a:cubicBezTo>
                  <a:cubicBezTo>
                    <a:pt x="4930" y="7906"/>
                    <a:pt x="4739" y="8013"/>
                    <a:pt x="4525" y="8013"/>
                  </a:cubicBezTo>
                  <a:cubicBezTo>
                    <a:pt x="4203" y="8013"/>
                    <a:pt x="3953" y="7740"/>
                    <a:pt x="3953" y="7430"/>
                  </a:cubicBezTo>
                  <a:cubicBezTo>
                    <a:pt x="3953" y="7120"/>
                    <a:pt x="4215" y="6847"/>
                    <a:pt x="4525" y="6847"/>
                  </a:cubicBezTo>
                  <a:cubicBezTo>
                    <a:pt x="4739" y="6847"/>
                    <a:pt x="4930" y="6954"/>
                    <a:pt x="5037" y="7132"/>
                  </a:cubicBezTo>
                  <a:cubicBezTo>
                    <a:pt x="5061" y="7192"/>
                    <a:pt x="5120" y="7216"/>
                    <a:pt x="5180" y="7216"/>
                  </a:cubicBezTo>
                  <a:lnTo>
                    <a:pt x="5585" y="7216"/>
                  </a:lnTo>
                  <a:cubicBezTo>
                    <a:pt x="5692" y="7216"/>
                    <a:pt x="5763" y="7144"/>
                    <a:pt x="5763" y="7037"/>
                  </a:cubicBezTo>
                  <a:lnTo>
                    <a:pt x="5763" y="5811"/>
                  </a:lnTo>
                  <a:lnTo>
                    <a:pt x="6823" y="5811"/>
                  </a:lnTo>
                  <a:lnTo>
                    <a:pt x="6823" y="5942"/>
                  </a:lnTo>
                  <a:cubicBezTo>
                    <a:pt x="6585" y="6120"/>
                    <a:pt x="6454" y="6406"/>
                    <a:pt x="6454" y="6680"/>
                  </a:cubicBezTo>
                  <a:cubicBezTo>
                    <a:pt x="6454" y="7204"/>
                    <a:pt x="6870" y="7621"/>
                    <a:pt x="7382" y="7621"/>
                  </a:cubicBezTo>
                  <a:cubicBezTo>
                    <a:pt x="7906" y="7621"/>
                    <a:pt x="8323" y="7204"/>
                    <a:pt x="8323" y="6680"/>
                  </a:cubicBezTo>
                  <a:cubicBezTo>
                    <a:pt x="8323" y="6382"/>
                    <a:pt x="8192" y="6108"/>
                    <a:pt x="7954" y="5942"/>
                  </a:cubicBezTo>
                  <a:lnTo>
                    <a:pt x="7954" y="5811"/>
                  </a:lnTo>
                  <a:close/>
                  <a:moveTo>
                    <a:pt x="3799" y="1"/>
                  </a:moveTo>
                  <a:cubicBezTo>
                    <a:pt x="3275" y="1"/>
                    <a:pt x="2858" y="417"/>
                    <a:pt x="2858" y="941"/>
                  </a:cubicBezTo>
                  <a:cubicBezTo>
                    <a:pt x="2858" y="1239"/>
                    <a:pt x="3001" y="1525"/>
                    <a:pt x="3239" y="1679"/>
                  </a:cubicBezTo>
                  <a:lnTo>
                    <a:pt x="3239" y="1822"/>
                  </a:lnTo>
                  <a:lnTo>
                    <a:pt x="2001" y="1822"/>
                  </a:lnTo>
                  <a:cubicBezTo>
                    <a:pt x="1894" y="1822"/>
                    <a:pt x="1822" y="1894"/>
                    <a:pt x="1822" y="2001"/>
                  </a:cubicBezTo>
                  <a:lnTo>
                    <a:pt x="1822" y="5608"/>
                  </a:lnTo>
                  <a:lnTo>
                    <a:pt x="1822" y="6847"/>
                  </a:lnTo>
                  <a:lnTo>
                    <a:pt x="1691" y="6847"/>
                  </a:lnTo>
                  <a:cubicBezTo>
                    <a:pt x="1513" y="6609"/>
                    <a:pt x="1227" y="6478"/>
                    <a:pt x="941" y="6478"/>
                  </a:cubicBezTo>
                  <a:cubicBezTo>
                    <a:pt x="417" y="6478"/>
                    <a:pt x="1" y="6894"/>
                    <a:pt x="1" y="7406"/>
                  </a:cubicBezTo>
                  <a:cubicBezTo>
                    <a:pt x="1" y="7930"/>
                    <a:pt x="417" y="8347"/>
                    <a:pt x="941" y="8347"/>
                  </a:cubicBezTo>
                  <a:cubicBezTo>
                    <a:pt x="1239" y="8347"/>
                    <a:pt x="1525" y="8216"/>
                    <a:pt x="1691" y="7978"/>
                  </a:cubicBezTo>
                  <a:lnTo>
                    <a:pt x="1822" y="7978"/>
                  </a:lnTo>
                  <a:lnTo>
                    <a:pt x="1822" y="9216"/>
                  </a:lnTo>
                  <a:cubicBezTo>
                    <a:pt x="1822" y="9311"/>
                    <a:pt x="1894" y="9395"/>
                    <a:pt x="2001" y="9395"/>
                  </a:cubicBezTo>
                  <a:lnTo>
                    <a:pt x="2620" y="9395"/>
                  </a:lnTo>
                  <a:cubicBezTo>
                    <a:pt x="2727" y="9395"/>
                    <a:pt x="2799" y="9311"/>
                    <a:pt x="2799" y="9216"/>
                  </a:cubicBezTo>
                  <a:cubicBezTo>
                    <a:pt x="2799" y="9109"/>
                    <a:pt x="2727" y="9037"/>
                    <a:pt x="2620" y="9037"/>
                  </a:cubicBezTo>
                  <a:lnTo>
                    <a:pt x="2179" y="9037"/>
                  </a:lnTo>
                  <a:lnTo>
                    <a:pt x="2179" y="7799"/>
                  </a:lnTo>
                  <a:cubicBezTo>
                    <a:pt x="2179" y="7692"/>
                    <a:pt x="2108" y="7621"/>
                    <a:pt x="2001" y="7621"/>
                  </a:cubicBezTo>
                  <a:lnTo>
                    <a:pt x="1596" y="7621"/>
                  </a:lnTo>
                  <a:cubicBezTo>
                    <a:pt x="1536" y="7621"/>
                    <a:pt x="1477" y="7644"/>
                    <a:pt x="1453" y="7704"/>
                  </a:cubicBezTo>
                  <a:cubicBezTo>
                    <a:pt x="1346" y="7882"/>
                    <a:pt x="1155" y="7990"/>
                    <a:pt x="941" y="7990"/>
                  </a:cubicBezTo>
                  <a:cubicBezTo>
                    <a:pt x="620" y="7990"/>
                    <a:pt x="358" y="7728"/>
                    <a:pt x="358" y="7406"/>
                  </a:cubicBezTo>
                  <a:cubicBezTo>
                    <a:pt x="358" y="7085"/>
                    <a:pt x="632" y="6835"/>
                    <a:pt x="941" y="6835"/>
                  </a:cubicBezTo>
                  <a:cubicBezTo>
                    <a:pt x="1155" y="6835"/>
                    <a:pt x="1346" y="6930"/>
                    <a:pt x="1453" y="7109"/>
                  </a:cubicBezTo>
                  <a:cubicBezTo>
                    <a:pt x="1477" y="7168"/>
                    <a:pt x="1536" y="7204"/>
                    <a:pt x="1596" y="7204"/>
                  </a:cubicBezTo>
                  <a:lnTo>
                    <a:pt x="2001" y="7204"/>
                  </a:lnTo>
                  <a:cubicBezTo>
                    <a:pt x="2108" y="7204"/>
                    <a:pt x="2179" y="7132"/>
                    <a:pt x="2179" y="7025"/>
                  </a:cubicBezTo>
                  <a:lnTo>
                    <a:pt x="2179" y="5787"/>
                  </a:lnTo>
                  <a:lnTo>
                    <a:pt x="3418" y="5787"/>
                  </a:lnTo>
                  <a:cubicBezTo>
                    <a:pt x="3513" y="5787"/>
                    <a:pt x="3596" y="5716"/>
                    <a:pt x="3596" y="5608"/>
                  </a:cubicBezTo>
                  <a:lnTo>
                    <a:pt x="3596" y="5204"/>
                  </a:lnTo>
                  <a:cubicBezTo>
                    <a:pt x="3596" y="5144"/>
                    <a:pt x="3561" y="5085"/>
                    <a:pt x="3501" y="5061"/>
                  </a:cubicBezTo>
                  <a:cubicBezTo>
                    <a:pt x="3322" y="4954"/>
                    <a:pt x="3215" y="4763"/>
                    <a:pt x="3215" y="4549"/>
                  </a:cubicBezTo>
                  <a:cubicBezTo>
                    <a:pt x="3215" y="4227"/>
                    <a:pt x="3489" y="3977"/>
                    <a:pt x="3799" y="3977"/>
                  </a:cubicBezTo>
                  <a:cubicBezTo>
                    <a:pt x="4132" y="3977"/>
                    <a:pt x="4382" y="4239"/>
                    <a:pt x="4382" y="4549"/>
                  </a:cubicBezTo>
                  <a:cubicBezTo>
                    <a:pt x="4382" y="4763"/>
                    <a:pt x="4275" y="4954"/>
                    <a:pt x="4096" y="5061"/>
                  </a:cubicBezTo>
                  <a:cubicBezTo>
                    <a:pt x="4037" y="5085"/>
                    <a:pt x="4013" y="5144"/>
                    <a:pt x="4013" y="5204"/>
                  </a:cubicBezTo>
                  <a:lnTo>
                    <a:pt x="4013" y="5608"/>
                  </a:lnTo>
                  <a:cubicBezTo>
                    <a:pt x="4013" y="5716"/>
                    <a:pt x="4084" y="5787"/>
                    <a:pt x="4192" y="5787"/>
                  </a:cubicBezTo>
                  <a:lnTo>
                    <a:pt x="5418" y="5787"/>
                  </a:lnTo>
                  <a:lnTo>
                    <a:pt x="5418" y="6847"/>
                  </a:lnTo>
                  <a:lnTo>
                    <a:pt x="5287" y="6847"/>
                  </a:lnTo>
                  <a:cubicBezTo>
                    <a:pt x="5108" y="6609"/>
                    <a:pt x="4823" y="6478"/>
                    <a:pt x="4549" y="6478"/>
                  </a:cubicBezTo>
                  <a:cubicBezTo>
                    <a:pt x="4025" y="6478"/>
                    <a:pt x="3608" y="6894"/>
                    <a:pt x="3608" y="7406"/>
                  </a:cubicBezTo>
                  <a:cubicBezTo>
                    <a:pt x="3608" y="7930"/>
                    <a:pt x="4025" y="8347"/>
                    <a:pt x="4549" y="8347"/>
                  </a:cubicBezTo>
                  <a:cubicBezTo>
                    <a:pt x="4846" y="8347"/>
                    <a:pt x="5120" y="8216"/>
                    <a:pt x="5287" y="7978"/>
                  </a:cubicBezTo>
                  <a:lnTo>
                    <a:pt x="5418" y="7978"/>
                  </a:lnTo>
                  <a:lnTo>
                    <a:pt x="5418" y="9037"/>
                  </a:lnTo>
                  <a:lnTo>
                    <a:pt x="3168" y="9037"/>
                  </a:lnTo>
                  <a:cubicBezTo>
                    <a:pt x="3072" y="9037"/>
                    <a:pt x="3001" y="9109"/>
                    <a:pt x="3001" y="9216"/>
                  </a:cubicBezTo>
                  <a:cubicBezTo>
                    <a:pt x="3001" y="9311"/>
                    <a:pt x="3072" y="9395"/>
                    <a:pt x="3168" y="9395"/>
                  </a:cubicBezTo>
                  <a:lnTo>
                    <a:pt x="6835" y="9395"/>
                  </a:lnTo>
                  <a:lnTo>
                    <a:pt x="6835" y="9526"/>
                  </a:lnTo>
                  <a:cubicBezTo>
                    <a:pt x="6597" y="9704"/>
                    <a:pt x="6466" y="9990"/>
                    <a:pt x="6466" y="10264"/>
                  </a:cubicBezTo>
                  <a:cubicBezTo>
                    <a:pt x="6466" y="10788"/>
                    <a:pt x="6882" y="11204"/>
                    <a:pt x="7406" y="11204"/>
                  </a:cubicBezTo>
                  <a:cubicBezTo>
                    <a:pt x="7918" y="11204"/>
                    <a:pt x="8335" y="10788"/>
                    <a:pt x="8335" y="10264"/>
                  </a:cubicBezTo>
                  <a:cubicBezTo>
                    <a:pt x="8335" y="9966"/>
                    <a:pt x="8204" y="9692"/>
                    <a:pt x="7966" y="9526"/>
                  </a:cubicBezTo>
                  <a:lnTo>
                    <a:pt x="7966" y="9395"/>
                  </a:lnTo>
                  <a:lnTo>
                    <a:pt x="9204" y="9395"/>
                  </a:lnTo>
                  <a:cubicBezTo>
                    <a:pt x="9311" y="9395"/>
                    <a:pt x="9383" y="9311"/>
                    <a:pt x="9383" y="9216"/>
                  </a:cubicBezTo>
                  <a:lnTo>
                    <a:pt x="9383" y="8002"/>
                  </a:lnTo>
                  <a:lnTo>
                    <a:pt x="9383" y="7787"/>
                  </a:lnTo>
                  <a:lnTo>
                    <a:pt x="9383" y="5596"/>
                  </a:lnTo>
                  <a:lnTo>
                    <a:pt x="9383" y="4358"/>
                  </a:lnTo>
                  <a:lnTo>
                    <a:pt x="9514" y="4358"/>
                  </a:lnTo>
                  <a:cubicBezTo>
                    <a:pt x="9692" y="4596"/>
                    <a:pt x="9978" y="4727"/>
                    <a:pt x="10264" y="4727"/>
                  </a:cubicBezTo>
                  <a:cubicBezTo>
                    <a:pt x="10776" y="4727"/>
                    <a:pt x="11192" y="4311"/>
                    <a:pt x="11192" y="3799"/>
                  </a:cubicBezTo>
                  <a:cubicBezTo>
                    <a:pt x="11192" y="3287"/>
                    <a:pt x="10776" y="2858"/>
                    <a:pt x="10264" y="2858"/>
                  </a:cubicBezTo>
                  <a:cubicBezTo>
                    <a:pt x="9966" y="2858"/>
                    <a:pt x="9680" y="2989"/>
                    <a:pt x="9514" y="3227"/>
                  </a:cubicBezTo>
                  <a:lnTo>
                    <a:pt x="9383" y="3227"/>
                  </a:lnTo>
                  <a:lnTo>
                    <a:pt x="9383" y="2001"/>
                  </a:lnTo>
                  <a:cubicBezTo>
                    <a:pt x="9383" y="1894"/>
                    <a:pt x="9311" y="1822"/>
                    <a:pt x="9204" y="1822"/>
                  </a:cubicBezTo>
                  <a:lnTo>
                    <a:pt x="8609" y="1822"/>
                  </a:lnTo>
                  <a:cubicBezTo>
                    <a:pt x="8502" y="1822"/>
                    <a:pt x="8430" y="1894"/>
                    <a:pt x="8430" y="2001"/>
                  </a:cubicBezTo>
                  <a:cubicBezTo>
                    <a:pt x="8430" y="2096"/>
                    <a:pt x="8502" y="2179"/>
                    <a:pt x="8609" y="2179"/>
                  </a:cubicBezTo>
                  <a:lnTo>
                    <a:pt x="9026" y="2179"/>
                  </a:lnTo>
                  <a:lnTo>
                    <a:pt x="9026" y="3406"/>
                  </a:lnTo>
                  <a:cubicBezTo>
                    <a:pt x="9026" y="3513"/>
                    <a:pt x="9097" y="3584"/>
                    <a:pt x="9204" y="3584"/>
                  </a:cubicBezTo>
                  <a:lnTo>
                    <a:pt x="9609" y="3584"/>
                  </a:lnTo>
                  <a:cubicBezTo>
                    <a:pt x="9668" y="3584"/>
                    <a:pt x="9728" y="3561"/>
                    <a:pt x="9752" y="3501"/>
                  </a:cubicBezTo>
                  <a:cubicBezTo>
                    <a:pt x="9859" y="3322"/>
                    <a:pt x="10049" y="3215"/>
                    <a:pt x="10264" y="3215"/>
                  </a:cubicBezTo>
                  <a:cubicBezTo>
                    <a:pt x="10585" y="3215"/>
                    <a:pt x="10835" y="3489"/>
                    <a:pt x="10835" y="3799"/>
                  </a:cubicBezTo>
                  <a:cubicBezTo>
                    <a:pt x="10835" y="4120"/>
                    <a:pt x="10573" y="4382"/>
                    <a:pt x="10264" y="4382"/>
                  </a:cubicBezTo>
                  <a:cubicBezTo>
                    <a:pt x="10049" y="4382"/>
                    <a:pt x="9859" y="4275"/>
                    <a:pt x="9752" y="4096"/>
                  </a:cubicBezTo>
                  <a:cubicBezTo>
                    <a:pt x="9728" y="4037"/>
                    <a:pt x="9668" y="4001"/>
                    <a:pt x="9609" y="4001"/>
                  </a:cubicBezTo>
                  <a:lnTo>
                    <a:pt x="9204" y="4001"/>
                  </a:lnTo>
                  <a:cubicBezTo>
                    <a:pt x="9097" y="4001"/>
                    <a:pt x="9026" y="4084"/>
                    <a:pt x="9026" y="4180"/>
                  </a:cubicBezTo>
                  <a:lnTo>
                    <a:pt x="9026" y="5418"/>
                  </a:lnTo>
                  <a:lnTo>
                    <a:pt x="7787" y="5418"/>
                  </a:lnTo>
                  <a:cubicBezTo>
                    <a:pt x="7680" y="5418"/>
                    <a:pt x="7609" y="5489"/>
                    <a:pt x="7609" y="5596"/>
                  </a:cubicBezTo>
                  <a:lnTo>
                    <a:pt x="7609" y="6001"/>
                  </a:lnTo>
                  <a:cubicBezTo>
                    <a:pt x="7609" y="6061"/>
                    <a:pt x="7644" y="6120"/>
                    <a:pt x="7704" y="6144"/>
                  </a:cubicBezTo>
                  <a:cubicBezTo>
                    <a:pt x="7883" y="6251"/>
                    <a:pt x="7978" y="6442"/>
                    <a:pt x="7978" y="6656"/>
                  </a:cubicBezTo>
                  <a:cubicBezTo>
                    <a:pt x="7978" y="6978"/>
                    <a:pt x="7716" y="7240"/>
                    <a:pt x="7406" y="7240"/>
                  </a:cubicBezTo>
                  <a:cubicBezTo>
                    <a:pt x="7073" y="7240"/>
                    <a:pt x="6823" y="6966"/>
                    <a:pt x="6823" y="6656"/>
                  </a:cubicBezTo>
                  <a:cubicBezTo>
                    <a:pt x="6823" y="6442"/>
                    <a:pt x="6930" y="6251"/>
                    <a:pt x="7109" y="6144"/>
                  </a:cubicBezTo>
                  <a:cubicBezTo>
                    <a:pt x="7168" y="6120"/>
                    <a:pt x="7192" y="6061"/>
                    <a:pt x="7192" y="6001"/>
                  </a:cubicBezTo>
                  <a:lnTo>
                    <a:pt x="7192" y="5596"/>
                  </a:lnTo>
                  <a:cubicBezTo>
                    <a:pt x="7192" y="5489"/>
                    <a:pt x="7121" y="5418"/>
                    <a:pt x="7013" y="5418"/>
                  </a:cubicBezTo>
                  <a:lnTo>
                    <a:pt x="5775" y="5418"/>
                  </a:lnTo>
                  <a:lnTo>
                    <a:pt x="5775" y="4358"/>
                  </a:lnTo>
                  <a:lnTo>
                    <a:pt x="5918" y="4358"/>
                  </a:lnTo>
                  <a:cubicBezTo>
                    <a:pt x="6097" y="4596"/>
                    <a:pt x="6370" y="4739"/>
                    <a:pt x="6656" y="4739"/>
                  </a:cubicBezTo>
                  <a:cubicBezTo>
                    <a:pt x="7180" y="4739"/>
                    <a:pt x="7597" y="4323"/>
                    <a:pt x="7597" y="3799"/>
                  </a:cubicBezTo>
                  <a:cubicBezTo>
                    <a:pt x="7597" y="3275"/>
                    <a:pt x="7180" y="2858"/>
                    <a:pt x="6656" y="2858"/>
                  </a:cubicBezTo>
                  <a:cubicBezTo>
                    <a:pt x="6359" y="2858"/>
                    <a:pt x="6073" y="2989"/>
                    <a:pt x="5918" y="3227"/>
                  </a:cubicBezTo>
                  <a:lnTo>
                    <a:pt x="5775" y="3227"/>
                  </a:lnTo>
                  <a:lnTo>
                    <a:pt x="5775" y="2179"/>
                  </a:lnTo>
                  <a:lnTo>
                    <a:pt x="8025" y="2179"/>
                  </a:lnTo>
                  <a:cubicBezTo>
                    <a:pt x="8133" y="2179"/>
                    <a:pt x="8204" y="2096"/>
                    <a:pt x="8204" y="2001"/>
                  </a:cubicBezTo>
                  <a:cubicBezTo>
                    <a:pt x="8204" y="1894"/>
                    <a:pt x="8133" y="1822"/>
                    <a:pt x="8025" y="1822"/>
                  </a:cubicBezTo>
                  <a:lnTo>
                    <a:pt x="4370" y="1822"/>
                  </a:lnTo>
                  <a:lnTo>
                    <a:pt x="4370" y="1679"/>
                  </a:lnTo>
                  <a:cubicBezTo>
                    <a:pt x="4608" y="1501"/>
                    <a:pt x="4739" y="1227"/>
                    <a:pt x="4739" y="941"/>
                  </a:cubicBezTo>
                  <a:cubicBezTo>
                    <a:pt x="4739" y="417"/>
                    <a:pt x="4323" y="1"/>
                    <a:pt x="3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37" name="Google Shape;337;p28"/>
            <p:cNvCxnSpPr>
              <a:stCxn id="303" idx="6"/>
              <a:endCxn id="304" idx="6"/>
            </p:cNvCxnSpPr>
            <p:nvPr/>
          </p:nvCxnSpPr>
          <p:spPr>
            <a:xfrm>
              <a:off x="8247184" y="2220975"/>
              <a:ext cx="0" cy="15642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338" name="Google Shape;338;p28"/>
            <p:cNvCxnSpPr>
              <a:stCxn id="304" idx="4"/>
              <a:endCxn id="305" idx="5"/>
            </p:cNvCxnSpPr>
            <p:nvPr/>
          </p:nvCxnSpPr>
          <p:spPr>
            <a:xfrm flipH="1">
              <a:off x="6555484" y="4156363"/>
              <a:ext cx="1320600" cy="303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339" name="Google Shape;339;p28"/>
            <p:cNvCxnSpPr>
              <a:stCxn id="305" idx="2"/>
              <a:endCxn id="306" idx="3"/>
            </p:cNvCxnSpPr>
            <p:nvPr/>
          </p:nvCxnSpPr>
          <p:spPr>
            <a:xfrm rot="10800000">
              <a:off x="5214707" y="3265425"/>
              <a:ext cx="707400" cy="931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grpSp>
          <p:nvGrpSpPr>
            <p:cNvPr id="292" name="Google Shape;292;p28"/>
            <p:cNvGrpSpPr/>
            <p:nvPr/>
          </p:nvGrpSpPr>
          <p:grpSpPr>
            <a:xfrm>
              <a:off x="5995360" y="2170344"/>
              <a:ext cx="1638422" cy="1665579"/>
              <a:chOff x="6077775" y="1957625"/>
              <a:chExt cx="2048027" cy="2081974"/>
            </a:xfrm>
          </p:grpSpPr>
          <p:sp>
            <p:nvSpPr>
              <p:cNvPr id="293" name="Google Shape;293;p28"/>
              <p:cNvSpPr/>
              <p:nvPr/>
            </p:nvSpPr>
            <p:spPr>
              <a:xfrm>
                <a:off x="7314734" y="2025497"/>
                <a:ext cx="811069" cy="1067283"/>
              </a:xfrm>
              <a:custGeom>
                <a:avLst/>
                <a:gdLst/>
                <a:ahLst/>
                <a:cxnLst/>
                <a:rect l="l" t="t" r="r" b="b"/>
                <a:pathLst>
                  <a:path w="2107" h="2774" extrusionOk="0">
                    <a:moveTo>
                      <a:pt x="1598" y="966"/>
                    </a:moveTo>
                    <a:lnTo>
                      <a:pt x="1598" y="966"/>
                    </a:lnTo>
                    <a:cubicBezTo>
                      <a:pt x="1268" y="512"/>
                      <a:pt x="802" y="173"/>
                      <a:pt x="268" y="0"/>
                    </a:cubicBezTo>
                    <a:lnTo>
                      <a:pt x="267" y="5"/>
                    </a:lnTo>
                    <a:lnTo>
                      <a:pt x="391" y="488"/>
                    </a:lnTo>
                    <a:lnTo>
                      <a:pt x="1" y="826"/>
                    </a:lnTo>
                    <a:lnTo>
                      <a:pt x="0" y="830"/>
                    </a:lnTo>
                    <a:lnTo>
                      <a:pt x="0" y="830"/>
                    </a:lnTo>
                    <a:cubicBezTo>
                      <a:pt x="715" y="1062"/>
                      <a:pt x="1233" y="1735"/>
                      <a:pt x="1234" y="2529"/>
                    </a:cubicBezTo>
                    <a:lnTo>
                      <a:pt x="1670" y="2773"/>
                    </a:lnTo>
                    <a:lnTo>
                      <a:pt x="2106" y="2529"/>
                    </a:lnTo>
                    <a:lnTo>
                      <a:pt x="2106" y="2529"/>
                    </a:lnTo>
                    <a:cubicBezTo>
                      <a:pt x="2106" y="1967"/>
                      <a:pt x="1928" y="1420"/>
                      <a:pt x="1598" y="966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" name="Google Shape;294;p28"/>
              <p:cNvSpPr/>
              <p:nvPr/>
            </p:nvSpPr>
            <p:spPr>
              <a:xfrm>
                <a:off x="6272905" y="1957625"/>
                <a:ext cx="1192846" cy="637999"/>
              </a:xfrm>
              <a:custGeom>
                <a:avLst/>
                <a:gdLst/>
                <a:ahLst/>
                <a:cxnLst/>
                <a:rect l="l" t="t" r="r" b="b"/>
                <a:pathLst>
                  <a:path w="3098" h="1656" extrusionOk="0">
                    <a:moveTo>
                      <a:pt x="2153" y="916"/>
                    </a:moveTo>
                    <a:lnTo>
                      <a:pt x="2153" y="916"/>
                    </a:lnTo>
                    <a:cubicBezTo>
                      <a:pt x="2345" y="916"/>
                      <a:pt x="2530" y="947"/>
                      <a:pt x="2703" y="1003"/>
                    </a:cubicBezTo>
                    <a:lnTo>
                      <a:pt x="3097" y="662"/>
                    </a:lnTo>
                    <a:lnTo>
                      <a:pt x="2971" y="173"/>
                    </a:lnTo>
                    <a:lnTo>
                      <a:pt x="2971" y="173"/>
                    </a:lnTo>
                    <a:cubicBezTo>
                      <a:pt x="2438" y="0"/>
                      <a:pt x="1862" y="1"/>
                      <a:pt x="1328" y="175"/>
                    </a:cubicBezTo>
                    <a:lnTo>
                      <a:pt x="1328" y="175"/>
                    </a:lnTo>
                    <a:cubicBezTo>
                      <a:pt x="795" y="349"/>
                      <a:pt x="330" y="688"/>
                      <a:pt x="0" y="1142"/>
                    </a:cubicBezTo>
                    <a:lnTo>
                      <a:pt x="707" y="1655"/>
                    </a:lnTo>
                    <a:lnTo>
                      <a:pt x="707" y="1655"/>
                    </a:lnTo>
                    <a:cubicBezTo>
                      <a:pt x="1032" y="1207"/>
                      <a:pt x="1558" y="916"/>
                      <a:pt x="2153" y="916"/>
                    </a:cubicBezTo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5" name="Google Shape;295;p28"/>
              <p:cNvSpPr/>
              <p:nvPr/>
            </p:nvSpPr>
            <p:spPr>
              <a:xfrm>
                <a:off x="6077775" y="2397097"/>
                <a:ext cx="468314" cy="1203041"/>
              </a:xfrm>
              <a:custGeom>
                <a:avLst/>
                <a:gdLst/>
                <a:ahLst/>
                <a:cxnLst/>
                <a:rect l="l" t="t" r="r" b="b"/>
                <a:pathLst>
                  <a:path w="1217" h="3126" extrusionOk="0">
                    <a:moveTo>
                      <a:pt x="873" y="1560"/>
                    </a:moveTo>
                    <a:lnTo>
                      <a:pt x="873" y="1560"/>
                    </a:lnTo>
                    <a:cubicBezTo>
                      <a:pt x="873" y="1169"/>
                      <a:pt x="1000" y="807"/>
                      <a:pt x="1214" y="512"/>
                    </a:cubicBezTo>
                    <a:lnTo>
                      <a:pt x="933" y="11"/>
                    </a:lnTo>
                    <a:lnTo>
                      <a:pt x="507" y="0"/>
                    </a:lnTo>
                    <a:lnTo>
                      <a:pt x="507" y="0"/>
                    </a:lnTo>
                    <a:cubicBezTo>
                      <a:pt x="177" y="455"/>
                      <a:pt x="0" y="1002"/>
                      <a:pt x="1" y="1563"/>
                    </a:cubicBezTo>
                    <a:lnTo>
                      <a:pt x="1" y="1563"/>
                    </a:lnTo>
                    <a:cubicBezTo>
                      <a:pt x="1" y="2124"/>
                      <a:pt x="179" y="2671"/>
                      <a:pt x="510" y="3125"/>
                    </a:cubicBezTo>
                    <a:lnTo>
                      <a:pt x="1216" y="2612"/>
                    </a:lnTo>
                    <a:lnTo>
                      <a:pt x="1216" y="2612"/>
                    </a:lnTo>
                    <a:cubicBezTo>
                      <a:pt x="1001" y="2317"/>
                      <a:pt x="873" y="1954"/>
                      <a:pt x="873" y="1560"/>
                    </a:cubicBezTo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6" name="Google Shape;296;p28"/>
              <p:cNvSpPr/>
              <p:nvPr/>
            </p:nvSpPr>
            <p:spPr>
              <a:xfrm>
                <a:off x="6274603" y="3403301"/>
                <a:ext cx="1143631" cy="636298"/>
              </a:xfrm>
              <a:custGeom>
                <a:avLst/>
                <a:gdLst/>
                <a:ahLst/>
                <a:cxnLst/>
                <a:rect l="l" t="t" r="r" b="b"/>
                <a:pathLst>
                  <a:path w="2973" h="1653" extrusionOk="0">
                    <a:moveTo>
                      <a:pt x="2150" y="736"/>
                    </a:moveTo>
                    <a:lnTo>
                      <a:pt x="2150" y="736"/>
                    </a:lnTo>
                    <a:cubicBezTo>
                      <a:pt x="1557" y="736"/>
                      <a:pt x="1031" y="446"/>
                      <a:pt x="706" y="0"/>
                    </a:cubicBezTo>
                    <a:lnTo>
                      <a:pt x="277" y="15"/>
                    </a:lnTo>
                    <a:lnTo>
                      <a:pt x="0" y="514"/>
                    </a:lnTo>
                    <a:lnTo>
                      <a:pt x="0" y="514"/>
                    </a:lnTo>
                    <a:cubicBezTo>
                      <a:pt x="331" y="968"/>
                      <a:pt x="796" y="1306"/>
                      <a:pt x="1330" y="1479"/>
                    </a:cubicBezTo>
                    <a:lnTo>
                      <a:pt x="1330" y="1479"/>
                    </a:lnTo>
                    <a:cubicBezTo>
                      <a:pt x="1864" y="1652"/>
                      <a:pt x="2440" y="1652"/>
                      <a:pt x="2972" y="1478"/>
                    </a:cubicBezTo>
                    <a:lnTo>
                      <a:pt x="2703" y="648"/>
                    </a:lnTo>
                    <a:lnTo>
                      <a:pt x="2703" y="648"/>
                    </a:lnTo>
                    <a:cubicBezTo>
                      <a:pt x="2529" y="705"/>
                      <a:pt x="2344" y="736"/>
                      <a:pt x="2150" y="736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7" name="Google Shape;297;p28"/>
              <p:cNvSpPr/>
              <p:nvPr/>
            </p:nvSpPr>
            <p:spPr>
              <a:xfrm>
                <a:off x="7272315" y="2997766"/>
                <a:ext cx="851789" cy="973967"/>
              </a:xfrm>
              <a:custGeom>
                <a:avLst/>
                <a:gdLst/>
                <a:ahLst/>
                <a:cxnLst/>
                <a:rect l="l" t="t" r="r" b="b"/>
                <a:pathLst>
                  <a:path w="2215" h="2531" extrusionOk="0">
                    <a:moveTo>
                      <a:pt x="2213" y="0"/>
                    </a:moveTo>
                    <a:lnTo>
                      <a:pt x="1778" y="244"/>
                    </a:lnTo>
                    <a:lnTo>
                      <a:pt x="1343" y="0"/>
                    </a:lnTo>
                    <a:lnTo>
                      <a:pt x="1342" y="0"/>
                    </a:lnTo>
                    <a:lnTo>
                      <a:pt x="1342" y="0"/>
                    </a:lnTo>
                    <a:cubicBezTo>
                      <a:pt x="1342" y="794"/>
                      <a:pt x="824" y="1467"/>
                      <a:pt x="109" y="1700"/>
                    </a:cubicBezTo>
                    <a:lnTo>
                      <a:pt x="0" y="2189"/>
                    </a:lnTo>
                    <a:lnTo>
                      <a:pt x="378" y="2530"/>
                    </a:lnTo>
                    <a:lnTo>
                      <a:pt x="378" y="2530"/>
                    </a:lnTo>
                    <a:cubicBezTo>
                      <a:pt x="912" y="2356"/>
                      <a:pt x="1377" y="2017"/>
                      <a:pt x="1707" y="1563"/>
                    </a:cubicBezTo>
                    <a:lnTo>
                      <a:pt x="1707" y="1563"/>
                    </a:lnTo>
                    <a:cubicBezTo>
                      <a:pt x="2036" y="1109"/>
                      <a:pt x="2214" y="562"/>
                      <a:pt x="2214" y="1"/>
                    </a:cubicBezTo>
                    <a:lnTo>
                      <a:pt x="2213" y="1"/>
                    </a:lnTo>
                    <a:lnTo>
                      <a:pt x="2213" y="0"/>
                    </a:ln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02" name="Google Shape;302;p28"/>
            <p:cNvSpPr/>
            <p:nvPr/>
          </p:nvSpPr>
          <p:spPr>
            <a:xfrm>
              <a:off x="5995357" y="1401478"/>
              <a:ext cx="742200" cy="742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antari"/>
                <a:ea typeface="Gantari"/>
                <a:cs typeface="Gantari"/>
                <a:sym typeface="Gantari"/>
              </a:endParaRPr>
            </a:p>
          </p:txBody>
        </p:sp>
        <p:grpSp>
          <p:nvGrpSpPr>
            <p:cNvPr id="328" name="Google Shape;328;p28"/>
            <p:cNvGrpSpPr/>
            <p:nvPr/>
          </p:nvGrpSpPr>
          <p:grpSpPr>
            <a:xfrm>
              <a:off x="6147032" y="1574896"/>
              <a:ext cx="438832" cy="395347"/>
              <a:chOff x="3988156" y="3380210"/>
              <a:chExt cx="353954" cy="318880"/>
            </a:xfrm>
          </p:grpSpPr>
          <p:sp>
            <p:nvSpPr>
              <p:cNvPr id="329" name="Google Shape;329;p28"/>
              <p:cNvSpPr/>
              <p:nvPr/>
            </p:nvSpPr>
            <p:spPr>
              <a:xfrm>
                <a:off x="4134053" y="3446156"/>
                <a:ext cx="28454" cy="49269"/>
              </a:xfrm>
              <a:custGeom>
                <a:avLst/>
                <a:gdLst/>
                <a:ahLst/>
                <a:cxnLst/>
                <a:rect l="l" t="t" r="r" b="b"/>
                <a:pathLst>
                  <a:path w="894" h="1548" extrusionOk="0">
                    <a:moveTo>
                      <a:pt x="417" y="286"/>
                    </a:moveTo>
                    <a:lnTo>
                      <a:pt x="417" y="572"/>
                    </a:lnTo>
                    <a:cubicBezTo>
                      <a:pt x="298" y="524"/>
                      <a:pt x="274" y="500"/>
                      <a:pt x="274" y="417"/>
                    </a:cubicBezTo>
                    <a:cubicBezTo>
                      <a:pt x="274" y="345"/>
                      <a:pt x="346" y="298"/>
                      <a:pt x="417" y="286"/>
                    </a:cubicBezTo>
                    <a:close/>
                    <a:moveTo>
                      <a:pt x="524" y="869"/>
                    </a:moveTo>
                    <a:cubicBezTo>
                      <a:pt x="643" y="917"/>
                      <a:pt x="655" y="976"/>
                      <a:pt x="655" y="1048"/>
                    </a:cubicBezTo>
                    <a:cubicBezTo>
                      <a:pt x="655" y="1119"/>
                      <a:pt x="596" y="1179"/>
                      <a:pt x="524" y="1191"/>
                    </a:cubicBezTo>
                    <a:lnTo>
                      <a:pt x="524" y="869"/>
                    </a:lnTo>
                    <a:close/>
                    <a:moveTo>
                      <a:pt x="477" y="0"/>
                    </a:moveTo>
                    <a:cubicBezTo>
                      <a:pt x="453" y="0"/>
                      <a:pt x="417" y="24"/>
                      <a:pt x="417" y="48"/>
                    </a:cubicBezTo>
                    <a:lnTo>
                      <a:pt x="417" y="107"/>
                    </a:lnTo>
                    <a:cubicBezTo>
                      <a:pt x="191" y="131"/>
                      <a:pt x="60" y="250"/>
                      <a:pt x="60" y="476"/>
                    </a:cubicBezTo>
                    <a:cubicBezTo>
                      <a:pt x="60" y="703"/>
                      <a:pt x="227" y="774"/>
                      <a:pt x="417" y="845"/>
                    </a:cubicBezTo>
                    <a:lnTo>
                      <a:pt x="417" y="1226"/>
                    </a:lnTo>
                    <a:cubicBezTo>
                      <a:pt x="310" y="1203"/>
                      <a:pt x="274" y="1179"/>
                      <a:pt x="179" y="1107"/>
                    </a:cubicBezTo>
                    <a:cubicBezTo>
                      <a:pt x="160" y="1093"/>
                      <a:pt x="143" y="1087"/>
                      <a:pt x="127" y="1087"/>
                    </a:cubicBezTo>
                    <a:cubicBezTo>
                      <a:pt x="101" y="1087"/>
                      <a:pt x="77" y="1102"/>
                      <a:pt x="48" y="1131"/>
                    </a:cubicBezTo>
                    <a:cubicBezTo>
                      <a:pt x="0" y="1191"/>
                      <a:pt x="0" y="1250"/>
                      <a:pt x="48" y="1298"/>
                    </a:cubicBezTo>
                    <a:cubicBezTo>
                      <a:pt x="120" y="1405"/>
                      <a:pt x="274" y="1453"/>
                      <a:pt x="417" y="1453"/>
                    </a:cubicBezTo>
                    <a:lnTo>
                      <a:pt x="417" y="1512"/>
                    </a:lnTo>
                    <a:cubicBezTo>
                      <a:pt x="417" y="1536"/>
                      <a:pt x="453" y="1548"/>
                      <a:pt x="477" y="1548"/>
                    </a:cubicBezTo>
                    <a:cubicBezTo>
                      <a:pt x="512" y="1548"/>
                      <a:pt x="536" y="1536"/>
                      <a:pt x="536" y="1512"/>
                    </a:cubicBezTo>
                    <a:lnTo>
                      <a:pt x="536" y="1453"/>
                    </a:lnTo>
                    <a:cubicBezTo>
                      <a:pt x="727" y="1417"/>
                      <a:pt x="893" y="1298"/>
                      <a:pt x="893" y="1048"/>
                    </a:cubicBezTo>
                    <a:cubicBezTo>
                      <a:pt x="893" y="798"/>
                      <a:pt x="751" y="691"/>
                      <a:pt x="536" y="619"/>
                    </a:cubicBezTo>
                    <a:lnTo>
                      <a:pt x="536" y="286"/>
                    </a:lnTo>
                    <a:cubicBezTo>
                      <a:pt x="584" y="286"/>
                      <a:pt x="631" y="298"/>
                      <a:pt x="667" y="333"/>
                    </a:cubicBezTo>
                    <a:cubicBezTo>
                      <a:pt x="694" y="340"/>
                      <a:pt x="726" y="363"/>
                      <a:pt x="759" y="363"/>
                    </a:cubicBezTo>
                    <a:cubicBezTo>
                      <a:pt x="783" y="363"/>
                      <a:pt x="808" y="350"/>
                      <a:pt x="834" y="310"/>
                    </a:cubicBezTo>
                    <a:cubicBezTo>
                      <a:pt x="870" y="274"/>
                      <a:pt x="882" y="214"/>
                      <a:pt x="822" y="167"/>
                    </a:cubicBezTo>
                    <a:cubicBezTo>
                      <a:pt x="751" y="107"/>
                      <a:pt x="631" y="95"/>
                      <a:pt x="536" y="95"/>
                    </a:cubicBezTo>
                    <a:lnTo>
                      <a:pt x="536" y="48"/>
                    </a:lnTo>
                    <a:cubicBezTo>
                      <a:pt x="536" y="12"/>
                      <a:pt x="501" y="0"/>
                      <a:pt x="4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28"/>
              <p:cNvSpPr/>
              <p:nvPr/>
            </p:nvSpPr>
            <p:spPr>
              <a:xfrm>
                <a:off x="4188988" y="3398001"/>
                <a:ext cx="81510" cy="81510"/>
              </a:xfrm>
              <a:custGeom>
                <a:avLst/>
                <a:gdLst/>
                <a:ahLst/>
                <a:cxnLst/>
                <a:rect l="l" t="t" r="r" b="b"/>
                <a:pathLst>
                  <a:path w="2561" h="2561" extrusionOk="0">
                    <a:moveTo>
                      <a:pt x="1287" y="311"/>
                    </a:moveTo>
                    <a:cubicBezTo>
                      <a:pt x="1823" y="311"/>
                      <a:pt x="2251" y="739"/>
                      <a:pt x="2251" y="1275"/>
                    </a:cubicBezTo>
                    <a:cubicBezTo>
                      <a:pt x="2251" y="1811"/>
                      <a:pt x="1823" y="2251"/>
                      <a:pt x="1287" y="2251"/>
                    </a:cubicBezTo>
                    <a:cubicBezTo>
                      <a:pt x="751" y="2251"/>
                      <a:pt x="310" y="1811"/>
                      <a:pt x="310" y="1275"/>
                    </a:cubicBezTo>
                    <a:cubicBezTo>
                      <a:pt x="310" y="739"/>
                      <a:pt x="751" y="311"/>
                      <a:pt x="1287" y="311"/>
                    </a:cubicBezTo>
                    <a:close/>
                    <a:moveTo>
                      <a:pt x="1287" y="1"/>
                    </a:moveTo>
                    <a:cubicBezTo>
                      <a:pt x="572" y="1"/>
                      <a:pt x="1" y="584"/>
                      <a:pt x="1" y="1275"/>
                    </a:cubicBezTo>
                    <a:cubicBezTo>
                      <a:pt x="1" y="1989"/>
                      <a:pt x="584" y="2561"/>
                      <a:pt x="1287" y="2561"/>
                    </a:cubicBezTo>
                    <a:cubicBezTo>
                      <a:pt x="2001" y="2561"/>
                      <a:pt x="2561" y="1977"/>
                      <a:pt x="2561" y="1275"/>
                    </a:cubicBezTo>
                    <a:cubicBezTo>
                      <a:pt x="2561" y="584"/>
                      <a:pt x="2001" y="1"/>
                      <a:pt x="12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28"/>
              <p:cNvSpPr/>
              <p:nvPr/>
            </p:nvSpPr>
            <p:spPr>
              <a:xfrm>
                <a:off x="4090863" y="3380210"/>
                <a:ext cx="195930" cy="146311"/>
              </a:xfrm>
              <a:custGeom>
                <a:avLst/>
                <a:gdLst/>
                <a:ahLst/>
                <a:cxnLst/>
                <a:rect l="l" t="t" r="r" b="b"/>
                <a:pathLst>
                  <a:path w="6156" h="4597" extrusionOk="0">
                    <a:moveTo>
                      <a:pt x="1810" y="1834"/>
                    </a:moveTo>
                    <a:cubicBezTo>
                      <a:pt x="2131" y="1834"/>
                      <a:pt x="2429" y="2001"/>
                      <a:pt x="2608" y="2274"/>
                    </a:cubicBezTo>
                    <a:cubicBezTo>
                      <a:pt x="2643" y="2405"/>
                      <a:pt x="2703" y="2536"/>
                      <a:pt x="2762" y="2667"/>
                    </a:cubicBezTo>
                    <a:cubicBezTo>
                      <a:pt x="2762" y="2715"/>
                      <a:pt x="2774" y="2763"/>
                      <a:pt x="2774" y="2810"/>
                    </a:cubicBezTo>
                    <a:cubicBezTo>
                      <a:pt x="2774" y="3346"/>
                      <a:pt x="2346" y="3775"/>
                      <a:pt x="1810" y="3775"/>
                    </a:cubicBezTo>
                    <a:cubicBezTo>
                      <a:pt x="1274" y="3775"/>
                      <a:pt x="834" y="3346"/>
                      <a:pt x="834" y="2810"/>
                    </a:cubicBezTo>
                    <a:cubicBezTo>
                      <a:pt x="834" y="2274"/>
                      <a:pt x="1274" y="1834"/>
                      <a:pt x="1810" y="1834"/>
                    </a:cubicBezTo>
                    <a:close/>
                    <a:moveTo>
                      <a:pt x="1810" y="1322"/>
                    </a:moveTo>
                    <a:cubicBezTo>
                      <a:pt x="2084" y="1322"/>
                      <a:pt x="2346" y="1393"/>
                      <a:pt x="2584" y="1536"/>
                    </a:cubicBezTo>
                    <a:cubicBezTo>
                      <a:pt x="2560" y="1620"/>
                      <a:pt x="2560" y="1703"/>
                      <a:pt x="2548" y="1774"/>
                    </a:cubicBezTo>
                    <a:cubicBezTo>
                      <a:pt x="2346" y="1632"/>
                      <a:pt x="2072" y="1536"/>
                      <a:pt x="1810" y="1536"/>
                    </a:cubicBezTo>
                    <a:cubicBezTo>
                      <a:pt x="1096" y="1536"/>
                      <a:pt x="524" y="2120"/>
                      <a:pt x="524" y="2822"/>
                    </a:cubicBezTo>
                    <a:cubicBezTo>
                      <a:pt x="524" y="3537"/>
                      <a:pt x="1107" y="4096"/>
                      <a:pt x="1810" y="4096"/>
                    </a:cubicBezTo>
                    <a:cubicBezTo>
                      <a:pt x="2417" y="4096"/>
                      <a:pt x="2917" y="3668"/>
                      <a:pt x="3060" y="3108"/>
                    </a:cubicBezTo>
                    <a:cubicBezTo>
                      <a:pt x="3120" y="3167"/>
                      <a:pt x="3155" y="3203"/>
                      <a:pt x="3239" y="3263"/>
                    </a:cubicBezTo>
                    <a:cubicBezTo>
                      <a:pt x="3036" y="3882"/>
                      <a:pt x="2477" y="4299"/>
                      <a:pt x="1810" y="4299"/>
                    </a:cubicBezTo>
                    <a:cubicBezTo>
                      <a:pt x="988" y="4299"/>
                      <a:pt x="322" y="3620"/>
                      <a:pt x="322" y="2810"/>
                    </a:cubicBezTo>
                    <a:cubicBezTo>
                      <a:pt x="322" y="1989"/>
                      <a:pt x="988" y="1322"/>
                      <a:pt x="1810" y="1322"/>
                    </a:cubicBezTo>
                    <a:close/>
                    <a:moveTo>
                      <a:pt x="4382" y="0"/>
                    </a:moveTo>
                    <a:cubicBezTo>
                      <a:pt x="3608" y="0"/>
                      <a:pt x="2929" y="500"/>
                      <a:pt x="2679" y="1179"/>
                    </a:cubicBezTo>
                    <a:cubicBezTo>
                      <a:pt x="2417" y="1036"/>
                      <a:pt x="2131" y="953"/>
                      <a:pt x="1822" y="953"/>
                    </a:cubicBezTo>
                    <a:cubicBezTo>
                      <a:pt x="822" y="953"/>
                      <a:pt x="0" y="1774"/>
                      <a:pt x="0" y="2775"/>
                    </a:cubicBezTo>
                    <a:cubicBezTo>
                      <a:pt x="0" y="3775"/>
                      <a:pt x="822" y="4596"/>
                      <a:pt x="1822" y="4596"/>
                    </a:cubicBezTo>
                    <a:cubicBezTo>
                      <a:pt x="2596" y="4596"/>
                      <a:pt x="3262" y="4120"/>
                      <a:pt x="3512" y="3417"/>
                    </a:cubicBezTo>
                    <a:cubicBezTo>
                      <a:pt x="3763" y="3548"/>
                      <a:pt x="4060" y="3644"/>
                      <a:pt x="4382" y="3644"/>
                    </a:cubicBezTo>
                    <a:cubicBezTo>
                      <a:pt x="4798" y="3644"/>
                      <a:pt x="5191" y="3489"/>
                      <a:pt x="5513" y="3239"/>
                    </a:cubicBezTo>
                    <a:cubicBezTo>
                      <a:pt x="5822" y="2989"/>
                      <a:pt x="6049" y="2632"/>
                      <a:pt x="6132" y="2239"/>
                    </a:cubicBezTo>
                    <a:cubicBezTo>
                      <a:pt x="6156" y="2167"/>
                      <a:pt x="6096" y="2072"/>
                      <a:pt x="6013" y="2060"/>
                    </a:cubicBezTo>
                    <a:cubicBezTo>
                      <a:pt x="6004" y="2059"/>
                      <a:pt x="5996" y="2058"/>
                      <a:pt x="5987" y="2058"/>
                    </a:cubicBezTo>
                    <a:cubicBezTo>
                      <a:pt x="5911" y="2058"/>
                      <a:pt x="5833" y="2104"/>
                      <a:pt x="5822" y="2179"/>
                    </a:cubicBezTo>
                    <a:cubicBezTo>
                      <a:pt x="5656" y="2870"/>
                      <a:pt x="5060" y="3322"/>
                      <a:pt x="4370" y="3322"/>
                    </a:cubicBezTo>
                    <a:cubicBezTo>
                      <a:pt x="3834" y="3322"/>
                      <a:pt x="3334" y="3048"/>
                      <a:pt x="3072" y="2572"/>
                    </a:cubicBezTo>
                    <a:cubicBezTo>
                      <a:pt x="3036" y="2417"/>
                      <a:pt x="2977" y="2274"/>
                      <a:pt x="2905" y="2132"/>
                    </a:cubicBezTo>
                    <a:cubicBezTo>
                      <a:pt x="2715" y="1215"/>
                      <a:pt x="3429" y="334"/>
                      <a:pt x="4370" y="334"/>
                    </a:cubicBezTo>
                    <a:cubicBezTo>
                      <a:pt x="5060" y="334"/>
                      <a:pt x="5656" y="810"/>
                      <a:pt x="5822" y="1477"/>
                    </a:cubicBezTo>
                    <a:cubicBezTo>
                      <a:pt x="5832" y="1556"/>
                      <a:pt x="5899" y="1602"/>
                      <a:pt x="5969" y="1602"/>
                    </a:cubicBezTo>
                    <a:cubicBezTo>
                      <a:pt x="5984" y="1602"/>
                      <a:pt x="5998" y="1600"/>
                      <a:pt x="6013" y="1596"/>
                    </a:cubicBezTo>
                    <a:cubicBezTo>
                      <a:pt x="6108" y="1584"/>
                      <a:pt x="6144" y="1489"/>
                      <a:pt x="6132" y="1405"/>
                    </a:cubicBezTo>
                    <a:cubicBezTo>
                      <a:pt x="6049" y="1024"/>
                      <a:pt x="5822" y="667"/>
                      <a:pt x="5513" y="405"/>
                    </a:cubicBezTo>
                    <a:cubicBezTo>
                      <a:pt x="5191" y="155"/>
                      <a:pt x="4775" y="0"/>
                      <a:pt x="4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28"/>
              <p:cNvSpPr/>
              <p:nvPr/>
            </p:nvSpPr>
            <p:spPr>
              <a:xfrm>
                <a:off x="4215914" y="3415061"/>
                <a:ext cx="28072" cy="49301"/>
              </a:xfrm>
              <a:custGeom>
                <a:avLst/>
                <a:gdLst/>
                <a:ahLst/>
                <a:cxnLst/>
                <a:rect l="l" t="t" r="r" b="b"/>
                <a:pathLst>
                  <a:path w="882" h="1549" extrusionOk="0">
                    <a:moveTo>
                      <a:pt x="405" y="298"/>
                    </a:moveTo>
                    <a:lnTo>
                      <a:pt x="405" y="584"/>
                    </a:lnTo>
                    <a:cubicBezTo>
                      <a:pt x="286" y="537"/>
                      <a:pt x="262" y="501"/>
                      <a:pt x="262" y="429"/>
                    </a:cubicBezTo>
                    <a:cubicBezTo>
                      <a:pt x="262" y="358"/>
                      <a:pt x="334" y="310"/>
                      <a:pt x="405" y="298"/>
                    </a:cubicBezTo>
                    <a:close/>
                    <a:moveTo>
                      <a:pt x="512" y="882"/>
                    </a:moveTo>
                    <a:cubicBezTo>
                      <a:pt x="631" y="918"/>
                      <a:pt x="643" y="977"/>
                      <a:pt x="643" y="1060"/>
                    </a:cubicBezTo>
                    <a:cubicBezTo>
                      <a:pt x="643" y="1144"/>
                      <a:pt x="584" y="1191"/>
                      <a:pt x="512" y="1203"/>
                    </a:cubicBezTo>
                    <a:lnTo>
                      <a:pt x="512" y="882"/>
                    </a:lnTo>
                    <a:close/>
                    <a:moveTo>
                      <a:pt x="465" y="1"/>
                    </a:moveTo>
                    <a:cubicBezTo>
                      <a:pt x="441" y="1"/>
                      <a:pt x="405" y="13"/>
                      <a:pt x="405" y="48"/>
                    </a:cubicBezTo>
                    <a:lnTo>
                      <a:pt x="405" y="96"/>
                    </a:lnTo>
                    <a:cubicBezTo>
                      <a:pt x="179" y="132"/>
                      <a:pt x="48" y="251"/>
                      <a:pt x="48" y="477"/>
                    </a:cubicBezTo>
                    <a:cubicBezTo>
                      <a:pt x="48" y="715"/>
                      <a:pt x="226" y="787"/>
                      <a:pt x="405" y="846"/>
                    </a:cubicBezTo>
                    <a:lnTo>
                      <a:pt x="405" y="1215"/>
                    </a:lnTo>
                    <a:cubicBezTo>
                      <a:pt x="298" y="1203"/>
                      <a:pt x="262" y="1156"/>
                      <a:pt x="167" y="1096"/>
                    </a:cubicBezTo>
                    <a:cubicBezTo>
                      <a:pt x="150" y="1084"/>
                      <a:pt x="133" y="1079"/>
                      <a:pt x="117" y="1079"/>
                    </a:cubicBezTo>
                    <a:cubicBezTo>
                      <a:pt x="53" y="1079"/>
                      <a:pt x="0" y="1158"/>
                      <a:pt x="0" y="1215"/>
                    </a:cubicBezTo>
                    <a:cubicBezTo>
                      <a:pt x="0" y="1251"/>
                      <a:pt x="24" y="1275"/>
                      <a:pt x="36" y="1299"/>
                    </a:cubicBezTo>
                    <a:cubicBezTo>
                      <a:pt x="107" y="1394"/>
                      <a:pt x="274" y="1441"/>
                      <a:pt x="405" y="1441"/>
                    </a:cubicBezTo>
                    <a:lnTo>
                      <a:pt x="405" y="1501"/>
                    </a:lnTo>
                    <a:cubicBezTo>
                      <a:pt x="405" y="1537"/>
                      <a:pt x="441" y="1549"/>
                      <a:pt x="465" y="1549"/>
                    </a:cubicBezTo>
                    <a:cubicBezTo>
                      <a:pt x="500" y="1549"/>
                      <a:pt x="524" y="1525"/>
                      <a:pt x="524" y="1501"/>
                    </a:cubicBezTo>
                    <a:lnTo>
                      <a:pt x="524" y="1441"/>
                    </a:lnTo>
                    <a:cubicBezTo>
                      <a:pt x="715" y="1406"/>
                      <a:pt x="881" y="1299"/>
                      <a:pt x="881" y="1037"/>
                    </a:cubicBezTo>
                    <a:cubicBezTo>
                      <a:pt x="881" y="787"/>
                      <a:pt x="715" y="703"/>
                      <a:pt x="524" y="620"/>
                    </a:cubicBezTo>
                    <a:lnTo>
                      <a:pt x="524" y="298"/>
                    </a:lnTo>
                    <a:cubicBezTo>
                      <a:pt x="596" y="298"/>
                      <a:pt x="631" y="310"/>
                      <a:pt x="703" y="358"/>
                    </a:cubicBezTo>
                    <a:cubicBezTo>
                      <a:pt x="717" y="362"/>
                      <a:pt x="732" y="364"/>
                      <a:pt x="746" y="364"/>
                    </a:cubicBezTo>
                    <a:cubicBezTo>
                      <a:pt x="777" y="364"/>
                      <a:pt x="805" y="351"/>
                      <a:pt x="822" y="310"/>
                    </a:cubicBezTo>
                    <a:cubicBezTo>
                      <a:pt x="857" y="263"/>
                      <a:pt x="869" y="203"/>
                      <a:pt x="810" y="156"/>
                    </a:cubicBezTo>
                    <a:cubicBezTo>
                      <a:pt x="738" y="96"/>
                      <a:pt x="619" y="84"/>
                      <a:pt x="524" y="84"/>
                    </a:cubicBezTo>
                    <a:lnTo>
                      <a:pt x="524" y="48"/>
                    </a:lnTo>
                    <a:cubicBezTo>
                      <a:pt x="524" y="13"/>
                      <a:pt x="500" y="1"/>
                      <a:pt x="4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28"/>
              <p:cNvSpPr/>
              <p:nvPr/>
            </p:nvSpPr>
            <p:spPr>
              <a:xfrm>
                <a:off x="3988156" y="3495935"/>
                <a:ext cx="353954" cy="203155"/>
              </a:xfrm>
              <a:custGeom>
                <a:avLst/>
                <a:gdLst/>
                <a:ahLst/>
                <a:cxnLst/>
                <a:rect l="l" t="t" r="r" b="b"/>
                <a:pathLst>
                  <a:path w="11121" h="6383" extrusionOk="0">
                    <a:moveTo>
                      <a:pt x="3525" y="1884"/>
                    </a:moveTo>
                    <a:cubicBezTo>
                      <a:pt x="3540" y="1884"/>
                      <a:pt x="3561" y="1898"/>
                      <a:pt x="3561" y="1925"/>
                    </a:cubicBezTo>
                    <a:cubicBezTo>
                      <a:pt x="3632" y="2103"/>
                      <a:pt x="4632" y="4770"/>
                      <a:pt x="4680" y="4854"/>
                    </a:cubicBezTo>
                    <a:cubicBezTo>
                      <a:pt x="4692" y="4865"/>
                      <a:pt x="4680" y="4901"/>
                      <a:pt x="4644" y="4901"/>
                    </a:cubicBezTo>
                    <a:lnTo>
                      <a:pt x="3930" y="5163"/>
                    </a:lnTo>
                    <a:cubicBezTo>
                      <a:pt x="3882" y="5032"/>
                      <a:pt x="2870" y="2341"/>
                      <a:pt x="2799" y="2163"/>
                    </a:cubicBezTo>
                    <a:lnTo>
                      <a:pt x="3513" y="1889"/>
                    </a:lnTo>
                    <a:cubicBezTo>
                      <a:pt x="3516" y="1886"/>
                      <a:pt x="3520" y="1884"/>
                      <a:pt x="3525" y="1884"/>
                    </a:cubicBezTo>
                    <a:close/>
                    <a:moveTo>
                      <a:pt x="2501" y="2294"/>
                    </a:moveTo>
                    <a:lnTo>
                      <a:pt x="3632" y="5306"/>
                    </a:lnTo>
                    <a:cubicBezTo>
                      <a:pt x="3096" y="5496"/>
                      <a:pt x="1763" y="5997"/>
                      <a:pt x="1536" y="6092"/>
                    </a:cubicBezTo>
                    <a:cubicBezTo>
                      <a:pt x="1528" y="6095"/>
                      <a:pt x="1520" y="6096"/>
                      <a:pt x="1511" y="6096"/>
                    </a:cubicBezTo>
                    <a:cubicBezTo>
                      <a:pt x="1485" y="6096"/>
                      <a:pt x="1459" y="6081"/>
                      <a:pt x="1441" y="6044"/>
                    </a:cubicBezTo>
                    <a:lnTo>
                      <a:pt x="358" y="3175"/>
                    </a:lnTo>
                    <a:cubicBezTo>
                      <a:pt x="346" y="3139"/>
                      <a:pt x="358" y="3103"/>
                      <a:pt x="405" y="3080"/>
                    </a:cubicBezTo>
                    <a:cubicBezTo>
                      <a:pt x="1084" y="2829"/>
                      <a:pt x="2025" y="2472"/>
                      <a:pt x="2501" y="2294"/>
                    </a:cubicBezTo>
                    <a:close/>
                    <a:moveTo>
                      <a:pt x="10195" y="0"/>
                    </a:moveTo>
                    <a:cubicBezTo>
                      <a:pt x="9949" y="0"/>
                      <a:pt x="9714" y="126"/>
                      <a:pt x="9537" y="282"/>
                    </a:cubicBezTo>
                    <a:lnTo>
                      <a:pt x="7835" y="1698"/>
                    </a:lnTo>
                    <a:cubicBezTo>
                      <a:pt x="7740" y="1496"/>
                      <a:pt x="7537" y="1282"/>
                      <a:pt x="7144" y="1282"/>
                    </a:cubicBezTo>
                    <a:cubicBezTo>
                      <a:pt x="6745" y="1282"/>
                      <a:pt x="6434" y="1280"/>
                      <a:pt x="6185" y="1280"/>
                    </a:cubicBezTo>
                    <a:cubicBezTo>
                      <a:pt x="5437" y="1280"/>
                      <a:pt x="5254" y="1294"/>
                      <a:pt x="4977" y="1401"/>
                    </a:cubicBezTo>
                    <a:lnTo>
                      <a:pt x="3882" y="1853"/>
                    </a:lnTo>
                    <a:lnTo>
                      <a:pt x="3870" y="1806"/>
                    </a:lnTo>
                    <a:cubicBezTo>
                      <a:pt x="3814" y="1665"/>
                      <a:pt x="3669" y="1569"/>
                      <a:pt x="3523" y="1569"/>
                    </a:cubicBezTo>
                    <a:cubicBezTo>
                      <a:pt x="3484" y="1569"/>
                      <a:pt x="3444" y="1576"/>
                      <a:pt x="3406" y="1591"/>
                    </a:cubicBezTo>
                    <a:lnTo>
                      <a:pt x="2596" y="1913"/>
                    </a:lnTo>
                    <a:cubicBezTo>
                      <a:pt x="2239" y="2044"/>
                      <a:pt x="1084" y="2472"/>
                      <a:pt x="298" y="2770"/>
                    </a:cubicBezTo>
                    <a:cubicBezTo>
                      <a:pt x="108" y="2841"/>
                      <a:pt x="1" y="3068"/>
                      <a:pt x="72" y="3258"/>
                    </a:cubicBezTo>
                    <a:lnTo>
                      <a:pt x="1167" y="6139"/>
                    </a:lnTo>
                    <a:cubicBezTo>
                      <a:pt x="1222" y="6285"/>
                      <a:pt x="1368" y="6382"/>
                      <a:pt x="1518" y="6382"/>
                    </a:cubicBezTo>
                    <a:cubicBezTo>
                      <a:pt x="1564" y="6382"/>
                      <a:pt x="1611" y="6373"/>
                      <a:pt x="1656" y="6354"/>
                    </a:cubicBezTo>
                    <a:cubicBezTo>
                      <a:pt x="1906" y="6270"/>
                      <a:pt x="3549" y="5639"/>
                      <a:pt x="3894" y="5508"/>
                    </a:cubicBezTo>
                    <a:lnTo>
                      <a:pt x="4763" y="5175"/>
                    </a:lnTo>
                    <a:cubicBezTo>
                      <a:pt x="4942" y="5104"/>
                      <a:pt x="5049" y="4901"/>
                      <a:pt x="4965" y="4723"/>
                    </a:cubicBezTo>
                    <a:lnTo>
                      <a:pt x="4954" y="4675"/>
                    </a:lnTo>
                    <a:cubicBezTo>
                      <a:pt x="5525" y="4437"/>
                      <a:pt x="5537" y="4413"/>
                      <a:pt x="6120" y="4413"/>
                    </a:cubicBezTo>
                    <a:cubicBezTo>
                      <a:pt x="6204" y="4413"/>
                      <a:pt x="6275" y="4330"/>
                      <a:pt x="6275" y="4246"/>
                    </a:cubicBezTo>
                    <a:cubicBezTo>
                      <a:pt x="6275" y="4151"/>
                      <a:pt x="6204" y="4080"/>
                      <a:pt x="6120" y="4080"/>
                    </a:cubicBezTo>
                    <a:cubicBezTo>
                      <a:pt x="5477" y="4080"/>
                      <a:pt x="5418" y="4127"/>
                      <a:pt x="4834" y="4377"/>
                    </a:cubicBezTo>
                    <a:lnTo>
                      <a:pt x="3989" y="2127"/>
                    </a:lnTo>
                    <a:lnTo>
                      <a:pt x="5073" y="1686"/>
                    </a:lnTo>
                    <a:cubicBezTo>
                      <a:pt x="5294" y="1601"/>
                      <a:pt x="5460" y="1589"/>
                      <a:pt x="6106" y="1589"/>
                    </a:cubicBezTo>
                    <a:cubicBezTo>
                      <a:pt x="6364" y="1589"/>
                      <a:pt x="6699" y="1591"/>
                      <a:pt x="7144" y="1591"/>
                    </a:cubicBezTo>
                    <a:cubicBezTo>
                      <a:pt x="7323" y="1591"/>
                      <a:pt x="7442" y="1651"/>
                      <a:pt x="7513" y="1770"/>
                    </a:cubicBezTo>
                    <a:cubicBezTo>
                      <a:pt x="7573" y="1865"/>
                      <a:pt x="7573" y="1948"/>
                      <a:pt x="7585" y="1984"/>
                    </a:cubicBezTo>
                    <a:cubicBezTo>
                      <a:pt x="7585" y="2044"/>
                      <a:pt x="7549" y="2341"/>
                      <a:pt x="7263" y="2389"/>
                    </a:cubicBezTo>
                    <a:cubicBezTo>
                      <a:pt x="6835" y="2460"/>
                      <a:pt x="5882" y="2591"/>
                      <a:pt x="5882" y="2591"/>
                    </a:cubicBezTo>
                    <a:cubicBezTo>
                      <a:pt x="5787" y="2603"/>
                      <a:pt x="5727" y="2687"/>
                      <a:pt x="5739" y="2770"/>
                    </a:cubicBezTo>
                    <a:cubicBezTo>
                      <a:pt x="5763" y="2841"/>
                      <a:pt x="5823" y="2901"/>
                      <a:pt x="5906" y="2901"/>
                    </a:cubicBezTo>
                    <a:lnTo>
                      <a:pt x="5942" y="2901"/>
                    </a:lnTo>
                    <a:cubicBezTo>
                      <a:pt x="5954" y="2901"/>
                      <a:pt x="6894" y="2770"/>
                      <a:pt x="7335" y="2699"/>
                    </a:cubicBezTo>
                    <a:cubicBezTo>
                      <a:pt x="7740" y="2627"/>
                      <a:pt x="7882" y="2282"/>
                      <a:pt x="7918" y="2056"/>
                    </a:cubicBezTo>
                    <a:lnTo>
                      <a:pt x="9764" y="520"/>
                    </a:lnTo>
                    <a:cubicBezTo>
                      <a:pt x="9875" y="408"/>
                      <a:pt x="10028" y="311"/>
                      <a:pt x="10188" y="311"/>
                    </a:cubicBezTo>
                    <a:cubicBezTo>
                      <a:pt x="10285" y="311"/>
                      <a:pt x="10384" y="347"/>
                      <a:pt x="10478" y="436"/>
                    </a:cubicBezTo>
                    <a:cubicBezTo>
                      <a:pt x="10776" y="734"/>
                      <a:pt x="10502" y="1091"/>
                      <a:pt x="10430" y="1151"/>
                    </a:cubicBezTo>
                    <a:cubicBezTo>
                      <a:pt x="10359" y="1222"/>
                      <a:pt x="8097" y="3651"/>
                      <a:pt x="8097" y="3651"/>
                    </a:cubicBezTo>
                    <a:cubicBezTo>
                      <a:pt x="7763" y="4020"/>
                      <a:pt x="7323" y="4080"/>
                      <a:pt x="7144" y="4092"/>
                    </a:cubicBezTo>
                    <a:lnTo>
                      <a:pt x="6847" y="4092"/>
                    </a:lnTo>
                    <a:cubicBezTo>
                      <a:pt x="6751" y="4092"/>
                      <a:pt x="6680" y="4175"/>
                      <a:pt x="6680" y="4258"/>
                    </a:cubicBezTo>
                    <a:cubicBezTo>
                      <a:pt x="6680" y="4353"/>
                      <a:pt x="6751" y="4425"/>
                      <a:pt x="6847" y="4425"/>
                    </a:cubicBezTo>
                    <a:lnTo>
                      <a:pt x="7156" y="4425"/>
                    </a:lnTo>
                    <a:cubicBezTo>
                      <a:pt x="7382" y="4413"/>
                      <a:pt x="7918" y="4330"/>
                      <a:pt x="8335" y="3877"/>
                    </a:cubicBezTo>
                    <a:cubicBezTo>
                      <a:pt x="10669" y="1377"/>
                      <a:pt x="10669" y="1377"/>
                      <a:pt x="10669" y="1353"/>
                    </a:cubicBezTo>
                    <a:cubicBezTo>
                      <a:pt x="10883" y="1151"/>
                      <a:pt x="11121" y="627"/>
                      <a:pt x="10704" y="210"/>
                    </a:cubicBezTo>
                    <a:cubicBezTo>
                      <a:pt x="10539" y="60"/>
                      <a:pt x="10365" y="0"/>
                      <a:pt x="101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336" name="Google Shape;336;p28"/>
            <p:cNvCxnSpPr>
              <a:stCxn id="302" idx="7"/>
              <a:endCxn id="303" idx="0"/>
            </p:cNvCxnSpPr>
            <p:nvPr/>
          </p:nvCxnSpPr>
          <p:spPr>
            <a:xfrm>
              <a:off x="6628864" y="1510171"/>
              <a:ext cx="1247100" cy="3396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335" name="Google Shape;335;p28"/>
            <p:cNvCxnSpPr>
              <a:stCxn id="306" idx="1"/>
              <a:endCxn id="302" idx="2"/>
            </p:cNvCxnSpPr>
            <p:nvPr/>
          </p:nvCxnSpPr>
          <p:spPr>
            <a:xfrm rot="10800000" flipH="1">
              <a:off x="5214562" y="1772618"/>
              <a:ext cx="780900" cy="9681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pic>
        <p:nvPicPr>
          <p:cNvPr id="5" name="Imagen 4">
            <a:extLst>
              <a:ext uri="{FF2B5EF4-FFF2-40B4-BE49-F238E27FC236}">
                <a16:creationId xmlns:a16="http://schemas.microsoft.com/office/drawing/2014/main" id="{9C27C002-7D85-1454-91DA-74C0E6C535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2857" y="3532441"/>
            <a:ext cx="1185463" cy="1191960"/>
          </a:xfrm>
          <a:prstGeom prst="rect">
            <a:avLst/>
          </a:prstGeom>
        </p:spPr>
      </p:pic>
      <p:pic>
        <p:nvPicPr>
          <p:cNvPr id="1026" name="Picture 2" descr="Jose Jaico">
            <a:extLst>
              <a:ext uri="{FF2B5EF4-FFF2-40B4-BE49-F238E27FC236}">
                <a16:creationId xmlns:a16="http://schemas.microsoft.com/office/drawing/2014/main" id="{D9A2D5F5-088D-2FA8-DE54-2AF4D47BE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2544" y="3008714"/>
            <a:ext cx="1140503" cy="1140503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7627C97-EE0C-B109-12D6-E78CE919B1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29213" y="3532441"/>
            <a:ext cx="1151213" cy="1259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6017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6"/>
          <p:cNvSpPr txBox="1">
            <a:spLocks noGrp="1"/>
          </p:cNvSpPr>
          <p:nvPr>
            <p:ph type="title"/>
          </p:nvPr>
        </p:nvSpPr>
        <p:spPr>
          <a:xfrm>
            <a:off x="2782021" y="238730"/>
            <a:ext cx="400594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Modulo de Compras</a:t>
            </a:r>
            <a:endParaRPr dirty="0"/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3D432960-99FB-5ED2-475C-C4F3FA3626C9}"/>
              </a:ext>
            </a:extLst>
          </p:cNvPr>
          <p:cNvGrpSpPr/>
          <p:nvPr/>
        </p:nvGrpSpPr>
        <p:grpSpPr>
          <a:xfrm>
            <a:off x="7022297" y="329946"/>
            <a:ext cx="1388110" cy="514606"/>
            <a:chOff x="6550478" y="202264"/>
            <a:chExt cx="1388110" cy="514606"/>
          </a:xfrm>
        </p:grpSpPr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8C1E2327-0DFB-472C-77F1-DAAA59687C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50478" y="202264"/>
              <a:ext cx="1318778" cy="350259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/>
          </p:spPr>
        </p:pic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554D9BB6-0335-05BA-CC48-411B91B7E32E}"/>
                </a:ext>
              </a:extLst>
            </p:cNvPr>
            <p:cNvSpPr/>
            <p:nvPr/>
          </p:nvSpPr>
          <p:spPr>
            <a:xfrm>
              <a:off x="6685368" y="572225"/>
              <a:ext cx="1253220" cy="12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800" dirty="0">
                  <a:solidFill>
                    <a:srgbClr val="000000"/>
                  </a:solidFill>
                </a:rPr>
                <a:t>laravest.com</a:t>
              </a:r>
              <a:endParaRPr lang="es-PE" sz="800" dirty="0">
                <a:solidFill>
                  <a:srgbClr val="000000"/>
                </a:solidFill>
              </a:endParaRPr>
            </a:p>
          </p:txBody>
        </p:sp>
        <p:grpSp>
          <p:nvGrpSpPr>
            <p:cNvPr id="5" name="Google Shape;9198;p51">
              <a:extLst>
                <a:ext uri="{FF2B5EF4-FFF2-40B4-BE49-F238E27FC236}">
                  <a16:creationId xmlns:a16="http://schemas.microsoft.com/office/drawing/2014/main" id="{A23DAEB8-F683-6056-CBB4-EDBAA7AD3A04}"/>
                </a:ext>
              </a:extLst>
            </p:cNvPr>
            <p:cNvGrpSpPr/>
            <p:nvPr/>
          </p:nvGrpSpPr>
          <p:grpSpPr>
            <a:xfrm>
              <a:off x="6807462" y="553579"/>
              <a:ext cx="147520" cy="163291"/>
              <a:chOff x="3122257" y="1508594"/>
              <a:chExt cx="294850" cy="349434"/>
            </a:xfrm>
          </p:grpSpPr>
          <p:sp>
            <p:nvSpPr>
              <p:cNvPr id="6" name="Google Shape;9199;p51">
                <a:extLst>
                  <a:ext uri="{FF2B5EF4-FFF2-40B4-BE49-F238E27FC236}">
                    <a16:creationId xmlns:a16="http://schemas.microsoft.com/office/drawing/2014/main" id="{B7E2A69C-DBCF-CEA0-9E11-8A4D33139794}"/>
                  </a:ext>
                </a:extLst>
              </p:cNvPr>
              <p:cNvSpPr/>
              <p:nvPr/>
            </p:nvSpPr>
            <p:spPr>
              <a:xfrm>
                <a:off x="3226110" y="1659042"/>
                <a:ext cx="87557" cy="29568"/>
              </a:xfrm>
              <a:custGeom>
                <a:avLst/>
                <a:gdLst/>
                <a:ahLst/>
                <a:cxnLst/>
                <a:rect l="l" t="t" r="r" b="b"/>
                <a:pathLst>
                  <a:path w="2751" h="929" extrusionOk="0">
                    <a:moveTo>
                      <a:pt x="1099" y="0"/>
                    </a:moveTo>
                    <a:cubicBezTo>
                      <a:pt x="771" y="0"/>
                      <a:pt x="476" y="33"/>
                      <a:pt x="286" y="60"/>
                    </a:cubicBezTo>
                    <a:cubicBezTo>
                      <a:pt x="119" y="96"/>
                      <a:pt x="0" y="227"/>
                      <a:pt x="0" y="393"/>
                    </a:cubicBezTo>
                    <a:lnTo>
                      <a:pt x="0" y="762"/>
                    </a:lnTo>
                    <a:cubicBezTo>
                      <a:pt x="0" y="846"/>
                      <a:pt x="72" y="929"/>
                      <a:pt x="167" y="929"/>
                    </a:cubicBezTo>
                    <a:cubicBezTo>
                      <a:pt x="250" y="929"/>
                      <a:pt x="322" y="846"/>
                      <a:pt x="322" y="762"/>
                    </a:cubicBezTo>
                    <a:lnTo>
                      <a:pt x="322" y="393"/>
                    </a:lnTo>
                    <a:cubicBezTo>
                      <a:pt x="322" y="393"/>
                      <a:pt x="322" y="369"/>
                      <a:pt x="345" y="369"/>
                    </a:cubicBezTo>
                    <a:cubicBezTo>
                      <a:pt x="509" y="350"/>
                      <a:pt x="813" y="315"/>
                      <a:pt x="1144" y="315"/>
                    </a:cubicBezTo>
                    <a:cubicBezTo>
                      <a:pt x="1222" y="315"/>
                      <a:pt x="1302" y="317"/>
                      <a:pt x="1381" y="322"/>
                    </a:cubicBezTo>
                    <a:cubicBezTo>
                      <a:pt x="1893" y="358"/>
                      <a:pt x="2250" y="488"/>
                      <a:pt x="2465" y="703"/>
                    </a:cubicBezTo>
                    <a:cubicBezTo>
                      <a:pt x="2494" y="733"/>
                      <a:pt x="2536" y="747"/>
                      <a:pt x="2578" y="747"/>
                    </a:cubicBezTo>
                    <a:cubicBezTo>
                      <a:pt x="2619" y="747"/>
                      <a:pt x="2661" y="733"/>
                      <a:pt x="2691" y="703"/>
                    </a:cubicBezTo>
                    <a:cubicBezTo>
                      <a:pt x="2750" y="643"/>
                      <a:pt x="2750" y="536"/>
                      <a:pt x="2679" y="477"/>
                    </a:cubicBezTo>
                    <a:cubicBezTo>
                      <a:pt x="2297" y="95"/>
                      <a:pt x="1652" y="0"/>
                      <a:pt x="1099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solidFill>
                  <a:srgbClr val="000000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" name="Google Shape;9200;p51">
                <a:extLst>
                  <a:ext uri="{FF2B5EF4-FFF2-40B4-BE49-F238E27FC236}">
                    <a16:creationId xmlns:a16="http://schemas.microsoft.com/office/drawing/2014/main" id="{E3B3010B-632C-E3B9-7B16-A8201C9500E7}"/>
                  </a:ext>
                </a:extLst>
              </p:cNvPr>
              <p:cNvSpPr/>
              <p:nvPr/>
            </p:nvSpPr>
            <p:spPr>
              <a:xfrm>
                <a:off x="3171144" y="1612033"/>
                <a:ext cx="196694" cy="245613"/>
              </a:xfrm>
              <a:custGeom>
                <a:avLst/>
                <a:gdLst/>
                <a:ahLst/>
                <a:cxnLst/>
                <a:rect l="l" t="t" r="r" b="b"/>
                <a:pathLst>
                  <a:path w="6180" h="7717" extrusionOk="0">
                    <a:moveTo>
                      <a:pt x="4835" y="334"/>
                    </a:moveTo>
                    <a:lnTo>
                      <a:pt x="4835" y="1894"/>
                    </a:lnTo>
                    <a:cubicBezTo>
                      <a:pt x="4835" y="2132"/>
                      <a:pt x="4775" y="2358"/>
                      <a:pt x="4692" y="2561"/>
                    </a:cubicBezTo>
                    <a:cubicBezTo>
                      <a:pt x="4668" y="2585"/>
                      <a:pt x="4668" y="2608"/>
                      <a:pt x="4668" y="2644"/>
                    </a:cubicBezTo>
                    <a:lnTo>
                      <a:pt x="4668" y="3097"/>
                    </a:lnTo>
                    <a:cubicBezTo>
                      <a:pt x="4668" y="3537"/>
                      <a:pt x="4489" y="3930"/>
                      <a:pt x="4180" y="4228"/>
                    </a:cubicBezTo>
                    <a:cubicBezTo>
                      <a:pt x="3900" y="4497"/>
                      <a:pt x="3532" y="4649"/>
                      <a:pt x="3129" y="4649"/>
                    </a:cubicBezTo>
                    <a:cubicBezTo>
                      <a:pt x="3087" y="4649"/>
                      <a:pt x="3044" y="4648"/>
                      <a:pt x="3001" y="4644"/>
                    </a:cubicBezTo>
                    <a:cubicBezTo>
                      <a:pt x="2168" y="4597"/>
                      <a:pt x="1537" y="3894"/>
                      <a:pt x="1537" y="3037"/>
                    </a:cubicBezTo>
                    <a:lnTo>
                      <a:pt x="1537" y="2644"/>
                    </a:lnTo>
                    <a:cubicBezTo>
                      <a:pt x="1537" y="2608"/>
                      <a:pt x="1537" y="2597"/>
                      <a:pt x="1513" y="2561"/>
                    </a:cubicBezTo>
                    <a:cubicBezTo>
                      <a:pt x="1418" y="2358"/>
                      <a:pt x="1370" y="2120"/>
                      <a:pt x="1370" y="1894"/>
                    </a:cubicBezTo>
                    <a:lnTo>
                      <a:pt x="1370" y="1549"/>
                    </a:lnTo>
                    <a:cubicBezTo>
                      <a:pt x="1370" y="882"/>
                      <a:pt x="1918" y="334"/>
                      <a:pt x="2584" y="334"/>
                    </a:cubicBezTo>
                    <a:close/>
                    <a:moveTo>
                      <a:pt x="3954" y="4763"/>
                    </a:moveTo>
                    <a:lnTo>
                      <a:pt x="3954" y="5061"/>
                    </a:lnTo>
                    <a:lnTo>
                      <a:pt x="3096" y="5656"/>
                    </a:lnTo>
                    <a:lnTo>
                      <a:pt x="2215" y="5061"/>
                    </a:lnTo>
                    <a:lnTo>
                      <a:pt x="2215" y="4763"/>
                    </a:lnTo>
                    <a:cubicBezTo>
                      <a:pt x="2441" y="4883"/>
                      <a:pt x="2691" y="4966"/>
                      <a:pt x="2965" y="4978"/>
                    </a:cubicBezTo>
                    <a:lnTo>
                      <a:pt x="3096" y="4978"/>
                    </a:lnTo>
                    <a:cubicBezTo>
                      <a:pt x="3406" y="4978"/>
                      <a:pt x="3704" y="4894"/>
                      <a:pt x="3954" y="4763"/>
                    </a:cubicBezTo>
                    <a:close/>
                    <a:moveTo>
                      <a:pt x="2084" y="5359"/>
                    </a:moveTo>
                    <a:lnTo>
                      <a:pt x="2846" y="5883"/>
                    </a:lnTo>
                    <a:lnTo>
                      <a:pt x="2441" y="6276"/>
                    </a:lnTo>
                    <a:lnTo>
                      <a:pt x="2430" y="6276"/>
                    </a:lnTo>
                    <a:lnTo>
                      <a:pt x="1918" y="5525"/>
                    </a:lnTo>
                    <a:lnTo>
                      <a:pt x="2084" y="5359"/>
                    </a:lnTo>
                    <a:close/>
                    <a:moveTo>
                      <a:pt x="4108" y="5347"/>
                    </a:moveTo>
                    <a:lnTo>
                      <a:pt x="4275" y="5514"/>
                    </a:lnTo>
                    <a:lnTo>
                      <a:pt x="3763" y="6276"/>
                    </a:lnTo>
                    <a:lnTo>
                      <a:pt x="3751" y="6276"/>
                    </a:lnTo>
                    <a:lnTo>
                      <a:pt x="3346" y="5871"/>
                    </a:lnTo>
                    <a:lnTo>
                      <a:pt x="4108" y="5347"/>
                    </a:lnTo>
                    <a:close/>
                    <a:moveTo>
                      <a:pt x="2572" y="1"/>
                    </a:moveTo>
                    <a:cubicBezTo>
                      <a:pt x="1727" y="1"/>
                      <a:pt x="1037" y="692"/>
                      <a:pt x="1037" y="1537"/>
                    </a:cubicBezTo>
                    <a:lnTo>
                      <a:pt x="1037" y="1882"/>
                    </a:lnTo>
                    <a:cubicBezTo>
                      <a:pt x="1037" y="2144"/>
                      <a:pt x="1096" y="2418"/>
                      <a:pt x="1215" y="2668"/>
                    </a:cubicBezTo>
                    <a:lnTo>
                      <a:pt x="1215" y="3025"/>
                    </a:lnTo>
                    <a:cubicBezTo>
                      <a:pt x="1215" y="3620"/>
                      <a:pt x="1489" y="4168"/>
                      <a:pt x="1906" y="4525"/>
                    </a:cubicBezTo>
                    <a:lnTo>
                      <a:pt x="1906" y="5061"/>
                    </a:lnTo>
                    <a:lnTo>
                      <a:pt x="1608" y="5383"/>
                    </a:lnTo>
                    <a:cubicBezTo>
                      <a:pt x="1572" y="5406"/>
                      <a:pt x="1560" y="5454"/>
                      <a:pt x="1560" y="5502"/>
                    </a:cubicBezTo>
                    <a:lnTo>
                      <a:pt x="560" y="5859"/>
                    </a:lnTo>
                    <a:cubicBezTo>
                      <a:pt x="239" y="5978"/>
                      <a:pt x="1" y="6299"/>
                      <a:pt x="1" y="6657"/>
                    </a:cubicBezTo>
                    <a:lnTo>
                      <a:pt x="1" y="7549"/>
                    </a:lnTo>
                    <a:cubicBezTo>
                      <a:pt x="1" y="7645"/>
                      <a:pt x="72" y="7716"/>
                      <a:pt x="167" y="7716"/>
                    </a:cubicBezTo>
                    <a:cubicBezTo>
                      <a:pt x="251" y="7716"/>
                      <a:pt x="322" y="7645"/>
                      <a:pt x="322" y="7549"/>
                    </a:cubicBezTo>
                    <a:lnTo>
                      <a:pt x="322" y="6657"/>
                    </a:lnTo>
                    <a:cubicBezTo>
                      <a:pt x="322" y="6430"/>
                      <a:pt x="465" y="6240"/>
                      <a:pt x="667" y="6168"/>
                    </a:cubicBezTo>
                    <a:lnTo>
                      <a:pt x="1715" y="5775"/>
                    </a:lnTo>
                    <a:lnTo>
                      <a:pt x="2144" y="6430"/>
                    </a:lnTo>
                    <a:cubicBezTo>
                      <a:pt x="2203" y="6526"/>
                      <a:pt x="2287" y="6561"/>
                      <a:pt x="2382" y="6585"/>
                    </a:cubicBezTo>
                    <a:lnTo>
                      <a:pt x="2406" y="6585"/>
                    </a:lnTo>
                    <a:cubicBezTo>
                      <a:pt x="2501" y="6585"/>
                      <a:pt x="2584" y="6549"/>
                      <a:pt x="2644" y="6478"/>
                    </a:cubicBezTo>
                    <a:lnTo>
                      <a:pt x="2918" y="6204"/>
                    </a:lnTo>
                    <a:lnTo>
                      <a:pt x="2918" y="7549"/>
                    </a:lnTo>
                    <a:cubicBezTo>
                      <a:pt x="2918" y="7633"/>
                      <a:pt x="2989" y="7716"/>
                      <a:pt x="3084" y="7716"/>
                    </a:cubicBezTo>
                    <a:cubicBezTo>
                      <a:pt x="3168" y="7716"/>
                      <a:pt x="3239" y="7633"/>
                      <a:pt x="3239" y="7549"/>
                    </a:cubicBezTo>
                    <a:lnTo>
                      <a:pt x="3239" y="6204"/>
                    </a:lnTo>
                    <a:lnTo>
                      <a:pt x="3513" y="6478"/>
                    </a:lnTo>
                    <a:cubicBezTo>
                      <a:pt x="3573" y="6537"/>
                      <a:pt x="3656" y="6585"/>
                      <a:pt x="3751" y="6585"/>
                    </a:cubicBezTo>
                    <a:lnTo>
                      <a:pt x="3775" y="6585"/>
                    </a:lnTo>
                    <a:cubicBezTo>
                      <a:pt x="3882" y="6561"/>
                      <a:pt x="3977" y="6526"/>
                      <a:pt x="4013" y="6430"/>
                    </a:cubicBezTo>
                    <a:lnTo>
                      <a:pt x="4454" y="5775"/>
                    </a:lnTo>
                    <a:lnTo>
                      <a:pt x="5489" y="6168"/>
                    </a:lnTo>
                    <a:cubicBezTo>
                      <a:pt x="5704" y="6240"/>
                      <a:pt x="5835" y="6430"/>
                      <a:pt x="5835" y="6657"/>
                    </a:cubicBezTo>
                    <a:lnTo>
                      <a:pt x="5835" y="7549"/>
                    </a:lnTo>
                    <a:cubicBezTo>
                      <a:pt x="5835" y="7645"/>
                      <a:pt x="5906" y="7716"/>
                      <a:pt x="6001" y="7716"/>
                    </a:cubicBezTo>
                    <a:cubicBezTo>
                      <a:pt x="6085" y="7716"/>
                      <a:pt x="6156" y="7645"/>
                      <a:pt x="6156" y="7549"/>
                    </a:cubicBezTo>
                    <a:lnTo>
                      <a:pt x="6156" y="6657"/>
                    </a:lnTo>
                    <a:cubicBezTo>
                      <a:pt x="6180" y="6311"/>
                      <a:pt x="5954" y="6002"/>
                      <a:pt x="5620" y="5883"/>
                    </a:cubicBezTo>
                    <a:lnTo>
                      <a:pt x="4632" y="5525"/>
                    </a:lnTo>
                    <a:cubicBezTo>
                      <a:pt x="4632" y="5478"/>
                      <a:pt x="4608" y="5442"/>
                      <a:pt x="4585" y="5406"/>
                    </a:cubicBezTo>
                    <a:lnTo>
                      <a:pt x="4287" y="5097"/>
                    </a:lnTo>
                    <a:lnTo>
                      <a:pt x="4287" y="4549"/>
                    </a:lnTo>
                    <a:cubicBezTo>
                      <a:pt x="4311" y="4513"/>
                      <a:pt x="4346" y="4490"/>
                      <a:pt x="4370" y="4466"/>
                    </a:cubicBezTo>
                    <a:cubicBezTo>
                      <a:pt x="4751" y="4109"/>
                      <a:pt x="4966" y="3620"/>
                      <a:pt x="4966" y="3097"/>
                    </a:cubicBezTo>
                    <a:lnTo>
                      <a:pt x="4966" y="2680"/>
                    </a:lnTo>
                    <a:cubicBezTo>
                      <a:pt x="5085" y="2430"/>
                      <a:pt x="5144" y="2180"/>
                      <a:pt x="5144" y="1894"/>
                    </a:cubicBezTo>
                    <a:lnTo>
                      <a:pt x="5144" y="168"/>
                    </a:lnTo>
                    <a:cubicBezTo>
                      <a:pt x="5144" y="72"/>
                      <a:pt x="5073" y="1"/>
                      <a:pt x="4989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solidFill>
                  <a:srgbClr val="000000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9201;p51">
                <a:extLst>
                  <a:ext uri="{FF2B5EF4-FFF2-40B4-BE49-F238E27FC236}">
                    <a16:creationId xmlns:a16="http://schemas.microsoft.com/office/drawing/2014/main" id="{06C79C4E-08B2-A1F3-D392-69AEC35BD883}"/>
                  </a:ext>
                </a:extLst>
              </p:cNvPr>
              <p:cNvSpPr/>
              <p:nvPr/>
            </p:nvSpPr>
            <p:spPr>
              <a:xfrm>
                <a:off x="3204117" y="1836767"/>
                <a:ext cx="10630" cy="21261"/>
              </a:xfrm>
              <a:custGeom>
                <a:avLst/>
                <a:gdLst/>
                <a:ahLst/>
                <a:cxnLst/>
                <a:rect l="l" t="t" r="r" b="b"/>
                <a:pathLst>
                  <a:path w="334" h="668" extrusionOk="0">
                    <a:moveTo>
                      <a:pt x="167" y="0"/>
                    </a:moveTo>
                    <a:cubicBezTo>
                      <a:pt x="84" y="0"/>
                      <a:pt x="1" y="72"/>
                      <a:pt x="1" y="167"/>
                    </a:cubicBezTo>
                    <a:lnTo>
                      <a:pt x="1" y="500"/>
                    </a:lnTo>
                    <a:cubicBezTo>
                      <a:pt x="1" y="596"/>
                      <a:pt x="84" y="667"/>
                      <a:pt x="167" y="667"/>
                    </a:cubicBezTo>
                    <a:cubicBezTo>
                      <a:pt x="262" y="667"/>
                      <a:pt x="334" y="596"/>
                      <a:pt x="334" y="500"/>
                    </a:cubicBezTo>
                    <a:lnTo>
                      <a:pt x="334" y="167"/>
                    </a:lnTo>
                    <a:cubicBezTo>
                      <a:pt x="334" y="72"/>
                      <a:pt x="262" y="0"/>
                      <a:pt x="167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solidFill>
                  <a:srgbClr val="000000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9202;p51">
                <a:extLst>
                  <a:ext uri="{FF2B5EF4-FFF2-40B4-BE49-F238E27FC236}">
                    <a16:creationId xmlns:a16="http://schemas.microsoft.com/office/drawing/2014/main" id="{B9401D43-1BFE-0684-F133-F8125CAA5EEF}"/>
                  </a:ext>
                </a:extLst>
              </p:cNvPr>
              <p:cNvSpPr/>
              <p:nvPr/>
            </p:nvSpPr>
            <p:spPr>
              <a:xfrm>
                <a:off x="3324616" y="1836767"/>
                <a:ext cx="10280" cy="21261"/>
              </a:xfrm>
              <a:custGeom>
                <a:avLst/>
                <a:gdLst/>
                <a:ahLst/>
                <a:cxnLst/>
                <a:rect l="l" t="t" r="r" b="b"/>
                <a:pathLst>
                  <a:path w="323" h="668" extrusionOk="0">
                    <a:moveTo>
                      <a:pt x="167" y="0"/>
                    </a:moveTo>
                    <a:cubicBezTo>
                      <a:pt x="72" y="0"/>
                      <a:pt x="1" y="72"/>
                      <a:pt x="1" y="167"/>
                    </a:cubicBezTo>
                    <a:lnTo>
                      <a:pt x="1" y="500"/>
                    </a:lnTo>
                    <a:cubicBezTo>
                      <a:pt x="1" y="596"/>
                      <a:pt x="72" y="667"/>
                      <a:pt x="167" y="667"/>
                    </a:cubicBezTo>
                    <a:cubicBezTo>
                      <a:pt x="251" y="667"/>
                      <a:pt x="322" y="596"/>
                      <a:pt x="322" y="500"/>
                    </a:cubicBezTo>
                    <a:lnTo>
                      <a:pt x="322" y="167"/>
                    </a:lnTo>
                    <a:cubicBezTo>
                      <a:pt x="322" y="72"/>
                      <a:pt x="251" y="0"/>
                      <a:pt x="167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solidFill>
                  <a:srgbClr val="000000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9203;p51">
                <a:extLst>
                  <a:ext uri="{FF2B5EF4-FFF2-40B4-BE49-F238E27FC236}">
                    <a16:creationId xmlns:a16="http://schemas.microsoft.com/office/drawing/2014/main" id="{3BB2B5E1-3380-692E-B5DA-C01ECB6D6C4F}"/>
                  </a:ext>
                </a:extLst>
              </p:cNvPr>
              <p:cNvSpPr/>
              <p:nvPr/>
            </p:nvSpPr>
            <p:spPr>
              <a:xfrm>
                <a:off x="3122257" y="1508594"/>
                <a:ext cx="294850" cy="278554"/>
              </a:xfrm>
              <a:custGeom>
                <a:avLst/>
                <a:gdLst/>
                <a:ahLst/>
                <a:cxnLst/>
                <a:rect l="l" t="t" r="r" b="b"/>
                <a:pathLst>
                  <a:path w="9264" h="8752" extrusionOk="0">
                    <a:moveTo>
                      <a:pt x="3096" y="584"/>
                    </a:moveTo>
                    <a:lnTo>
                      <a:pt x="3096" y="584"/>
                    </a:lnTo>
                    <a:cubicBezTo>
                      <a:pt x="2858" y="798"/>
                      <a:pt x="2620" y="1060"/>
                      <a:pt x="2430" y="1382"/>
                    </a:cubicBezTo>
                    <a:cubicBezTo>
                      <a:pt x="2299" y="1584"/>
                      <a:pt x="2156" y="1810"/>
                      <a:pt x="2061" y="2048"/>
                    </a:cubicBezTo>
                    <a:lnTo>
                      <a:pt x="1168" y="2048"/>
                    </a:lnTo>
                    <a:cubicBezTo>
                      <a:pt x="1656" y="1394"/>
                      <a:pt x="2322" y="882"/>
                      <a:pt x="3096" y="584"/>
                    </a:cubicBezTo>
                    <a:close/>
                    <a:moveTo>
                      <a:pt x="4466" y="310"/>
                    </a:moveTo>
                    <a:lnTo>
                      <a:pt x="4466" y="2048"/>
                    </a:lnTo>
                    <a:lnTo>
                      <a:pt x="2418" y="2048"/>
                    </a:lnTo>
                    <a:cubicBezTo>
                      <a:pt x="2894" y="1048"/>
                      <a:pt x="3632" y="382"/>
                      <a:pt x="4466" y="310"/>
                    </a:cubicBezTo>
                    <a:close/>
                    <a:moveTo>
                      <a:pt x="4799" y="310"/>
                    </a:moveTo>
                    <a:cubicBezTo>
                      <a:pt x="5644" y="382"/>
                      <a:pt x="6371" y="1048"/>
                      <a:pt x="6847" y="2048"/>
                    </a:cubicBezTo>
                    <a:lnTo>
                      <a:pt x="4799" y="2048"/>
                    </a:lnTo>
                    <a:lnTo>
                      <a:pt x="4799" y="310"/>
                    </a:lnTo>
                    <a:close/>
                    <a:moveTo>
                      <a:pt x="6168" y="608"/>
                    </a:moveTo>
                    <a:cubicBezTo>
                      <a:pt x="6942" y="905"/>
                      <a:pt x="7609" y="1405"/>
                      <a:pt x="8097" y="2060"/>
                    </a:cubicBezTo>
                    <a:lnTo>
                      <a:pt x="7204" y="2060"/>
                    </a:lnTo>
                    <a:cubicBezTo>
                      <a:pt x="7097" y="1810"/>
                      <a:pt x="6966" y="1584"/>
                      <a:pt x="6835" y="1382"/>
                    </a:cubicBezTo>
                    <a:cubicBezTo>
                      <a:pt x="6621" y="1072"/>
                      <a:pt x="6406" y="810"/>
                      <a:pt x="6168" y="608"/>
                    </a:cubicBezTo>
                    <a:close/>
                    <a:moveTo>
                      <a:pt x="1941" y="2382"/>
                    </a:moveTo>
                    <a:cubicBezTo>
                      <a:pt x="1703" y="3013"/>
                      <a:pt x="1560" y="3715"/>
                      <a:pt x="1549" y="4465"/>
                    </a:cubicBezTo>
                    <a:lnTo>
                      <a:pt x="322" y="4465"/>
                    </a:lnTo>
                    <a:cubicBezTo>
                      <a:pt x="358" y="3703"/>
                      <a:pt x="584" y="2989"/>
                      <a:pt x="953" y="2382"/>
                    </a:cubicBezTo>
                    <a:close/>
                    <a:moveTo>
                      <a:pt x="8323" y="2382"/>
                    </a:moveTo>
                    <a:cubicBezTo>
                      <a:pt x="8692" y="2989"/>
                      <a:pt x="8919" y="3703"/>
                      <a:pt x="8942" y="4465"/>
                    </a:cubicBezTo>
                    <a:lnTo>
                      <a:pt x="7728" y="4465"/>
                    </a:lnTo>
                    <a:cubicBezTo>
                      <a:pt x="7692" y="3715"/>
                      <a:pt x="7561" y="3013"/>
                      <a:pt x="7335" y="2382"/>
                    </a:cubicBezTo>
                    <a:close/>
                    <a:moveTo>
                      <a:pt x="1537" y="4787"/>
                    </a:moveTo>
                    <a:cubicBezTo>
                      <a:pt x="1560" y="5466"/>
                      <a:pt x="1668" y="6132"/>
                      <a:pt x="1882" y="6739"/>
                    </a:cubicBezTo>
                    <a:lnTo>
                      <a:pt x="1918" y="6870"/>
                    </a:lnTo>
                    <a:lnTo>
                      <a:pt x="941" y="6870"/>
                    </a:lnTo>
                    <a:cubicBezTo>
                      <a:pt x="572" y="6239"/>
                      <a:pt x="346" y="5525"/>
                      <a:pt x="310" y="4787"/>
                    </a:cubicBezTo>
                    <a:close/>
                    <a:moveTo>
                      <a:pt x="8919" y="4787"/>
                    </a:moveTo>
                    <a:cubicBezTo>
                      <a:pt x="8919" y="5501"/>
                      <a:pt x="8704" y="6204"/>
                      <a:pt x="8347" y="6811"/>
                    </a:cubicBezTo>
                    <a:cubicBezTo>
                      <a:pt x="8335" y="6823"/>
                      <a:pt x="8323" y="6859"/>
                      <a:pt x="8311" y="6870"/>
                    </a:cubicBezTo>
                    <a:lnTo>
                      <a:pt x="7323" y="6870"/>
                    </a:lnTo>
                    <a:lnTo>
                      <a:pt x="7371" y="6739"/>
                    </a:lnTo>
                    <a:cubicBezTo>
                      <a:pt x="7573" y="6120"/>
                      <a:pt x="7680" y="5466"/>
                      <a:pt x="7692" y="4787"/>
                    </a:cubicBezTo>
                    <a:close/>
                    <a:moveTo>
                      <a:pt x="4632" y="1"/>
                    </a:moveTo>
                    <a:cubicBezTo>
                      <a:pt x="3394" y="1"/>
                      <a:pt x="2239" y="477"/>
                      <a:pt x="1358" y="1346"/>
                    </a:cubicBezTo>
                    <a:cubicBezTo>
                      <a:pt x="477" y="2227"/>
                      <a:pt x="1" y="3382"/>
                      <a:pt x="1" y="4620"/>
                    </a:cubicBezTo>
                    <a:cubicBezTo>
                      <a:pt x="1" y="6358"/>
                      <a:pt x="953" y="7930"/>
                      <a:pt x="2501" y="8728"/>
                    </a:cubicBezTo>
                    <a:cubicBezTo>
                      <a:pt x="2537" y="8752"/>
                      <a:pt x="2549" y="8752"/>
                      <a:pt x="2573" y="8752"/>
                    </a:cubicBezTo>
                    <a:cubicBezTo>
                      <a:pt x="2632" y="8752"/>
                      <a:pt x="2692" y="8716"/>
                      <a:pt x="2727" y="8656"/>
                    </a:cubicBezTo>
                    <a:cubicBezTo>
                      <a:pt x="2775" y="8585"/>
                      <a:pt x="2739" y="8478"/>
                      <a:pt x="2656" y="8430"/>
                    </a:cubicBezTo>
                    <a:cubicBezTo>
                      <a:pt x="2061" y="8121"/>
                      <a:pt x="1560" y="7692"/>
                      <a:pt x="1179" y="7180"/>
                    </a:cubicBezTo>
                    <a:lnTo>
                      <a:pt x="2072" y="7180"/>
                    </a:lnTo>
                    <a:cubicBezTo>
                      <a:pt x="2263" y="7632"/>
                      <a:pt x="2513" y="8013"/>
                      <a:pt x="2799" y="8335"/>
                    </a:cubicBezTo>
                    <a:cubicBezTo>
                      <a:pt x="2831" y="8368"/>
                      <a:pt x="2879" y="8386"/>
                      <a:pt x="2924" y="8386"/>
                    </a:cubicBezTo>
                    <a:cubicBezTo>
                      <a:pt x="2962" y="8386"/>
                      <a:pt x="2998" y="8374"/>
                      <a:pt x="3025" y="8347"/>
                    </a:cubicBezTo>
                    <a:cubicBezTo>
                      <a:pt x="3084" y="8287"/>
                      <a:pt x="3096" y="8180"/>
                      <a:pt x="3037" y="8121"/>
                    </a:cubicBezTo>
                    <a:cubicBezTo>
                      <a:pt x="2799" y="7859"/>
                      <a:pt x="2596" y="7537"/>
                      <a:pt x="2430" y="7180"/>
                    </a:cubicBezTo>
                    <a:cubicBezTo>
                      <a:pt x="2501" y="7168"/>
                      <a:pt x="2561" y="7109"/>
                      <a:pt x="2561" y="7025"/>
                    </a:cubicBezTo>
                    <a:cubicBezTo>
                      <a:pt x="2561" y="6930"/>
                      <a:pt x="2489" y="6859"/>
                      <a:pt x="2394" y="6859"/>
                    </a:cubicBezTo>
                    <a:lnTo>
                      <a:pt x="2275" y="6859"/>
                    </a:lnTo>
                    <a:cubicBezTo>
                      <a:pt x="2025" y="6228"/>
                      <a:pt x="1894" y="5513"/>
                      <a:pt x="1882" y="4775"/>
                    </a:cubicBezTo>
                    <a:lnTo>
                      <a:pt x="2061" y="4775"/>
                    </a:lnTo>
                    <a:cubicBezTo>
                      <a:pt x="2144" y="4775"/>
                      <a:pt x="2215" y="4704"/>
                      <a:pt x="2215" y="4608"/>
                    </a:cubicBezTo>
                    <a:cubicBezTo>
                      <a:pt x="2215" y="4513"/>
                      <a:pt x="2144" y="4442"/>
                      <a:pt x="2061" y="4442"/>
                    </a:cubicBezTo>
                    <a:lnTo>
                      <a:pt x="1882" y="4442"/>
                    </a:lnTo>
                    <a:cubicBezTo>
                      <a:pt x="1894" y="3680"/>
                      <a:pt x="2037" y="2965"/>
                      <a:pt x="2275" y="2358"/>
                    </a:cubicBezTo>
                    <a:lnTo>
                      <a:pt x="4478" y="2358"/>
                    </a:lnTo>
                    <a:lnTo>
                      <a:pt x="4478" y="2715"/>
                    </a:lnTo>
                    <a:cubicBezTo>
                      <a:pt x="4478" y="2810"/>
                      <a:pt x="4561" y="2882"/>
                      <a:pt x="4644" y="2882"/>
                    </a:cubicBezTo>
                    <a:cubicBezTo>
                      <a:pt x="4739" y="2882"/>
                      <a:pt x="4811" y="2810"/>
                      <a:pt x="4811" y="2715"/>
                    </a:cubicBezTo>
                    <a:lnTo>
                      <a:pt x="4811" y="2358"/>
                    </a:lnTo>
                    <a:lnTo>
                      <a:pt x="7014" y="2358"/>
                    </a:lnTo>
                    <a:cubicBezTo>
                      <a:pt x="7252" y="2965"/>
                      <a:pt x="7395" y="3680"/>
                      <a:pt x="7418" y="4442"/>
                    </a:cubicBezTo>
                    <a:lnTo>
                      <a:pt x="7204" y="4442"/>
                    </a:lnTo>
                    <a:cubicBezTo>
                      <a:pt x="7121" y="4442"/>
                      <a:pt x="7037" y="4513"/>
                      <a:pt x="7037" y="4608"/>
                    </a:cubicBezTo>
                    <a:cubicBezTo>
                      <a:pt x="7037" y="4704"/>
                      <a:pt x="7121" y="4775"/>
                      <a:pt x="7204" y="4775"/>
                    </a:cubicBezTo>
                    <a:lnTo>
                      <a:pt x="7383" y="4775"/>
                    </a:lnTo>
                    <a:cubicBezTo>
                      <a:pt x="7371" y="5513"/>
                      <a:pt x="7216" y="6228"/>
                      <a:pt x="6978" y="6859"/>
                    </a:cubicBezTo>
                    <a:lnTo>
                      <a:pt x="6859" y="6859"/>
                    </a:lnTo>
                    <a:cubicBezTo>
                      <a:pt x="6775" y="6859"/>
                      <a:pt x="6704" y="6930"/>
                      <a:pt x="6704" y="7025"/>
                    </a:cubicBezTo>
                    <a:cubicBezTo>
                      <a:pt x="6704" y="7109"/>
                      <a:pt x="6764" y="7168"/>
                      <a:pt x="6835" y="7180"/>
                    </a:cubicBezTo>
                    <a:cubicBezTo>
                      <a:pt x="6668" y="7537"/>
                      <a:pt x="6466" y="7859"/>
                      <a:pt x="6228" y="8121"/>
                    </a:cubicBezTo>
                    <a:cubicBezTo>
                      <a:pt x="6168" y="8180"/>
                      <a:pt x="6168" y="8287"/>
                      <a:pt x="6240" y="8347"/>
                    </a:cubicBezTo>
                    <a:cubicBezTo>
                      <a:pt x="6263" y="8371"/>
                      <a:pt x="6311" y="8394"/>
                      <a:pt x="6347" y="8394"/>
                    </a:cubicBezTo>
                    <a:cubicBezTo>
                      <a:pt x="6383" y="8394"/>
                      <a:pt x="6430" y="8371"/>
                      <a:pt x="6466" y="8335"/>
                    </a:cubicBezTo>
                    <a:cubicBezTo>
                      <a:pt x="6740" y="8013"/>
                      <a:pt x="7002" y="7621"/>
                      <a:pt x="7192" y="7180"/>
                    </a:cubicBezTo>
                    <a:lnTo>
                      <a:pt x="8085" y="7180"/>
                    </a:lnTo>
                    <a:cubicBezTo>
                      <a:pt x="7728" y="7656"/>
                      <a:pt x="7299" y="8061"/>
                      <a:pt x="6775" y="8347"/>
                    </a:cubicBezTo>
                    <a:cubicBezTo>
                      <a:pt x="6704" y="8394"/>
                      <a:pt x="6668" y="8490"/>
                      <a:pt x="6716" y="8573"/>
                    </a:cubicBezTo>
                    <a:cubicBezTo>
                      <a:pt x="6749" y="8622"/>
                      <a:pt x="6804" y="8649"/>
                      <a:pt x="6863" y="8649"/>
                    </a:cubicBezTo>
                    <a:cubicBezTo>
                      <a:pt x="6889" y="8649"/>
                      <a:pt x="6916" y="8644"/>
                      <a:pt x="6942" y="8633"/>
                    </a:cubicBezTo>
                    <a:cubicBezTo>
                      <a:pt x="7621" y="8228"/>
                      <a:pt x="8204" y="7644"/>
                      <a:pt x="8621" y="6966"/>
                    </a:cubicBezTo>
                    <a:cubicBezTo>
                      <a:pt x="9038" y="6251"/>
                      <a:pt x="9264" y="5442"/>
                      <a:pt x="9264" y="4608"/>
                    </a:cubicBezTo>
                    <a:cubicBezTo>
                      <a:pt x="9264" y="3382"/>
                      <a:pt x="8788" y="2227"/>
                      <a:pt x="7907" y="1346"/>
                    </a:cubicBezTo>
                    <a:cubicBezTo>
                      <a:pt x="7025" y="477"/>
                      <a:pt x="5871" y="1"/>
                      <a:pt x="4632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solidFill>
                  <a:srgbClr val="000000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aphicFrame>
        <p:nvGraphicFramePr>
          <p:cNvPr id="11" name="Tabla 10">
            <a:extLst>
              <a:ext uri="{FF2B5EF4-FFF2-40B4-BE49-F238E27FC236}">
                <a16:creationId xmlns:a16="http://schemas.microsoft.com/office/drawing/2014/main" id="{9F6F3AF3-9ACB-3207-8A18-3D4C6837D1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3964186"/>
              </p:ext>
            </p:extLst>
          </p:nvPr>
        </p:nvGraphicFramePr>
        <p:xfrm>
          <a:off x="4192487" y="1331484"/>
          <a:ext cx="1873507" cy="345554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873507">
                  <a:extLst>
                    <a:ext uri="{9D8B030D-6E8A-4147-A177-3AD203B41FA5}">
                      <a16:colId xmlns:a16="http://schemas.microsoft.com/office/drawing/2014/main" val="1525714770"/>
                    </a:ext>
                  </a:extLst>
                </a:gridCol>
              </a:tblGrid>
              <a:tr h="336401">
                <a:tc>
                  <a:txBody>
                    <a:bodyPr/>
                    <a:lstStyle/>
                    <a:p>
                      <a:r>
                        <a:rPr lang="es-PE" sz="1400" b="0" i="0" u="none" strike="noStrike" cap="none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purchase_details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720205"/>
                  </a:ext>
                </a:extLst>
              </a:tr>
              <a:tr h="311914">
                <a:tc>
                  <a:txBody>
                    <a:bodyPr/>
                    <a:lstStyle/>
                    <a:p>
                      <a:r>
                        <a:rPr lang="es-ES" sz="1100" dirty="0" err="1"/>
                        <a:t>purchase_id</a:t>
                      </a:r>
                      <a:endParaRPr lang="es-P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815277"/>
                  </a:ext>
                </a:extLst>
              </a:tr>
              <a:tr h="311914">
                <a:tc>
                  <a:txBody>
                    <a:bodyPr/>
                    <a:lstStyle/>
                    <a:p>
                      <a:r>
                        <a:rPr lang="es-ES" sz="1100" dirty="0" err="1"/>
                        <a:t>product_id</a:t>
                      </a:r>
                      <a:endParaRPr lang="es-P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465814"/>
                  </a:ext>
                </a:extLst>
              </a:tr>
              <a:tr h="311914">
                <a:tc>
                  <a:txBody>
                    <a:bodyPr/>
                    <a:lstStyle/>
                    <a:p>
                      <a:r>
                        <a:rPr lang="es-ES" sz="1100" dirty="0" err="1"/>
                        <a:t>unit_id</a:t>
                      </a:r>
                      <a:endParaRPr lang="es-P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9079959"/>
                  </a:ext>
                </a:extLst>
              </a:tr>
              <a:tr h="311914">
                <a:tc>
                  <a:txBody>
                    <a:bodyPr/>
                    <a:lstStyle/>
                    <a:p>
                      <a:r>
                        <a:rPr lang="es-ES" sz="1100" dirty="0" err="1"/>
                        <a:t>quantity</a:t>
                      </a:r>
                      <a:endParaRPr lang="es-P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0581781"/>
                  </a:ext>
                </a:extLst>
              </a:tr>
              <a:tr h="311914">
                <a:tc>
                  <a:txBody>
                    <a:bodyPr/>
                    <a:lstStyle/>
                    <a:p>
                      <a:r>
                        <a:rPr lang="es-ES" sz="1100" dirty="0" err="1"/>
                        <a:t>price_unit</a:t>
                      </a:r>
                      <a:endParaRPr lang="es-P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985905"/>
                  </a:ext>
                </a:extLst>
              </a:tr>
              <a:tr h="311914">
                <a:tc>
                  <a:txBody>
                    <a:bodyPr/>
                    <a:lstStyle/>
                    <a:p>
                      <a:r>
                        <a:rPr lang="es-ES" sz="1100" dirty="0"/>
                        <a:t>total</a:t>
                      </a:r>
                      <a:endParaRPr lang="es-P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702262"/>
                  </a:ext>
                </a:extLst>
              </a:tr>
              <a:tr h="311914">
                <a:tc>
                  <a:txBody>
                    <a:bodyPr/>
                    <a:lstStyle/>
                    <a:p>
                      <a:r>
                        <a:rPr lang="es-ES" sz="1100" dirty="0" err="1"/>
                        <a:t>state</a:t>
                      </a:r>
                      <a:endParaRPr lang="es-P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930296"/>
                  </a:ext>
                </a:extLst>
              </a:tr>
              <a:tr h="311914">
                <a:tc>
                  <a:txBody>
                    <a:bodyPr/>
                    <a:lstStyle/>
                    <a:p>
                      <a:r>
                        <a:rPr lang="es-ES" sz="1100" dirty="0" err="1"/>
                        <a:t>user_entrega</a:t>
                      </a:r>
                      <a:endParaRPr lang="es-P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826109"/>
                  </a:ext>
                </a:extLst>
              </a:tr>
              <a:tr h="311914">
                <a:tc>
                  <a:txBody>
                    <a:bodyPr/>
                    <a:lstStyle/>
                    <a:p>
                      <a:r>
                        <a:rPr lang="es-ES" sz="1100" dirty="0" err="1"/>
                        <a:t>date_entrega</a:t>
                      </a:r>
                      <a:endParaRPr lang="es-P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924985"/>
                  </a:ext>
                </a:extLst>
              </a:tr>
              <a:tr h="311914">
                <a:tc>
                  <a:txBody>
                    <a:bodyPr/>
                    <a:lstStyle/>
                    <a:p>
                      <a:r>
                        <a:rPr lang="es-ES" sz="1100" dirty="0" err="1"/>
                        <a:t>description</a:t>
                      </a:r>
                      <a:endParaRPr lang="es-P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6368327"/>
                  </a:ext>
                </a:extLst>
              </a:tr>
            </a:tbl>
          </a:graphicData>
        </a:graphic>
      </p:graphicFrame>
      <p:graphicFrame>
        <p:nvGraphicFramePr>
          <p:cNvPr id="12" name="Tabla 11">
            <a:extLst>
              <a:ext uri="{FF2B5EF4-FFF2-40B4-BE49-F238E27FC236}">
                <a16:creationId xmlns:a16="http://schemas.microsoft.com/office/drawing/2014/main" id="{35532815-66A1-DFB8-AA71-2A144C99AE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0322336"/>
              </p:ext>
            </p:extLst>
          </p:nvPr>
        </p:nvGraphicFramePr>
        <p:xfrm>
          <a:off x="545390" y="161290"/>
          <a:ext cx="1867409" cy="48209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867409">
                  <a:extLst>
                    <a:ext uri="{9D8B030D-6E8A-4147-A177-3AD203B41FA5}">
                      <a16:colId xmlns:a16="http://schemas.microsoft.com/office/drawing/2014/main" val="11469308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PE" sz="1400" b="0" i="0" u="none" strike="noStrike" cap="none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purchases</a:t>
                      </a:r>
                      <a:endParaRPr lang="es-PE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4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warehouse_id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5464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user_id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90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date_emision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4564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state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281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type_comprobant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7851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n_comprobant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1232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provider_id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191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description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6559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total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731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importe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3900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igv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677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date_entrega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533876"/>
                  </a:ext>
                </a:extLst>
              </a:tr>
            </a:tbl>
          </a:graphicData>
        </a:graphic>
      </p:graphicFrame>
      <p:cxnSp>
        <p:nvCxnSpPr>
          <p:cNvPr id="16" name="Conector: angular 15">
            <a:extLst>
              <a:ext uri="{FF2B5EF4-FFF2-40B4-BE49-F238E27FC236}">
                <a16:creationId xmlns:a16="http://schemas.microsoft.com/office/drawing/2014/main" id="{6D505AD7-8042-BC7B-26C9-309E72A77945}"/>
              </a:ext>
            </a:extLst>
          </p:cNvPr>
          <p:cNvCxnSpPr>
            <a:cxnSpLocks/>
            <a:stCxn id="12" idx="3"/>
            <a:endCxn id="11" idx="1"/>
          </p:cNvCxnSpPr>
          <p:nvPr/>
        </p:nvCxnSpPr>
        <p:spPr>
          <a:xfrm>
            <a:off x="2412799" y="2571750"/>
            <a:ext cx="1779688" cy="48750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8" name="Picture 4" descr="Camión - Iconos gratis de transporte">
            <a:extLst>
              <a:ext uri="{FF2B5EF4-FFF2-40B4-BE49-F238E27FC236}">
                <a16:creationId xmlns:a16="http://schemas.microsoft.com/office/drawing/2014/main" id="{A7AA07D6-9891-516A-9198-4C1DBA166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759" y="1229188"/>
            <a:ext cx="1741851" cy="1741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3" name="Tabla 12">
            <a:extLst>
              <a:ext uri="{FF2B5EF4-FFF2-40B4-BE49-F238E27FC236}">
                <a16:creationId xmlns:a16="http://schemas.microsoft.com/office/drawing/2014/main" id="{20B48BF4-41CD-5414-655C-2D540DEB9B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2033529"/>
              </p:ext>
            </p:extLst>
          </p:nvPr>
        </p:nvGraphicFramePr>
        <p:xfrm>
          <a:off x="2914650" y="984586"/>
          <a:ext cx="1060450" cy="137734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60450">
                  <a:extLst>
                    <a:ext uri="{9D8B030D-6E8A-4147-A177-3AD203B41FA5}">
                      <a16:colId xmlns:a16="http://schemas.microsoft.com/office/drawing/2014/main" val="828904874"/>
                    </a:ext>
                  </a:extLst>
                </a:gridCol>
              </a:tblGrid>
              <a:tr h="310814">
                <a:tc>
                  <a:txBody>
                    <a:bodyPr/>
                    <a:lstStyle/>
                    <a:p>
                      <a:r>
                        <a:rPr lang="es-ES" sz="1050" dirty="0" err="1"/>
                        <a:t>state</a:t>
                      </a:r>
                      <a:endParaRPr lang="es-PE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501038"/>
                  </a:ext>
                </a:extLst>
              </a:tr>
              <a:tr h="266633">
                <a:tc>
                  <a:txBody>
                    <a:bodyPr/>
                    <a:lstStyle/>
                    <a:p>
                      <a:r>
                        <a:rPr lang="es-ES" sz="1050" dirty="0"/>
                        <a:t>SOLICITUD</a:t>
                      </a:r>
                      <a:endParaRPr lang="es-PE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6819968"/>
                  </a:ext>
                </a:extLst>
              </a:tr>
              <a:tr h="266633">
                <a:tc>
                  <a:txBody>
                    <a:bodyPr/>
                    <a:lstStyle/>
                    <a:p>
                      <a:r>
                        <a:rPr lang="es-ES" sz="1050" dirty="0"/>
                        <a:t>REVISION</a:t>
                      </a:r>
                      <a:endParaRPr lang="es-PE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926144"/>
                  </a:ext>
                </a:extLst>
              </a:tr>
              <a:tr h="266633">
                <a:tc>
                  <a:txBody>
                    <a:bodyPr/>
                    <a:lstStyle/>
                    <a:p>
                      <a:r>
                        <a:rPr lang="es-ES" sz="1050" dirty="0"/>
                        <a:t>PARCIAL</a:t>
                      </a:r>
                      <a:endParaRPr lang="es-PE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215341"/>
                  </a:ext>
                </a:extLst>
              </a:tr>
              <a:tr h="266633">
                <a:tc>
                  <a:txBody>
                    <a:bodyPr/>
                    <a:lstStyle/>
                    <a:p>
                      <a:r>
                        <a:rPr lang="es-ES" sz="1050" dirty="0"/>
                        <a:t>ENTREGADO</a:t>
                      </a:r>
                      <a:endParaRPr lang="es-PE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1791113"/>
                  </a:ext>
                </a:extLst>
              </a:tr>
            </a:tbl>
          </a:graphicData>
        </a:graphic>
      </p:graphicFrame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9994318C-A985-44E6-A5CA-7E664EBFEC15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2295274" y="1673259"/>
            <a:ext cx="619376" cy="130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21" name="Tabla 20">
            <a:extLst>
              <a:ext uri="{FF2B5EF4-FFF2-40B4-BE49-F238E27FC236}">
                <a16:creationId xmlns:a16="http://schemas.microsoft.com/office/drawing/2014/main" id="{3DA05445-CBBD-031B-FBD5-6765291C2E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8456724"/>
              </p:ext>
            </p:extLst>
          </p:nvPr>
        </p:nvGraphicFramePr>
        <p:xfrm>
          <a:off x="2630186" y="3492332"/>
          <a:ext cx="1208183" cy="79989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08183">
                  <a:extLst>
                    <a:ext uri="{9D8B030D-6E8A-4147-A177-3AD203B41FA5}">
                      <a16:colId xmlns:a16="http://schemas.microsoft.com/office/drawing/2014/main" val="828904874"/>
                    </a:ext>
                  </a:extLst>
                </a:gridCol>
              </a:tblGrid>
              <a:tr h="266633">
                <a:tc>
                  <a:txBody>
                    <a:bodyPr/>
                    <a:lstStyle/>
                    <a:p>
                      <a:r>
                        <a:rPr lang="es-ES" sz="1050" dirty="0" err="1"/>
                        <a:t>state</a:t>
                      </a:r>
                      <a:endParaRPr lang="es-PE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501038"/>
                  </a:ext>
                </a:extLst>
              </a:tr>
              <a:tr h="266633">
                <a:tc>
                  <a:txBody>
                    <a:bodyPr/>
                    <a:lstStyle/>
                    <a:p>
                      <a:r>
                        <a:rPr lang="es-ES" sz="1050" dirty="0"/>
                        <a:t>SOLICITUD</a:t>
                      </a:r>
                      <a:endParaRPr lang="es-PE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6819968"/>
                  </a:ext>
                </a:extLst>
              </a:tr>
              <a:tr h="266633">
                <a:tc>
                  <a:txBody>
                    <a:bodyPr/>
                    <a:lstStyle/>
                    <a:p>
                      <a:r>
                        <a:rPr lang="es-ES" sz="1050" dirty="0"/>
                        <a:t>ENTREGADO</a:t>
                      </a:r>
                      <a:endParaRPr lang="es-PE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1791113"/>
                  </a:ext>
                </a:extLst>
              </a:tr>
            </a:tbl>
          </a:graphicData>
        </a:graphic>
      </p:graphicFrame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BD6534BD-54D9-EF0B-6A23-C3957D5D0E36}"/>
              </a:ext>
            </a:extLst>
          </p:cNvPr>
          <p:cNvCxnSpPr>
            <a:cxnSpLocks/>
          </p:cNvCxnSpPr>
          <p:nvPr/>
        </p:nvCxnSpPr>
        <p:spPr>
          <a:xfrm flipH="1">
            <a:off x="3835400" y="3733799"/>
            <a:ext cx="449246" cy="425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14" name="Grupo 13">
            <a:extLst>
              <a:ext uri="{FF2B5EF4-FFF2-40B4-BE49-F238E27FC236}">
                <a16:creationId xmlns:a16="http://schemas.microsoft.com/office/drawing/2014/main" id="{B5BEF000-05D9-ECE6-BE7A-E50D1C04AF02}"/>
              </a:ext>
            </a:extLst>
          </p:cNvPr>
          <p:cNvGrpSpPr/>
          <p:nvPr/>
        </p:nvGrpSpPr>
        <p:grpSpPr>
          <a:xfrm>
            <a:off x="6856759" y="2971039"/>
            <a:ext cx="1723456" cy="1761871"/>
            <a:chOff x="6757536" y="1525313"/>
            <a:chExt cx="2059068" cy="2059069"/>
          </a:xfrm>
        </p:grpSpPr>
        <p:pic>
          <p:nvPicPr>
            <p:cNvPr id="15" name="Picture 10" descr="Index of /images/flaticon-png/big">
              <a:extLst>
                <a:ext uri="{FF2B5EF4-FFF2-40B4-BE49-F238E27FC236}">
                  <a16:creationId xmlns:a16="http://schemas.microsoft.com/office/drawing/2014/main" id="{AC9A687F-0967-A297-17BD-D801FA7678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57536" y="1525313"/>
              <a:ext cx="2059068" cy="20590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Imagen 17">
              <a:extLst>
                <a:ext uri="{FF2B5EF4-FFF2-40B4-BE49-F238E27FC236}">
                  <a16:creationId xmlns:a16="http://schemas.microsoft.com/office/drawing/2014/main" id="{153005B0-7F2B-0FE2-CEC0-A90A8C7DD35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812732" y="1835608"/>
              <a:ext cx="1962462" cy="1194917"/>
            </a:xfrm>
            <a:prstGeom prst="roundRect">
              <a:avLst>
                <a:gd name="adj" fmla="val 3202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9168580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6"/>
          <p:cNvSpPr txBox="1">
            <a:spLocks noGrp="1"/>
          </p:cNvSpPr>
          <p:nvPr>
            <p:ph type="title"/>
          </p:nvPr>
        </p:nvSpPr>
        <p:spPr>
          <a:xfrm>
            <a:off x="2552260" y="141533"/>
            <a:ext cx="424825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Modulo de Transporte</a:t>
            </a:r>
            <a:endParaRPr dirty="0"/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3D432960-99FB-5ED2-475C-C4F3FA3626C9}"/>
              </a:ext>
            </a:extLst>
          </p:cNvPr>
          <p:cNvGrpSpPr/>
          <p:nvPr/>
        </p:nvGrpSpPr>
        <p:grpSpPr>
          <a:xfrm>
            <a:off x="7022297" y="329946"/>
            <a:ext cx="1388110" cy="514606"/>
            <a:chOff x="6550478" y="202264"/>
            <a:chExt cx="1388110" cy="514606"/>
          </a:xfrm>
        </p:grpSpPr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8C1E2327-0DFB-472C-77F1-DAAA59687C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50478" y="202264"/>
              <a:ext cx="1318778" cy="350259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/>
          </p:spPr>
        </p:pic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554D9BB6-0335-05BA-CC48-411B91B7E32E}"/>
                </a:ext>
              </a:extLst>
            </p:cNvPr>
            <p:cNvSpPr/>
            <p:nvPr/>
          </p:nvSpPr>
          <p:spPr>
            <a:xfrm>
              <a:off x="6685368" y="572225"/>
              <a:ext cx="1253220" cy="12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800" dirty="0">
                  <a:solidFill>
                    <a:srgbClr val="000000"/>
                  </a:solidFill>
                </a:rPr>
                <a:t>laravest.com</a:t>
              </a:r>
              <a:endParaRPr lang="es-PE" sz="800" dirty="0">
                <a:solidFill>
                  <a:srgbClr val="000000"/>
                </a:solidFill>
              </a:endParaRPr>
            </a:p>
          </p:txBody>
        </p:sp>
        <p:grpSp>
          <p:nvGrpSpPr>
            <p:cNvPr id="5" name="Google Shape;9198;p51">
              <a:extLst>
                <a:ext uri="{FF2B5EF4-FFF2-40B4-BE49-F238E27FC236}">
                  <a16:creationId xmlns:a16="http://schemas.microsoft.com/office/drawing/2014/main" id="{A23DAEB8-F683-6056-CBB4-EDBAA7AD3A04}"/>
                </a:ext>
              </a:extLst>
            </p:cNvPr>
            <p:cNvGrpSpPr/>
            <p:nvPr/>
          </p:nvGrpSpPr>
          <p:grpSpPr>
            <a:xfrm>
              <a:off x="6807462" y="553579"/>
              <a:ext cx="147520" cy="163291"/>
              <a:chOff x="3122257" y="1508594"/>
              <a:chExt cx="294850" cy="349434"/>
            </a:xfrm>
          </p:grpSpPr>
          <p:sp>
            <p:nvSpPr>
              <p:cNvPr id="6" name="Google Shape;9199;p51">
                <a:extLst>
                  <a:ext uri="{FF2B5EF4-FFF2-40B4-BE49-F238E27FC236}">
                    <a16:creationId xmlns:a16="http://schemas.microsoft.com/office/drawing/2014/main" id="{B7E2A69C-DBCF-CEA0-9E11-8A4D33139794}"/>
                  </a:ext>
                </a:extLst>
              </p:cNvPr>
              <p:cNvSpPr/>
              <p:nvPr/>
            </p:nvSpPr>
            <p:spPr>
              <a:xfrm>
                <a:off x="3226110" y="1659042"/>
                <a:ext cx="87557" cy="29568"/>
              </a:xfrm>
              <a:custGeom>
                <a:avLst/>
                <a:gdLst/>
                <a:ahLst/>
                <a:cxnLst/>
                <a:rect l="l" t="t" r="r" b="b"/>
                <a:pathLst>
                  <a:path w="2751" h="929" extrusionOk="0">
                    <a:moveTo>
                      <a:pt x="1099" y="0"/>
                    </a:moveTo>
                    <a:cubicBezTo>
                      <a:pt x="771" y="0"/>
                      <a:pt x="476" y="33"/>
                      <a:pt x="286" y="60"/>
                    </a:cubicBezTo>
                    <a:cubicBezTo>
                      <a:pt x="119" y="96"/>
                      <a:pt x="0" y="227"/>
                      <a:pt x="0" y="393"/>
                    </a:cubicBezTo>
                    <a:lnTo>
                      <a:pt x="0" y="762"/>
                    </a:lnTo>
                    <a:cubicBezTo>
                      <a:pt x="0" y="846"/>
                      <a:pt x="72" y="929"/>
                      <a:pt x="167" y="929"/>
                    </a:cubicBezTo>
                    <a:cubicBezTo>
                      <a:pt x="250" y="929"/>
                      <a:pt x="322" y="846"/>
                      <a:pt x="322" y="762"/>
                    </a:cubicBezTo>
                    <a:lnTo>
                      <a:pt x="322" y="393"/>
                    </a:lnTo>
                    <a:cubicBezTo>
                      <a:pt x="322" y="393"/>
                      <a:pt x="322" y="369"/>
                      <a:pt x="345" y="369"/>
                    </a:cubicBezTo>
                    <a:cubicBezTo>
                      <a:pt x="509" y="350"/>
                      <a:pt x="813" y="315"/>
                      <a:pt x="1144" y="315"/>
                    </a:cubicBezTo>
                    <a:cubicBezTo>
                      <a:pt x="1222" y="315"/>
                      <a:pt x="1302" y="317"/>
                      <a:pt x="1381" y="322"/>
                    </a:cubicBezTo>
                    <a:cubicBezTo>
                      <a:pt x="1893" y="358"/>
                      <a:pt x="2250" y="488"/>
                      <a:pt x="2465" y="703"/>
                    </a:cubicBezTo>
                    <a:cubicBezTo>
                      <a:pt x="2494" y="733"/>
                      <a:pt x="2536" y="747"/>
                      <a:pt x="2578" y="747"/>
                    </a:cubicBezTo>
                    <a:cubicBezTo>
                      <a:pt x="2619" y="747"/>
                      <a:pt x="2661" y="733"/>
                      <a:pt x="2691" y="703"/>
                    </a:cubicBezTo>
                    <a:cubicBezTo>
                      <a:pt x="2750" y="643"/>
                      <a:pt x="2750" y="536"/>
                      <a:pt x="2679" y="477"/>
                    </a:cubicBezTo>
                    <a:cubicBezTo>
                      <a:pt x="2297" y="95"/>
                      <a:pt x="1652" y="0"/>
                      <a:pt x="1099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solidFill>
                  <a:srgbClr val="000000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" name="Google Shape;9200;p51">
                <a:extLst>
                  <a:ext uri="{FF2B5EF4-FFF2-40B4-BE49-F238E27FC236}">
                    <a16:creationId xmlns:a16="http://schemas.microsoft.com/office/drawing/2014/main" id="{E3B3010B-632C-E3B9-7B16-A8201C9500E7}"/>
                  </a:ext>
                </a:extLst>
              </p:cNvPr>
              <p:cNvSpPr/>
              <p:nvPr/>
            </p:nvSpPr>
            <p:spPr>
              <a:xfrm>
                <a:off x="3171144" y="1612033"/>
                <a:ext cx="196694" cy="245613"/>
              </a:xfrm>
              <a:custGeom>
                <a:avLst/>
                <a:gdLst/>
                <a:ahLst/>
                <a:cxnLst/>
                <a:rect l="l" t="t" r="r" b="b"/>
                <a:pathLst>
                  <a:path w="6180" h="7717" extrusionOk="0">
                    <a:moveTo>
                      <a:pt x="4835" y="334"/>
                    </a:moveTo>
                    <a:lnTo>
                      <a:pt x="4835" y="1894"/>
                    </a:lnTo>
                    <a:cubicBezTo>
                      <a:pt x="4835" y="2132"/>
                      <a:pt x="4775" y="2358"/>
                      <a:pt x="4692" y="2561"/>
                    </a:cubicBezTo>
                    <a:cubicBezTo>
                      <a:pt x="4668" y="2585"/>
                      <a:pt x="4668" y="2608"/>
                      <a:pt x="4668" y="2644"/>
                    </a:cubicBezTo>
                    <a:lnTo>
                      <a:pt x="4668" y="3097"/>
                    </a:lnTo>
                    <a:cubicBezTo>
                      <a:pt x="4668" y="3537"/>
                      <a:pt x="4489" y="3930"/>
                      <a:pt x="4180" y="4228"/>
                    </a:cubicBezTo>
                    <a:cubicBezTo>
                      <a:pt x="3900" y="4497"/>
                      <a:pt x="3532" y="4649"/>
                      <a:pt x="3129" y="4649"/>
                    </a:cubicBezTo>
                    <a:cubicBezTo>
                      <a:pt x="3087" y="4649"/>
                      <a:pt x="3044" y="4648"/>
                      <a:pt x="3001" y="4644"/>
                    </a:cubicBezTo>
                    <a:cubicBezTo>
                      <a:pt x="2168" y="4597"/>
                      <a:pt x="1537" y="3894"/>
                      <a:pt x="1537" y="3037"/>
                    </a:cubicBezTo>
                    <a:lnTo>
                      <a:pt x="1537" y="2644"/>
                    </a:lnTo>
                    <a:cubicBezTo>
                      <a:pt x="1537" y="2608"/>
                      <a:pt x="1537" y="2597"/>
                      <a:pt x="1513" y="2561"/>
                    </a:cubicBezTo>
                    <a:cubicBezTo>
                      <a:pt x="1418" y="2358"/>
                      <a:pt x="1370" y="2120"/>
                      <a:pt x="1370" y="1894"/>
                    </a:cubicBezTo>
                    <a:lnTo>
                      <a:pt x="1370" y="1549"/>
                    </a:lnTo>
                    <a:cubicBezTo>
                      <a:pt x="1370" y="882"/>
                      <a:pt x="1918" y="334"/>
                      <a:pt x="2584" y="334"/>
                    </a:cubicBezTo>
                    <a:close/>
                    <a:moveTo>
                      <a:pt x="3954" y="4763"/>
                    </a:moveTo>
                    <a:lnTo>
                      <a:pt x="3954" y="5061"/>
                    </a:lnTo>
                    <a:lnTo>
                      <a:pt x="3096" y="5656"/>
                    </a:lnTo>
                    <a:lnTo>
                      <a:pt x="2215" y="5061"/>
                    </a:lnTo>
                    <a:lnTo>
                      <a:pt x="2215" y="4763"/>
                    </a:lnTo>
                    <a:cubicBezTo>
                      <a:pt x="2441" y="4883"/>
                      <a:pt x="2691" y="4966"/>
                      <a:pt x="2965" y="4978"/>
                    </a:cubicBezTo>
                    <a:lnTo>
                      <a:pt x="3096" y="4978"/>
                    </a:lnTo>
                    <a:cubicBezTo>
                      <a:pt x="3406" y="4978"/>
                      <a:pt x="3704" y="4894"/>
                      <a:pt x="3954" y="4763"/>
                    </a:cubicBezTo>
                    <a:close/>
                    <a:moveTo>
                      <a:pt x="2084" y="5359"/>
                    </a:moveTo>
                    <a:lnTo>
                      <a:pt x="2846" y="5883"/>
                    </a:lnTo>
                    <a:lnTo>
                      <a:pt x="2441" y="6276"/>
                    </a:lnTo>
                    <a:lnTo>
                      <a:pt x="2430" y="6276"/>
                    </a:lnTo>
                    <a:lnTo>
                      <a:pt x="1918" y="5525"/>
                    </a:lnTo>
                    <a:lnTo>
                      <a:pt x="2084" y="5359"/>
                    </a:lnTo>
                    <a:close/>
                    <a:moveTo>
                      <a:pt x="4108" y="5347"/>
                    </a:moveTo>
                    <a:lnTo>
                      <a:pt x="4275" y="5514"/>
                    </a:lnTo>
                    <a:lnTo>
                      <a:pt x="3763" y="6276"/>
                    </a:lnTo>
                    <a:lnTo>
                      <a:pt x="3751" y="6276"/>
                    </a:lnTo>
                    <a:lnTo>
                      <a:pt x="3346" y="5871"/>
                    </a:lnTo>
                    <a:lnTo>
                      <a:pt x="4108" y="5347"/>
                    </a:lnTo>
                    <a:close/>
                    <a:moveTo>
                      <a:pt x="2572" y="1"/>
                    </a:moveTo>
                    <a:cubicBezTo>
                      <a:pt x="1727" y="1"/>
                      <a:pt x="1037" y="692"/>
                      <a:pt x="1037" y="1537"/>
                    </a:cubicBezTo>
                    <a:lnTo>
                      <a:pt x="1037" y="1882"/>
                    </a:lnTo>
                    <a:cubicBezTo>
                      <a:pt x="1037" y="2144"/>
                      <a:pt x="1096" y="2418"/>
                      <a:pt x="1215" y="2668"/>
                    </a:cubicBezTo>
                    <a:lnTo>
                      <a:pt x="1215" y="3025"/>
                    </a:lnTo>
                    <a:cubicBezTo>
                      <a:pt x="1215" y="3620"/>
                      <a:pt x="1489" y="4168"/>
                      <a:pt x="1906" y="4525"/>
                    </a:cubicBezTo>
                    <a:lnTo>
                      <a:pt x="1906" y="5061"/>
                    </a:lnTo>
                    <a:lnTo>
                      <a:pt x="1608" y="5383"/>
                    </a:lnTo>
                    <a:cubicBezTo>
                      <a:pt x="1572" y="5406"/>
                      <a:pt x="1560" y="5454"/>
                      <a:pt x="1560" y="5502"/>
                    </a:cubicBezTo>
                    <a:lnTo>
                      <a:pt x="560" y="5859"/>
                    </a:lnTo>
                    <a:cubicBezTo>
                      <a:pt x="239" y="5978"/>
                      <a:pt x="1" y="6299"/>
                      <a:pt x="1" y="6657"/>
                    </a:cubicBezTo>
                    <a:lnTo>
                      <a:pt x="1" y="7549"/>
                    </a:lnTo>
                    <a:cubicBezTo>
                      <a:pt x="1" y="7645"/>
                      <a:pt x="72" y="7716"/>
                      <a:pt x="167" y="7716"/>
                    </a:cubicBezTo>
                    <a:cubicBezTo>
                      <a:pt x="251" y="7716"/>
                      <a:pt x="322" y="7645"/>
                      <a:pt x="322" y="7549"/>
                    </a:cubicBezTo>
                    <a:lnTo>
                      <a:pt x="322" y="6657"/>
                    </a:lnTo>
                    <a:cubicBezTo>
                      <a:pt x="322" y="6430"/>
                      <a:pt x="465" y="6240"/>
                      <a:pt x="667" y="6168"/>
                    </a:cubicBezTo>
                    <a:lnTo>
                      <a:pt x="1715" y="5775"/>
                    </a:lnTo>
                    <a:lnTo>
                      <a:pt x="2144" y="6430"/>
                    </a:lnTo>
                    <a:cubicBezTo>
                      <a:pt x="2203" y="6526"/>
                      <a:pt x="2287" y="6561"/>
                      <a:pt x="2382" y="6585"/>
                    </a:cubicBezTo>
                    <a:lnTo>
                      <a:pt x="2406" y="6585"/>
                    </a:lnTo>
                    <a:cubicBezTo>
                      <a:pt x="2501" y="6585"/>
                      <a:pt x="2584" y="6549"/>
                      <a:pt x="2644" y="6478"/>
                    </a:cubicBezTo>
                    <a:lnTo>
                      <a:pt x="2918" y="6204"/>
                    </a:lnTo>
                    <a:lnTo>
                      <a:pt x="2918" y="7549"/>
                    </a:lnTo>
                    <a:cubicBezTo>
                      <a:pt x="2918" y="7633"/>
                      <a:pt x="2989" y="7716"/>
                      <a:pt x="3084" y="7716"/>
                    </a:cubicBezTo>
                    <a:cubicBezTo>
                      <a:pt x="3168" y="7716"/>
                      <a:pt x="3239" y="7633"/>
                      <a:pt x="3239" y="7549"/>
                    </a:cubicBezTo>
                    <a:lnTo>
                      <a:pt x="3239" y="6204"/>
                    </a:lnTo>
                    <a:lnTo>
                      <a:pt x="3513" y="6478"/>
                    </a:lnTo>
                    <a:cubicBezTo>
                      <a:pt x="3573" y="6537"/>
                      <a:pt x="3656" y="6585"/>
                      <a:pt x="3751" y="6585"/>
                    </a:cubicBezTo>
                    <a:lnTo>
                      <a:pt x="3775" y="6585"/>
                    </a:lnTo>
                    <a:cubicBezTo>
                      <a:pt x="3882" y="6561"/>
                      <a:pt x="3977" y="6526"/>
                      <a:pt x="4013" y="6430"/>
                    </a:cubicBezTo>
                    <a:lnTo>
                      <a:pt x="4454" y="5775"/>
                    </a:lnTo>
                    <a:lnTo>
                      <a:pt x="5489" y="6168"/>
                    </a:lnTo>
                    <a:cubicBezTo>
                      <a:pt x="5704" y="6240"/>
                      <a:pt x="5835" y="6430"/>
                      <a:pt x="5835" y="6657"/>
                    </a:cubicBezTo>
                    <a:lnTo>
                      <a:pt x="5835" y="7549"/>
                    </a:lnTo>
                    <a:cubicBezTo>
                      <a:pt x="5835" y="7645"/>
                      <a:pt x="5906" y="7716"/>
                      <a:pt x="6001" y="7716"/>
                    </a:cubicBezTo>
                    <a:cubicBezTo>
                      <a:pt x="6085" y="7716"/>
                      <a:pt x="6156" y="7645"/>
                      <a:pt x="6156" y="7549"/>
                    </a:cubicBezTo>
                    <a:lnTo>
                      <a:pt x="6156" y="6657"/>
                    </a:lnTo>
                    <a:cubicBezTo>
                      <a:pt x="6180" y="6311"/>
                      <a:pt x="5954" y="6002"/>
                      <a:pt x="5620" y="5883"/>
                    </a:cubicBezTo>
                    <a:lnTo>
                      <a:pt x="4632" y="5525"/>
                    </a:lnTo>
                    <a:cubicBezTo>
                      <a:pt x="4632" y="5478"/>
                      <a:pt x="4608" y="5442"/>
                      <a:pt x="4585" y="5406"/>
                    </a:cubicBezTo>
                    <a:lnTo>
                      <a:pt x="4287" y="5097"/>
                    </a:lnTo>
                    <a:lnTo>
                      <a:pt x="4287" y="4549"/>
                    </a:lnTo>
                    <a:cubicBezTo>
                      <a:pt x="4311" y="4513"/>
                      <a:pt x="4346" y="4490"/>
                      <a:pt x="4370" y="4466"/>
                    </a:cubicBezTo>
                    <a:cubicBezTo>
                      <a:pt x="4751" y="4109"/>
                      <a:pt x="4966" y="3620"/>
                      <a:pt x="4966" y="3097"/>
                    </a:cubicBezTo>
                    <a:lnTo>
                      <a:pt x="4966" y="2680"/>
                    </a:lnTo>
                    <a:cubicBezTo>
                      <a:pt x="5085" y="2430"/>
                      <a:pt x="5144" y="2180"/>
                      <a:pt x="5144" y="1894"/>
                    </a:cubicBezTo>
                    <a:lnTo>
                      <a:pt x="5144" y="168"/>
                    </a:lnTo>
                    <a:cubicBezTo>
                      <a:pt x="5144" y="72"/>
                      <a:pt x="5073" y="1"/>
                      <a:pt x="4989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solidFill>
                  <a:srgbClr val="000000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9201;p51">
                <a:extLst>
                  <a:ext uri="{FF2B5EF4-FFF2-40B4-BE49-F238E27FC236}">
                    <a16:creationId xmlns:a16="http://schemas.microsoft.com/office/drawing/2014/main" id="{06C79C4E-08B2-A1F3-D392-69AEC35BD883}"/>
                  </a:ext>
                </a:extLst>
              </p:cNvPr>
              <p:cNvSpPr/>
              <p:nvPr/>
            </p:nvSpPr>
            <p:spPr>
              <a:xfrm>
                <a:off x="3204117" y="1836767"/>
                <a:ext cx="10630" cy="21261"/>
              </a:xfrm>
              <a:custGeom>
                <a:avLst/>
                <a:gdLst/>
                <a:ahLst/>
                <a:cxnLst/>
                <a:rect l="l" t="t" r="r" b="b"/>
                <a:pathLst>
                  <a:path w="334" h="668" extrusionOk="0">
                    <a:moveTo>
                      <a:pt x="167" y="0"/>
                    </a:moveTo>
                    <a:cubicBezTo>
                      <a:pt x="84" y="0"/>
                      <a:pt x="1" y="72"/>
                      <a:pt x="1" y="167"/>
                    </a:cubicBezTo>
                    <a:lnTo>
                      <a:pt x="1" y="500"/>
                    </a:lnTo>
                    <a:cubicBezTo>
                      <a:pt x="1" y="596"/>
                      <a:pt x="84" y="667"/>
                      <a:pt x="167" y="667"/>
                    </a:cubicBezTo>
                    <a:cubicBezTo>
                      <a:pt x="262" y="667"/>
                      <a:pt x="334" y="596"/>
                      <a:pt x="334" y="500"/>
                    </a:cubicBezTo>
                    <a:lnTo>
                      <a:pt x="334" y="167"/>
                    </a:lnTo>
                    <a:cubicBezTo>
                      <a:pt x="334" y="72"/>
                      <a:pt x="262" y="0"/>
                      <a:pt x="167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solidFill>
                  <a:srgbClr val="000000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9202;p51">
                <a:extLst>
                  <a:ext uri="{FF2B5EF4-FFF2-40B4-BE49-F238E27FC236}">
                    <a16:creationId xmlns:a16="http://schemas.microsoft.com/office/drawing/2014/main" id="{B9401D43-1BFE-0684-F133-F8125CAA5EEF}"/>
                  </a:ext>
                </a:extLst>
              </p:cNvPr>
              <p:cNvSpPr/>
              <p:nvPr/>
            </p:nvSpPr>
            <p:spPr>
              <a:xfrm>
                <a:off x="3324616" y="1836767"/>
                <a:ext cx="10280" cy="21261"/>
              </a:xfrm>
              <a:custGeom>
                <a:avLst/>
                <a:gdLst/>
                <a:ahLst/>
                <a:cxnLst/>
                <a:rect l="l" t="t" r="r" b="b"/>
                <a:pathLst>
                  <a:path w="323" h="668" extrusionOk="0">
                    <a:moveTo>
                      <a:pt x="167" y="0"/>
                    </a:moveTo>
                    <a:cubicBezTo>
                      <a:pt x="72" y="0"/>
                      <a:pt x="1" y="72"/>
                      <a:pt x="1" y="167"/>
                    </a:cubicBezTo>
                    <a:lnTo>
                      <a:pt x="1" y="500"/>
                    </a:lnTo>
                    <a:cubicBezTo>
                      <a:pt x="1" y="596"/>
                      <a:pt x="72" y="667"/>
                      <a:pt x="167" y="667"/>
                    </a:cubicBezTo>
                    <a:cubicBezTo>
                      <a:pt x="251" y="667"/>
                      <a:pt x="322" y="596"/>
                      <a:pt x="322" y="500"/>
                    </a:cubicBezTo>
                    <a:lnTo>
                      <a:pt x="322" y="167"/>
                    </a:lnTo>
                    <a:cubicBezTo>
                      <a:pt x="322" y="72"/>
                      <a:pt x="251" y="0"/>
                      <a:pt x="167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solidFill>
                  <a:srgbClr val="000000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9203;p51">
                <a:extLst>
                  <a:ext uri="{FF2B5EF4-FFF2-40B4-BE49-F238E27FC236}">
                    <a16:creationId xmlns:a16="http://schemas.microsoft.com/office/drawing/2014/main" id="{3BB2B5E1-3380-692E-B5DA-C01ECB6D6C4F}"/>
                  </a:ext>
                </a:extLst>
              </p:cNvPr>
              <p:cNvSpPr/>
              <p:nvPr/>
            </p:nvSpPr>
            <p:spPr>
              <a:xfrm>
                <a:off x="3122257" y="1508594"/>
                <a:ext cx="294850" cy="278554"/>
              </a:xfrm>
              <a:custGeom>
                <a:avLst/>
                <a:gdLst/>
                <a:ahLst/>
                <a:cxnLst/>
                <a:rect l="l" t="t" r="r" b="b"/>
                <a:pathLst>
                  <a:path w="9264" h="8752" extrusionOk="0">
                    <a:moveTo>
                      <a:pt x="3096" y="584"/>
                    </a:moveTo>
                    <a:lnTo>
                      <a:pt x="3096" y="584"/>
                    </a:lnTo>
                    <a:cubicBezTo>
                      <a:pt x="2858" y="798"/>
                      <a:pt x="2620" y="1060"/>
                      <a:pt x="2430" y="1382"/>
                    </a:cubicBezTo>
                    <a:cubicBezTo>
                      <a:pt x="2299" y="1584"/>
                      <a:pt x="2156" y="1810"/>
                      <a:pt x="2061" y="2048"/>
                    </a:cubicBezTo>
                    <a:lnTo>
                      <a:pt x="1168" y="2048"/>
                    </a:lnTo>
                    <a:cubicBezTo>
                      <a:pt x="1656" y="1394"/>
                      <a:pt x="2322" y="882"/>
                      <a:pt x="3096" y="584"/>
                    </a:cubicBezTo>
                    <a:close/>
                    <a:moveTo>
                      <a:pt x="4466" y="310"/>
                    </a:moveTo>
                    <a:lnTo>
                      <a:pt x="4466" y="2048"/>
                    </a:lnTo>
                    <a:lnTo>
                      <a:pt x="2418" y="2048"/>
                    </a:lnTo>
                    <a:cubicBezTo>
                      <a:pt x="2894" y="1048"/>
                      <a:pt x="3632" y="382"/>
                      <a:pt x="4466" y="310"/>
                    </a:cubicBezTo>
                    <a:close/>
                    <a:moveTo>
                      <a:pt x="4799" y="310"/>
                    </a:moveTo>
                    <a:cubicBezTo>
                      <a:pt x="5644" y="382"/>
                      <a:pt x="6371" y="1048"/>
                      <a:pt x="6847" y="2048"/>
                    </a:cubicBezTo>
                    <a:lnTo>
                      <a:pt x="4799" y="2048"/>
                    </a:lnTo>
                    <a:lnTo>
                      <a:pt x="4799" y="310"/>
                    </a:lnTo>
                    <a:close/>
                    <a:moveTo>
                      <a:pt x="6168" y="608"/>
                    </a:moveTo>
                    <a:cubicBezTo>
                      <a:pt x="6942" y="905"/>
                      <a:pt x="7609" y="1405"/>
                      <a:pt x="8097" y="2060"/>
                    </a:cubicBezTo>
                    <a:lnTo>
                      <a:pt x="7204" y="2060"/>
                    </a:lnTo>
                    <a:cubicBezTo>
                      <a:pt x="7097" y="1810"/>
                      <a:pt x="6966" y="1584"/>
                      <a:pt x="6835" y="1382"/>
                    </a:cubicBezTo>
                    <a:cubicBezTo>
                      <a:pt x="6621" y="1072"/>
                      <a:pt x="6406" y="810"/>
                      <a:pt x="6168" y="608"/>
                    </a:cubicBezTo>
                    <a:close/>
                    <a:moveTo>
                      <a:pt x="1941" y="2382"/>
                    </a:moveTo>
                    <a:cubicBezTo>
                      <a:pt x="1703" y="3013"/>
                      <a:pt x="1560" y="3715"/>
                      <a:pt x="1549" y="4465"/>
                    </a:cubicBezTo>
                    <a:lnTo>
                      <a:pt x="322" y="4465"/>
                    </a:lnTo>
                    <a:cubicBezTo>
                      <a:pt x="358" y="3703"/>
                      <a:pt x="584" y="2989"/>
                      <a:pt x="953" y="2382"/>
                    </a:cubicBezTo>
                    <a:close/>
                    <a:moveTo>
                      <a:pt x="8323" y="2382"/>
                    </a:moveTo>
                    <a:cubicBezTo>
                      <a:pt x="8692" y="2989"/>
                      <a:pt x="8919" y="3703"/>
                      <a:pt x="8942" y="4465"/>
                    </a:cubicBezTo>
                    <a:lnTo>
                      <a:pt x="7728" y="4465"/>
                    </a:lnTo>
                    <a:cubicBezTo>
                      <a:pt x="7692" y="3715"/>
                      <a:pt x="7561" y="3013"/>
                      <a:pt x="7335" y="2382"/>
                    </a:cubicBezTo>
                    <a:close/>
                    <a:moveTo>
                      <a:pt x="1537" y="4787"/>
                    </a:moveTo>
                    <a:cubicBezTo>
                      <a:pt x="1560" y="5466"/>
                      <a:pt x="1668" y="6132"/>
                      <a:pt x="1882" y="6739"/>
                    </a:cubicBezTo>
                    <a:lnTo>
                      <a:pt x="1918" y="6870"/>
                    </a:lnTo>
                    <a:lnTo>
                      <a:pt x="941" y="6870"/>
                    </a:lnTo>
                    <a:cubicBezTo>
                      <a:pt x="572" y="6239"/>
                      <a:pt x="346" y="5525"/>
                      <a:pt x="310" y="4787"/>
                    </a:cubicBezTo>
                    <a:close/>
                    <a:moveTo>
                      <a:pt x="8919" y="4787"/>
                    </a:moveTo>
                    <a:cubicBezTo>
                      <a:pt x="8919" y="5501"/>
                      <a:pt x="8704" y="6204"/>
                      <a:pt x="8347" y="6811"/>
                    </a:cubicBezTo>
                    <a:cubicBezTo>
                      <a:pt x="8335" y="6823"/>
                      <a:pt x="8323" y="6859"/>
                      <a:pt x="8311" y="6870"/>
                    </a:cubicBezTo>
                    <a:lnTo>
                      <a:pt x="7323" y="6870"/>
                    </a:lnTo>
                    <a:lnTo>
                      <a:pt x="7371" y="6739"/>
                    </a:lnTo>
                    <a:cubicBezTo>
                      <a:pt x="7573" y="6120"/>
                      <a:pt x="7680" y="5466"/>
                      <a:pt x="7692" y="4787"/>
                    </a:cubicBezTo>
                    <a:close/>
                    <a:moveTo>
                      <a:pt x="4632" y="1"/>
                    </a:moveTo>
                    <a:cubicBezTo>
                      <a:pt x="3394" y="1"/>
                      <a:pt x="2239" y="477"/>
                      <a:pt x="1358" y="1346"/>
                    </a:cubicBezTo>
                    <a:cubicBezTo>
                      <a:pt x="477" y="2227"/>
                      <a:pt x="1" y="3382"/>
                      <a:pt x="1" y="4620"/>
                    </a:cubicBezTo>
                    <a:cubicBezTo>
                      <a:pt x="1" y="6358"/>
                      <a:pt x="953" y="7930"/>
                      <a:pt x="2501" y="8728"/>
                    </a:cubicBezTo>
                    <a:cubicBezTo>
                      <a:pt x="2537" y="8752"/>
                      <a:pt x="2549" y="8752"/>
                      <a:pt x="2573" y="8752"/>
                    </a:cubicBezTo>
                    <a:cubicBezTo>
                      <a:pt x="2632" y="8752"/>
                      <a:pt x="2692" y="8716"/>
                      <a:pt x="2727" y="8656"/>
                    </a:cubicBezTo>
                    <a:cubicBezTo>
                      <a:pt x="2775" y="8585"/>
                      <a:pt x="2739" y="8478"/>
                      <a:pt x="2656" y="8430"/>
                    </a:cubicBezTo>
                    <a:cubicBezTo>
                      <a:pt x="2061" y="8121"/>
                      <a:pt x="1560" y="7692"/>
                      <a:pt x="1179" y="7180"/>
                    </a:cubicBezTo>
                    <a:lnTo>
                      <a:pt x="2072" y="7180"/>
                    </a:lnTo>
                    <a:cubicBezTo>
                      <a:pt x="2263" y="7632"/>
                      <a:pt x="2513" y="8013"/>
                      <a:pt x="2799" y="8335"/>
                    </a:cubicBezTo>
                    <a:cubicBezTo>
                      <a:pt x="2831" y="8368"/>
                      <a:pt x="2879" y="8386"/>
                      <a:pt x="2924" y="8386"/>
                    </a:cubicBezTo>
                    <a:cubicBezTo>
                      <a:pt x="2962" y="8386"/>
                      <a:pt x="2998" y="8374"/>
                      <a:pt x="3025" y="8347"/>
                    </a:cubicBezTo>
                    <a:cubicBezTo>
                      <a:pt x="3084" y="8287"/>
                      <a:pt x="3096" y="8180"/>
                      <a:pt x="3037" y="8121"/>
                    </a:cubicBezTo>
                    <a:cubicBezTo>
                      <a:pt x="2799" y="7859"/>
                      <a:pt x="2596" y="7537"/>
                      <a:pt x="2430" y="7180"/>
                    </a:cubicBezTo>
                    <a:cubicBezTo>
                      <a:pt x="2501" y="7168"/>
                      <a:pt x="2561" y="7109"/>
                      <a:pt x="2561" y="7025"/>
                    </a:cubicBezTo>
                    <a:cubicBezTo>
                      <a:pt x="2561" y="6930"/>
                      <a:pt x="2489" y="6859"/>
                      <a:pt x="2394" y="6859"/>
                    </a:cubicBezTo>
                    <a:lnTo>
                      <a:pt x="2275" y="6859"/>
                    </a:lnTo>
                    <a:cubicBezTo>
                      <a:pt x="2025" y="6228"/>
                      <a:pt x="1894" y="5513"/>
                      <a:pt x="1882" y="4775"/>
                    </a:cubicBezTo>
                    <a:lnTo>
                      <a:pt x="2061" y="4775"/>
                    </a:lnTo>
                    <a:cubicBezTo>
                      <a:pt x="2144" y="4775"/>
                      <a:pt x="2215" y="4704"/>
                      <a:pt x="2215" y="4608"/>
                    </a:cubicBezTo>
                    <a:cubicBezTo>
                      <a:pt x="2215" y="4513"/>
                      <a:pt x="2144" y="4442"/>
                      <a:pt x="2061" y="4442"/>
                    </a:cubicBezTo>
                    <a:lnTo>
                      <a:pt x="1882" y="4442"/>
                    </a:lnTo>
                    <a:cubicBezTo>
                      <a:pt x="1894" y="3680"/>
                      <a:pt x="2037" y="2965"/>
                      <a:pt x="2275" y="2358"/>
                    </a:cubicBezTo>
                    <a:lnTo>
                      <a:pt x="4478" y="2358"/>
                    </a:lnTo>
                    <a:lnTo>
                      <a:pt x="4478" y="2715"/>
                    </a:lnTo>
                    <a:cubicBezTo>
                      <a:pt x="4478" y="2810"/>
                      <a:pt x="4561" y="2882"/>
                      <a:pt x="4644" y="2882"/>
                    </a:cubicBezTo>
                    <a:cubicBezTo>
                      <a:pt x="4739" y="2882"/>
                      <a:pt x="4811" y="2810"/>
                      <a:pt x="4811" y="2715"/>
                    </a:cubicBezTo>
                    <a:lnTo>
                      <a:pt x="4811" y="2358"/>
                    </a:lnTo>
                    <a:lnTo>
                      <a:pt x="7014" y="2358"/>
                    </a:lnTo>
                    <a:cubicBezTo>
                      <a:pt x="7252" y="2965"/>
                      <a:pt x="7395" y="3680"/>
                      <a:pt x="7418" y="4442"/>
                    </a:cubicBezTo>
                    <a:lnTo>
                      <a:pt x="7204" y="4442"/>
                    </a:lnTo>
                    <a:cubicBezTo>
                      <a:pt x="7121" y="4442"/>
                      <a:pt x="7037" y="4513"/>
                      <a:pt x="7037" y="4608"/>
                    </a:cubicBezTo>
                    <a:cubicBezTo>
                      <a:pt x="7037" y="4704"/>
                      <a:pt x="7121" y="4775"/>
                      <a:pt x="7204" y="4775"/>
                    </a:cubicBezTo>
                    <a:lnTo>
                      <a:pt x="7383" y="4775"/>
                    </a:lnTo>
                    <a:cubicBezTo>
                      <a:pt x="7371" y="5513"/>
                      <a:pt x="7216" y="6228"/>
                      <a:pt x="6978" y="6859"/>
                    </a:cubicBezTo>
                    <a:lnTo>
                      <a:pt x="6859" y="6859"/>
                    </a:lnTo>
                    <a:cubicBezTo>
                      <a:pt x="6775" y="6859"/>
                      <a:pt x="6704" y="6930"/>
                      <a:pt x="6704" y="7025"/>
                    </a:cubicBezTo>
                    <a:cubicBezTo>
                      <a:pt x="6704" y="7109"/>
                      <a:pt x="6764" y="7168"/>
                      <a:pt x="6835" y="7180"/>
                    </a:cubicBezTo>
                    <a:cubicBezTo>
                      <a:pt x="6668" y="7537"/>
                      <a:pt x="6466" y="7859"/>
                      <a:pt x="6228" y="8121"/>
                    </a:cubicBezTo>
                    <a:cubicBezTo>
                      <a:pt x="6168" y="8180"/>
                      <a:pt x="6168" y="8287"/>
                      <a:pt x="6240" y="8347"/>
                    </a:cubicBezTo>
                    <a:cubicBezTo>
                      <a:pt x="6263" y="8371"/>
                      <a:pt x="6311" y="8394"/>
                      <a:pt x="6347" y="8394"/>
                    </a:cubicBezTo>
                    <a:cubicBezTo>
                      <a:pt x="6383" y="8394"/>
                      <a:pt x="6430" y="8371"/>
                      <a:pt x="6466" y="8335"/>
                    </a:cubicBezTo>
                    <a:cubicBezTo>
                      <a:pt x="6740" y="8013"/>
                      <a:pt x="7002" y="7621"/>
                      <a:pt x="7192" y="7180"/>
                    </a:cubicBezTo>
                    <a:lnTo>
                      <a:pt x="8085" y="7180"/>
                    </a:lnTo>
                    <a:cubicBezTo>
                      <a:pt x="7728" y="7656"/>
                      <a:pt x="7299" y="8061"/>
                      <a:pt x="6775" y="8347"/>
                    </a:cubicBezTo>
                    <a:cubicBezTo>
                      <a:pt x="6704" y="8394"/>
                      <a:pt x="6668" y="8490"/>
                      <a:pt x="6716" y="8573"/>
                    </a:cubicBezTo>
                    <a:cubicBezTo>
                      <a:pt x="6749" y="8622"/>
                      <a:pt x="6804" y="8649"/>
                      <a:pt x="6863" y="8649"/>
                    </a:cubicBezTo>
                    <a:cubicBezTo>
                      <a:pt x="6889" y="8649"/>
                      <a:pt x="6916" y="8644"/>
                      <a:pt x="6942" y="8633"/>
                    </a:cubicBezTo>
                    <a:cubicBezTo>
                      <a:pt x="7621" y="8228"/>
                      <a:pt x="8204" y="7644"/>
                      <a:pt x="8621" y="6966"/>
                    </a:cubicBezTo>
                    <a:cubicBezTo>
                      <a:pt x="9038" y="6251"/>
                      <a:pt x="9264" y="5442"/>
                      <a:pt x="9264" y="4608"/>
                    </a:cubicBezTo>
                    <a:cubicBezTo>
                      <a:pt x="9264" y="3382"/>
                      <a:pt x="8788" y="2227"/>
                      <a:pt x="7907" y="1346"/>
                    </a:cubicBezTo>
                    <a:cubicBezTo>
                      <a:pt x="7025" y="477"/>
                      <a:pt x="5871" y="1"/>
                      <a:pt x="4632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solidFill>
                  <a:srgbClr val="000000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aphicFrame>
        <p:nvGraphicFramePr>
          <p:cNvPr id="11" name="Tabla 10">
            <a:extLst>
              <a:ext uri="{FF2B5EF4-FFF2-40B4-BE49-F238E27FC236}">
                <a16:creationId xmlns:a16="http://schemas.microsoft.com/office/drawing/2014/main" id="{9F6F3AF3-9ACB-3207-8A18-3D4C6837D1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870812"/>
              </p:ext>
            </p:extLst>
          </p:nvPr>
        </p:nvGraphicFramePr>
        <p:xfrm>
          <a:off x="4750445" y="844373"/>
          <a:ext cx="1873507" cy="40793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3507">
                  <a:extLst>
                    <a:ext uri="{9D8B030D-6E8A-4147-A177-3AD203B41FA5}">
                      <a16:colId xmlns:a16="http://schemas.microsoft.com/office/drawing/2014/main" val="1525714770"/>
                    </a:ext>
                  </a:extLst>
                </a:gridCol>
              </a:tblGrid>
              <a:tr h="336401">
                <a:tc>
                  <a:txBody>
                    <a:bodyPr/>
                    <a:lstStyle/>
                    <a:p>
                      <a:r>
                        <a:rPr lang="es-ES" dirty="0" err="1"/>
                        <a:t>transport_details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720205"/>
                  </a:ext>
                </a:extLst>
              </a:tr>
              <a:tr h="311914">
                <a:tc>
                  <a:txBody>
                    <a:bodyPr/>
                    <a:lstStyle/>
                    <a:p>
                      <a:r>
                        <a:rPr lang="es-ES" sz="1100" dirty="0" err="1"/>
                        <a:t>transport_id</a:t>
                      </a:r>
                      <a:endParaRPr lang="es-P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815277"/>
                  </a:ext>
                </a:extLst>
              </a:tr>
              <a:tr h="311914">
                <a:tc>
                  <a:txBody>
                    <a:bodyPr/>
                    <a:lstStyle/>
                    <a:p>
                      <a:r>
                        <a:rPr lang="es-ES" sz="1100" dirty="0" err="1"/>
                        <a:t>product_id</a:t>
                      </a:r>
                      <a:endParaRPr lang="es-P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465814"/>
                  </a:ext>
                </a:extLst>
              </a:tr>
              <a:tr h="311914">
                <a:tc>
                  <a:txBody>
                    <a:bodyPr/>
                    <a:lstStyle/>
                    <a:p>
                      <a:r>
                        <a:rPr lang="es-ES" sz="1100" dirty="0" err="1"/>
                        <a:t>unit_id</a:t>
                      </a:r>
                      <a:endParaRPr lang="es-P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9079959"/>
                  </a:ext>
                </a:extLst>
              </a:tr>
              <a:tr h="311914">
                <a:tc>
                  <a:txBody>
                    <a:bodyPr/>
                    <a:lstStyle/>
                    <a:p>
                      <a:r>
                        <a:rPr lang="es-ES" sz="1100" dirty="0" err="1"/>
                        <a:t>quantity</a:t>
                      </a:r>
                      <a:endParaRPr lang="es-P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0581781"/>
                  </a:ext>
                </a:extLst>
              </a:tr>
              <a:tr h="311914">
                <a:tc>
                  <a:txBody>
                    <a:bodyPr/>
                    <a:lstStyle/>
                    <a:p>
                      <a:r>
                        <a:rPr lang="es-ES" sz="1100" dirty="0" err="1"/>
                        <a:t>price_unit</a:t>
                      </a:r>
                      <a:endParaRPr lang="es-P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6101474"/>
                  </a:ext>
                </a:extLst>
              </a:tr>
              <a:tr h="311914">
                <a:tc>
                  <a:txBody>
                    <a:bodyPr/>
                    <a:lstStyle/>
                    <a:p>
                      <a:r>
                        <a:rPr lang="es-ES" sz="1100" dirty="0"/>
                        <a:t>total</a:t>
                      </a:r>
                      <a:endParaRPr lang="es-P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858048"/>
                  </a:ext>
                </a:extLst>
              </a:tr>
              <a:tr h="311914">
                <a:tc>
                  <a:txBody>
                    <a:bodyPr/>
                    <a:lstStyle/>
                    <a:p>
                      <a:r>
                        <a:rPr lang="es-ES" sz="1100" dirty="0" err="1"/>
                        <a:t>state</a:t>
                      </a:r>
                      <a:endParaRPr lang="es-P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930296"/>
                  </a:ext>
                </a:extLst>
              </a:tr>
              <a:tr h="311914">
                <a:tc>
                  <a:txBody>
                    <a:bodyPr/>
                    <a:lstStyle/>
                    <a:p>
                      <a:r>
                        <a:rPr lang="es-ES" sz="1100" dirty="0" err="1"/>
                        <a:t>description</a:t>
                      </a:r>
                      <a:endParaRPr lang="es-P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6368327"/>
                  </a:ext>
                </a:extLst>
              </a:tr>
              <a:tr h="3119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100" dirty="0" err="1"/>
                        <a:t>user_salida</a:t>
                      </a:r>
                      <a:endParaRPr lang="es-P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891085"/>
                  </a:ext>
                </a:extLst>
              </a:tr>
              <a:tr h="3119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100" dirty="0" err="1"/>
                        <a:t>date_salida</a:t>
                      </a:r>
                      <a:endParaRPr lang="es-P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5238415"/>
                  </a:ext>
                </a:extLst>
              </a:tr>
              <a:tr h="3119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100" dirty="0" err="1"/>
                        <a:t>user_entrega</a:t>
                      </a:r>
                      <a:endParaRPr lang="es-P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979001"/>
                  </a:ext>
                </a:extLst>
              </a:tr>
              <a:tr h="3119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100" dirty="0" err="1"/>
                        <a:t>date_entrega</a:t>
                      </a:r>
                      <a:endParaRPr lang="es-P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0607402"/>
                  </a:ext>
                </a:extLst>
              </a:tr>
            </a:tbl>
          </a:graphicData>
        </a:graphic>
      </p:graphicFrame>
      <p:graphicFrame>
        <p:nvGraphicFramePr>
          <p:cNvPr id="12" name="Tabla 11">
            <a:extLst>
              <a:ext uri="{FF2B5EF4-FFF2-40B4-BE49-F238E27FC236}">
                <a16:creationId xmlns:a16="http://schemas.microsoft.com/office/drawing/2014/main" id="{35532815-66A1-DFB8-AA71-2A144C99AE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3638661"/>
              </p:ext>
            </p:extLst>
          </p:nvPr>
        </p:nvGraphicFramePr>
        <p:xfrm>
          <a:off x="274794" y="677932"/>
          <a:ext cx="1867409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7409">
                  <a:extLst>
                    <a:ext uri="{9D8B030D-6E8A-4147-A177-3AD203B41FA5}">
                      <a16:colId xmlns:a16="http://schemas.microsoft.com/office/drawing/2014/main" val="11469308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PE" dirty="0" err="1">
                          <a:solidFill>
                            <a:schemeClr val="bg1"/>
                          </a:solidFill>
                        </a:rPr>
                        <a:t>transports</a:t>
                      </a:r>
                      <a:endParaRPr lang="es-PE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4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warehouse_start_id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5464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dirty="0" err="1"/>
                        <a:t>warehouse_end_id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90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date_emisión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281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dirty="0" err="1"/>
                        <a:t>user_id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7851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state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1232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total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807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importe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0403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Igv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4345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description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191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date_entrega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6559865"/>
                  </a:ext>
                </a:extLst>
              </a:tr>
            </a:tbl>
          </a:graphicData>
        </a:graphic>
      </p:graphicFrame>
      <p:cxnSp>
        <p:nvCxnSpPr>
          <p:cNvPr id="16" name="Conector: angular 15">
            <a:extLst>
              <a:ext uri="{FF2B5EF4-FFF2-40B4-BE49-F238E27FC236}">
                <a16:creationId xmlns:a16="http://schemas.microsoft.com/office/drawing/2014/main" id="{6D505AD7-8042-BC7B-26C9-309E72A77945}"/>
              </a:ext>
            </a:extLst>
          </p:cNvPr>
          <p:cNvCxnSpPr>
            <a:cxnSpLocks/>
            <a:stCxn id="12" idx="3"/>
            <a:endCxn id="11" idx="1"/>
          </p:cNvCxnSpPr>
          <p:nvPr/>
        </p:nvCxnSpPr>
        <p:spPr>
          <a:xfrm>
            <a:off x="2142203" y="2717552"/>
            <a:ext cx="2608242" cy="16650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50" name="Picture 2" descr="Camión de carga - Iconos gratis de transporte">
            <a:extLst>
              <a:ext uri="{FF2B5EF4-FFF2-40B4-BE49-F238E27FC236}">
                <a16:creationId xmlns:a16="http://schemas.microsoft.com/office/drawing/2014/main" id="{8065B8BC-8A0A-3D0F-673C-2C0DC3A0E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5211" y="1096863"/>
            <a:ext cx="2012950" cy="201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cono de Sucursales Generic color lineal-color">
            <a:extLst>
              <a:ext uri="{FF2B5EF4-FFF2-40B4-BE49-F238E27FC236}">
                <a16:creationId xmlns:a16="http://schemas.microsoft.com/office/drawing/2014/main" id="{BB85FAF3-A8DF-8856-3BF4-1C300E08D4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0497" y="2939882"/>
            <a:ext cx="768622" cy="768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3" name="Tabla 12">
            <a:extLst>
              <a:ext uri="{FF2B5EF4-FFF2-40B4-BE49-F238E27FC236}">
                <a16:creationId xmlns:a16="http://schemas.microsoft.com/office/drawing/2014/main" id="{81B6FE4C-5C58-C062-A8A1-08FCEBC0E2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741798"/>
              </p:ext>
            </p:extLst>
          </p:nvPr>
        </p:nvGraphicFramePr>
        <p:xfrm>
          <a:off x="2771701" y="844373"/>
          <a:ext cx="1472987" cy="18353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2987">
                  <a:extLst>
                    <a:ext uri="{9D8B030D-6E8A-4147-A177-3AD203B41FA5}">
                      <a16:colId xmlns:a16="http://schemas.microsoft.com/office/drawing/2014/main" val="828904874"/>
                    </a:ext>
                  </a:extLst>
                </a:gridCol>
              </a:tblGrid>
              <a:tr h="246706">
                <a:tc>
                  <a:txBody>
                    <a:bodyPr/>
                    <a:lstStyle/>
                    <a:p>
                      <a:r>
                        <a:rPr lang="es-ES" sz="1050" dirty="0" err="1"/>
                        <a:t>state</a:t>
                      </a:r>
                      <a:endParaRPr lang="es-PE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501038"/>
                  </a:ext>
                </a:extLst>
              </a:tr>
              <a:tr h="211638">
                <a:tc>
                  <a:txBody>
                    <a:bodyPr/>
                    <a:lstStyle/>
                    <a:p>
                      <a:r>
                        <a:rPr lang="es-ES" sz="1050" dirty="0"/>
                        <a:t>SOLICITUD</a:t>
                      </a:r>
                      <a:endParaRPr lang="es-PE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6819968"/>
                  </a:ext>
                </a:extLst>
              </a:tr>
              <a:tr h="211638">
                <a:tc>
                  <a:txBody>
                    <a:bodyPr/>
                    <a:lstStyle/>
                    <a:p>
                      <a:r>
                        <a:rPr lang="es-ES" sz="1050" dirty="0"/>
                        <a:t>REVISION SALIDA</a:t>
                      </a:r>
                      <a:endParaRPr lang="es-PE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926144"/>
                  </a:ext>
                </a:extLst>
              </a:tr>
              <a:tr h="211638">
                <a:tc>
                  <a:txBody>
                    <a:bodyPr/>
                    <a:lstStyle/>
                    <a:p>
                      <a:r>
                        <a:rPr lang="es-ES" sz="1050" dirty="0"/>
                        <a:t>SALIDA</a:t>
                      </a:r>
                      <a:endParaRPr lang="es-PE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215341"/>
                  </a:ext>
                </a:extLst>
              </a:tr>
              <a:tr h="211638">
                <a:tc>
                  <a:txBody>
                    <a:bodyPr/>
                    <a:lstStyle/>
                    <a:p>
                      <a:r>
                        <a:rPr lang="es-ES" sz="1050" dirty="0"/>
                        <a:t>LLEGADA</a:t>
                      </a:r>
                      <a:endParaRPr lang="es-PE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1791113"/>
                  </a:ext>
                </a:extLst>
              </a:tr>
              <a:tr h="326609">
                <a:tc>
                  <a:txBody>
                    <a:bodyPr/>
                    <a:lstStyle/>
                    <a:p>
                      <a:r>
                        <a:rPr lang="es-ES" sz="1050" dirty="0"/>
                        <a:t>REVISION LLEGADA</a:t>
                      </a:r>
                      <a:endParaRPr lang="es-PE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327362"/>
                  </a:ext>
                </a:extLst>
              </a:tr>
              <a:tr h="211638">
                <a:tc>
                  <a:txBody>
                    <a:bodyPr/>
                    <a:lstStyle/>
                    <a:p>
                      <a:r>
                        <a:rPr lang="es-ES" sz="1050" dirty="0"/>
                        <a:t>ENTREGA</a:t>
                      </a:r>
                      <a:endParaRPr lang="es-PE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7997318"/>
                  </a:ext>
                </a:extLst>
              </a:tr>
            </a:tbl>
          </a:graphicData>
        </a:graphic>
      </p:graphicFrame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E3CF5B89-3DC2-7EFC-E157-27BAAE118BA0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2142737" y="1762057"/>
            <a:ext cx="628964" cy="854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Tabla 36">
            <a:extLst>
              <a:ext uri="{FF2B5EF4-FFF2-40B4-BE49-F238E27FC236}">
                <a16:creationId xmlns:a16="http://schemas.microsoft.com/office/drawing/2014/main" id="{06915A18-7678-A961-E5F1-E46E1F5E34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484327"/>
              </p:ext>
            </p:extLst>
          </p:nvPr>
        </p:nvGraphicFramePr>
        <p:xfrm>
          <a:off x="2520884" y="4008768"/>
          <a:ext cx="1472987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2987">
                  <a:extLst>
                    <a:ext uri="{9D8B030D-6E8A-4147-A177-3AD203B41FA5}">
                      <a16:colId xmlns:a16="http://schemas.microsoft.com/office/drawing/2014/main" val="828904874"/>
                    </a:ext>
                  </a:extLst>
                </a:gridCol>
              </a:tblGrid>
              <a:tr h="246706">
                <a:tc>
                  <a:txBody>
                    <a:bodyPr/>
                    <a:lstStyle/>
                    <a:p>
                      <a:r>
                        <a:rPr lang="es-ES" sz="1050" dirty="0" err="1"/>
                        <a:t>state</a:t>
                      </a:r>
                      <a:endParaRPr lang="es-PE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501038"/>
                  </a:ext>
                </a:extLst>
              </a:tr>
              <a:tr h="211638">
                <a:tc>
                  <a:txBody>
                    <a:bodyPr/>
                    <a:lstStyle/>
                    <a:p>
                      <a:r>
                        <a:rPr lang="es-ES" sz="1050" dirty="0"/>
                        <a:t>SOLICITUD</a:t>
                      </a:r>
                      <a:endParaRPr lang="es-PE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6819968"/>
                  </a:ext>
                </a:extLst>
              </a:tr>
              <a:tr h="211638">
                <a:tc>
                  <a:txBody>
                    <a:bodyPr/>
                    <a:lstStyle/>
                    <a:p>
                      <a:r>
                        <a:rPr lang="es-ES" sz="1050" dirty="0"/>
                        <a:t>SALIDA</a:t>
                      </a:r>
                      <a:endParaRPr lang="es-PE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215341"/>
                  </a:ext>
                </a:extLst>
              </a:tr>
              <a:tr h="211638">
                <a:tc>
                  <a:txBody>
                    <a:bodyPr/>
                    <a:lstStyle/>
                    <a:p>
                      <a:r>
                        <a:rPr lang="es-ES" sz="1050" dirty="0"/>
                        <a:t>ENTREGA</a:t>
                      </a:r>
                      <a:endParaRPr lang="es-PE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7997318"/>
                  </a:ext>
                </a:extLst>
              </a:tr>
            </a:tbl>
          </a:graphicData>
        </a:graphic>
      </p:graphicFrame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2655D684-92FF-66F5-C16D-F9618926707D}"/>
              </a:ext>
            </a:extLst>
          </p:cNvPr>
          <p:cNvCxnSpPr>
            <a:cxnSpLocks/>
            <a:stCxn id="11" idx="1"/>
            <a:endCxn id="37" idx="3"/>
          </p:cNvCxnSpPr>
          <p:nvPr/>
        </p:nvCxnSpPr>
        <p:spPr>
          <a:xfrm flipH="1">
            <a:off x="3993871" y="2884057"/>
            <a:ext cx="756574" cy="1627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upo 18">
            <a:extLst>
              <a:ext uri="{FF2B5EF4-FFF2-40B4-BE49-F238E27FC236}">
                <a16:creationId xmlns:a16="http://schemas.microsoft.com/office/drawing/2014/main" id="{0597743D-A036-BCCE-79A2-59FAAB2632A1}"/>
              </a:ext>
            </a:extLst>
          </p:cNvPr>
          <p:cNvGrpSpPr/>
          <p:nvPr/>
        </p:nvGrpSpPr>
        <p:grpSpPr>
          <a:xfrm>
            <a:off x="6856759" y="2971039"/>
            <a:ext cx="1723456" cy="1761871"/>
            <a:chOff x="6757536" y="1525313"/>
            <a:chExt cx="2059068" cy="2059069"/>
          </a:xfrm>
        </p:grpSpPr>
        <p:pic>
          <p:nvPicPr>
            <p:cNvPr id="20" name="Picture 10" descr="Index of /images/flaticon-png/big">
              <a:extLst>
                <a:ext uri="{FF2B5EF4-FFF2-40B4-BE49-F238E27FC236}">
                  <a16:creationId xmlns:a16="http://schemas.microsoft.com/office/drawing/2014/main" id="{4CD7C133-08DA-3F49-1372-1B49405C3A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57536" y="1525313"/>
              <a:ext cx="2059068" cy="20590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Imagen 20">
              <a:extLst>
                <a:ext uri="{FF2B5EF4-FFF2-40B4-BE49-F238E27FC236}">
                  <a16:creationId xmlns:a16="http://schemas.microsoft.com/office/drawing/2014/main" id="{A65797EA-5002-4596-AB71-7D610032820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812732" y="1835608"/>
              <a:ext cx="1962462" cy="1194917"/>
            </a:xfrm>
            <a:prstGeom prst="roundRect">
              <a:avLst>
                <a:gd name="adj" fmla="val 3202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903391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6"/>
          <p:cNvSpPr txBox="1">
            <a:spLocks noGrp="1"/>
          </p:cNvSpPr>
          <p:nvPr>
            <p:ph type="title"/>
          </p:nvPr>
        </p:nvSpPr>
        <p:spPr>
          <a:xfrm>
            <a:off x="2552260" y="141533"/>
            <a:ext cx="424825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Modulo de Transporte</a:t>
            </a:r>
            <a:endParaRPr dirty="0"/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3D432960-99FB-5ED2-475C-C4F3FA3626C9}"/>
              </a:ext>
            </a:extLst>
          </p:cNvPr>
          <p:cNvGrpSpPr/>
          <p:nvPr/>
        </p:nvGrpSpPr>
        <p:grpSpPr>
          <a:xfrm>
            <a:off x="7022297" y="329946"/>
            <a:ext cx="1388110" cy="514606"/>
            <a:chOff x="6550478" y="202264"/>
            <a:chExt cx="1388110" cy="514606"/>
          </a:xfrm>
        </p:grpSpPr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8C1E2327-0DFB-472C-77F1-DAAA59687C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50478" y="202264"/>
              <a:ext cx="1318778" cy="350259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/>
          </p:spPr>
        </p:pic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554D9BB6-0335-05BA-CC48-411B91B7E32E}"/>
                </a:ext>
              </a:extLst>
            </p:cNvPr>
            <p:cNvSpPr/>
            <p:nvPr/>
          </p:nvSpPr>
          <p:spPr>
            <a:xfrm>
              <a:off x="6685368" y="572225"/>
              <a:ext cx="1253220" cy="12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800" dirty="0">
                  <a:solidFill>
                    <a:srgbClr val="000000"/>
                  </a:solidFill>
                </a:rPr>
                <a:t>laravest.com</a:t>
              </a:r>
              <a:endParaRPr lang="es-PE" sz="800" dirty="0">
                <a:solidFill>
                  <a:srgbClr val="000000"/>
                </a:solidFill>
              </a:endParaRPr>
            </a:p>
          </p:txBody>
        </p:sp>
        <p:grpSp>
          <p:nvGrpSpPr>
            <p:cNvPr id="5" name="Google Shape;9198;p51">
              <a:extLst>
                <a:ext uri="{FF2B5EF4-FFF2-40B4-BE49-F238E27FC236}">
                  <a16:creationId xmlns:a16="http://schemas.microsoft.com/office/drawing/2014/main" id="{A23DAEB8-F683-6056-CBB4-EDBAA7AD3A04}"/>
                </a:ext>
              </a:extLst>
            </p:cNvPr>
            <p:cNvGrpSpPr/>
            <p:nvPr/>
          </p:nvGrpSpPr>
          <p:grpSpPr>
            <a:xfrm>
              <a:off x="6807462" y="553579"/>
              <a:ext cx="147520" cy="163291"/>
              <a:chOff x="3122257" y="1508594"/>
              <a:chExt cx="294850" cy="349434"/>
            </a:xfrm>
          </p:grpSpPr>
          <p:sp>
            <p:nvSpPr>
              <p:cNvPr id="6" name="Google Shape;9199;p51">
                <a:extLst>
                  <a:ext uri="{FF2B5EF4-FFF2-40B4-BE49-F238E27FC236}">
                    <a16:creationId xmlns:a16="http://schemas.microsoft.com/office/drawing/2014/main" id="{B7E2A69C-DBCF-CEA0-9E11-8A4D33139794}"/>
                  </a:ext>
                </a:extLst>
              </p:cNvPr>
              <p:cNvSpPr/>
              <p:nvPr/>
            </p:nvSpPr>
            <p:spPr>
              <a:xfrm>
                <a:off x="3226110" y="1659042"/>
                <a:ext cx="87557" cy="29568"/>
              </a:xfrm>
              <a:custGeom>
                <a:avLst/>
                <a:gdLst/>
                <a:ahLst/>
                <a:cxnLst/>
                <a:rect l="l" t="t" r="r" b="b"/>
                <a:pathLst>
                  <a:path w="2751" h="929" extrusionOk="0">
                    <a:moveTo>
                      <a:pt x="1099" y="0"/>
                    </a:moveTo>
                    <a:cubicBezTo>
                      <a:pt x="771" y="0"/>
                      <a:pt x="476" y="33"/>
                      <a:pt x="286" y="60"/>
                    </a:cubicBezTo>
                    <a:cubicBezTo>
                      <a:pt x="119" y="96"/>
                      <a:pt x="0" y="227"/>
                      <a:pt x="0" y="393"/>
                    </a:cubicBezTo>
                    <a:lnTo>
                      <a:pt x="0" y="762"/>
                    </a:lnTo>
                    <a:cubicBezTo>
                      <a:pt x="0" y="846"/>
                      <a:pt x="72" y="929"/>
                      <a:pt x="167" y="929"/>
                    </a:cubicBezTo>
                    <a:cubicBezTo>
                      <a:pt x="250" y="929"/>
                      <a:pt x="322" y="846"/>
                      <a:pt x="322" y="762"/>
                    </a:cubicBezTo>
                    <a:lnTo>
                      <a:pt x="322" y="393"/>
                    </a:lnTo>
                    <a:cubicBezTo>
                      <a:pt x="322" y="393"/>
                      <a:pt x="322" y="369"/>
                      <a:pt x="345" y="369"/>
                    </a:cubicBezTo>
                    <a:cubicBezTo>
                      <a:pt x="509" y="350"/>
                      <a:pt x="813" y="315"/>
                      <a:pt x="1144" y="315"/>
                    </a:cubicBezTo>
                    <a:cubicBezTo>
                      <a:pt x="1222" y="315"/>
                      <a:pt x="1302" y="317"/>
                      <a:pt x="1381" y="322"/>
                    </a:cubicBezTo>
                    <a:cubicBezTo>
                      <a:pt x="1893" y="358"/>
                      <a:pt x="2250" y="488"/>
                      <a:pt x="2465" y="703"/>
                    </a:cubicBezTo>
                    <a:cubicBezTo>
                      <a:pt x="2494" y="733"/>
                      <a:pt x="2536" y="747"/>
                      <a:pt x="2578" y="747"/>
                    </a:cubicBezTo>
                    <a:cubicBezTo>
                      <a:pt x="2619" y="747"/>
                      <a:pt x="2661" y="733"/>
                      <a:pt x="2691" y="703"/>
                    </a:cubicBezTo>
                    <a:cubicBezTo>
                      <a:pt x="2750" y="643"/>
                      <a:pt x="2750" y="536"/>
                      <a:pt x="2679" y="477"/>
                    </a:cubicBezTo>
                    <a:cubicBezTo>
                      <a:pt x="2297" y="95"/>
                      <a:pt x="1652" y="0"/>
                      <a:pt x="1099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solidFill>
                  <a:srgbClr val="000000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" name="Google Shape;9200;p51">
                <a:extLst>
                  <a:ext uri="{FF2B5EF4-FFF2-40B4-BE49-F238E27FC236}">
                    <a16:creationId xmlns:a16="http://schemas.microsoft.com/office/drawing/2014/main" id="{E3B3010B-632C-E3B9-7B16-A8201C9500E7}"/>
                  </a:ext>
                </a:extLst>
              </p:cNvPr>
              <p:cNvSpPr/>
              <p:nvPr/>
            </p:nvSpPr>
            <p:spPr>
              <a:xfrm>
                <a:off x="3171144" y="1612033"/>
                <a:ext cx="196694" cy="245613"/>
              </a:xfrm>
              <a:custGeom>
                <a:avLst/>
                <a:gdLst/>
                <a:ahLst/>
                <a:cxnLst/>
                <a:rect l="l" t="t" r="r" b="b"/>
                <a:pathLst>
                  <a:path w="6180" h="7717" extrusionOk="0">
                    <a:moveTo>
                      <a:pt x="4835" y="334"/>
                    </a:moveTo>
                    <a:lnTo>
                      <a:pt x="4835" y="1894"/>
                    </a:lnTo>
                    <a:cubicBezTo>
                      <a:pt x="4835" y="2132"/>
                      <a:pt x="4775" y="2358"/>
                      <a:pt x="4692" y="2561"/>
                    </a:cubicBezTo>
                    <a:cubicBezTo>
                      <a:pt x="4668" y="2585"/>
                      <a:pt x="4668" y="2608"/>
                      <a:pt x="4668" y="2644"/>
                    </a:cubicBezTo>
                    <a:lnTo>
                      <a:pt x="4668" y="3097"/>
                    </a:lnTo>
                    <a:cubicBezTo>
                      <a:pt x="4668" y="3537"/>
                      <a:pt x="4489" y="3930"/>
                      <a:pt x="4180" y="4228"/>
                    </a:cubicBezTo>
                    <a:cubicBezTo>
                      <a:pt x="3900" y="4497"/>
                      <a:pt x="3532" y="4649"/>
                      <a:pt x="3129" y="4649"/>
                    </a:cubicBezTo>
                    <a:cubicBezTo>
                      <a:pt x="3087" y="4649"/>
                      <a:pt x="3044" y="4648"/>
                      <a:pt x="3001" y="4644"/>
                    </a:cubicBezTo>
                    <a:cubicBezTo>
                      <a:pt x="2168" y="4597"/>
                      <a:pt x="1537" y="3894"/>
                      <a:pt x="1537" y="3037"/>
                    </a:cubicBezTo>
                    <a:lnTo>
                      <a:pt x="1537" y="2644"/>
                    </a:lnTo>
                    <a:cubicBezTo>
                      <a:pt x="1537" y="2608"/>
                      <a:pt x="1537" y="2597"/>
                      <a:pt x="1513" y="2561"/>
                    </a:cubicBezTo>
                    <a:cubicBezTo>
                      <a:pt x="1418" y="2358"/>
                      <a:pt x="1370" y="2120"/>
                      <a:pt x="1370" y="1894"/>
                    </a:cubicBezTo>
                    <a:lnTo>
                      <a:pt x="1370" y="1549"/>
                    </a:lnTo>
                    <a:cubicBezTo>
                      <a:pt x="1370" y="882"/>
                      <a:pt x="1918" y="334"/>
                      <a:pt x="2584" y="334"/>
                    </a:cubicBezTo>
                    <a:close/>
                    <a:moveTo>
                      <a:pt x="3954" y="4763"/>
                    </a:moveTo>
                    <a:lnTo>
                      <a:pt x="3954" y="5061"/>
                    </a:lnTo>
                    <a:lnTo>
                      <a:pt x="3096" y="5656"/>
                    </a:lnTo>
                    <a:lnTo>
                      <a:pt x="2215" y="5061"/>
                    </a:lnTo>
                    <a:lnTo>
                      <a:pt x="2215" y="4763"/>
                    </a:lnTo>
                    <a:cubicBezTo>
                      <a:pt x="2441" y="4883"/>
                      <a:pt x="2691" y="4966"/>
                      <a:pt x="2965" y="4978"/>
                    </a:cubicBezTo>
                    <a:lnTo>
                      <a:pt x="3096" y="4978"/>
                    </a:lnTo>
                    <a:cubicBezTo>
                      <a:pt x="3406" y="4978"/>
                      <a:pt x="3704" y="4894"/>
                      <a:pt x="3954" y="4763"/>
                    </a:cubicBezTo>
                    <a:close/>
                    <a:moveTo>
                      <a:pt x="2084" y="5359"/>
                    </a:moveTo>
                    <a:lnTo>
                      <a:pt x="2846" y="5883"/>
                    </a:lnTo>
                    <a:lnTo>
                      <a:pt x="2441" y="6276"/>
                    </a:lnTo>
                    <a:lnTo>
                      <a:pt x="2430" y="6276"/>
                    </a:lnTo>
                    <a:lnTo>
                      <a:pt x="1918" y="5525"/>
                    </a:lnTo>
                    <a:lnTo>
                      <a:pt x="2084" y="5359"/>
                    </a:lnTo>
                    <a:close/>
                    <a:moveTo>
                      <a:pt x="4108" y="5347"/>
                    </a:moveTo>
                    <a:lnTo>
                      <a:pt x="4275" y="5514"/>
                    </a:lnTo>
                    <a:lnTo>
                      <a:pt x="3763" y="6276"/>
                    </a:lnTo>
                    <a:lnTo>
                      <a:pt x="3751" y="6276"/>
                    </a:lnTo>
                    <a:lnTo>
                      <a:pt x="3346" y="5871"/>
                    </a:lnTo>
                    <a:lnTo>
                      <a:pt x="4108" y="5347"/>
                    </a:lnTo>
                    <a:close/>
                    <a:moveTo>
                      <a:pt x="2572" y="1"/>
                    </a:moveTo>
                    <a:cubicBezTo>
                      <a:pt x="1727" y="1"/>
                      <a:pt x="1037" y="692"/>
                      <a:pt x="1037" y="1537"/>
                    </a:cubicBezTo>
                    <a:lnTo>
                      <a:pt x="1037" y="1882"/>
                    </a:lnTo>
                    <a:cubicBezTo>
                      <a:pt x="1037" y="2144"/>
                      <a:pt x="1096" y="2418"/>
                      <a:pt x="1215" y="2668"/>
                    </a:cubicBezTo>
                    <a:lnTo>
                      <a:pt x="1215" y="3025"/>
                    </a:lnTo>
                    <a:cubicBezTo>
                      <a:pt x="1215" y="3620"/>
                      <a:pt x="1489" y="4168"/>
                      <a:pt x="1906" y="4525"/>
                    </a:cubicBezTo>
                    <a:lnTo>
                      <a:pt x="1906" y="5061"/>
                    </a:lnTo>
                    <a:lnTo>
                      <a:pt x="1608" y="5383"/>
                    </a:lnTo>
                    <a:cubicBezTo>
                      <a:pt x="1572" y="5406"/>
                      <a:pt x="1560" y="5454"/>
                      <a:pt x="1560" y="5502"/>
                    </a:cubicBezTo>
                    <a:lnTo>
                      <a:pt x="560" y="5859"/>
                    </a:lnTo>
                    <a:cubicBezTo>
                      <a:pt x="239" y="5978"/>
                      <a:pt x="1" y="6299"/>
                      <a:pt x="1" y="6657"/>
                    </a:cubicBezTo>
                    <a:lnTo>
                      <a:pt x="1" y="7549"/>
                    </a:lnTo>
                    <a:cubicBezTo>
                      <a:pt x="1" y="7645"/>
                      <a:pt x="72" y="7716"/>
                      <a:pt x="167" y="7716"/>
                    </a:cubicBezTo>
                    <a:cubicBezTo>
                      <a:pt x="251" y="7716"/>
                      <a:pt x="322" y="7645"/>
                      <a:pt x="322" y="7549"/>
                    </a:cubicBezTo>
                    <a:lnTo>
                      <a:pt x="322" y="6657"/>
                    </a:lnTo>
                    <a:cubicBezTo>
                      <a:pt x="322" y="6430"/>
                      <a:pt x="465" y="6240"/>
                      <a:pt x="667" y="6168"/>
                    </a:cubicBezTo>
                    <a:lnTo>
                      <a:pt x="1715" y="5775"/>
                    </a:lnTo>
                    <a:lnTo>
                      <a:pt x="2144" y="6430"/>
                    </a:lnTo>
                    <a:cubicBezTo>
                      <a:pt x="2203" y="6526"/>
                      <a:pt x="2287" y="6561"/>
                      <a:pt x="2382" y="6585"/>
                    </a:cubicBezTo>
                    <a:lnTo>
                      <a:pt x="2406" y="6585"/>
                    </a:lnTo>
                    <a:cubicBezTo>
                      <a:pt x="2501" y="6585"/>
                      <a:pt x="2584" y="6549"/>
                      <a:pt x="2644" y="6478"/>
                    </a:cubicBezTo>
                    <a:lnTo>
                      <a:pt x="2918" y="6204"/>
                    </a:lnTo>
                    <a:lnTo>
                      <a:pt x="2918" y="7549"/>
                    </a:lnTo>
                    <a:cubicBezTo>
                      <a:pt x="2918" y="7633"/>
                      <a:pt x="2989" y="7716"/>
                      <a:pt x="3084" y="7716"/>
                    </a:cubicBezTo>
                    <a:cubicBezTo>
                      <a:pt x="3168" y="7716"/>
                      <a:pt x="3239" y="7633"/>
                      <a:pt x="3239" y="7549"/>
                    </a:cubicBezTo>
                    <a:lnTo>
                      <a:pt x="3239" y="6204"/>
                    </a:lnTo>
                    <a:lnTo>
                      <a:pt x="3513" y="6478"/>
                    </a:lnTo>
                    <a:cubicBezTo>
                      <a:pt x="3573" y="6537"/>
                      <a:pt x="3656" y="6585"/>
                      <a:pt x="3751" y="6585"/>
                    </a:cubicBezTo>
                    <a:lnTo>
                      <a:pt x="3775" y="6585"/>
                    </a:lnTo>
                    <a:cubicBezTo>
                      <a:pt x="3882" y="6561"/>
                      <a:pt x="3977" y="6526"/>
                      <a:pt x="4013" y="6430"/>
                    </a:cubicBezTo>
                    <a:lnTo>
                      <a:pt x="4454" y="5775"/>
                    </a:lnTo>
                    <a:lnTo>
                      <a:pt x="5489" y="6168"/>
                    </a:lnTo>
                    <a:cubicBezTo>
                      <a:pt x="5704" y="6240"/>
                      <a:pt x="5835" y="6430"/>
                      <a:pt x="5835" y="6657"/>
                    </a:cubicBezTo>
                    <a:lnTo>
                      <a:pt x="5835" y="7549"/>
                    </a:lnTo>
                    <a:cubicBezTo>
                      <a:pt x="5835" y="7645"/>
                      <a:pt x="5906" y="7716"/>
                      <a:pt x="6001" y="7716"/>
                    </a:cubicBezTo>
                    <a:cubicBezTo>
                      <a:pt x="6085" y="7716"/>
                      <a:pt x="6156" y="7645"/>
                      <a:pt x="6156" y="7549"/>
                    </a:cubicBezTo>
                    <a:lnTo>
                      <a:pt x="6156" y="6657"/>
                    </a:lnTo>
                    <a:cubicBezTo>
                      <a:pt x="6180" y="6311"/>
                      <a:pt x="5954" y="6002"/>
                      <a:pt x="5620" y="5883"/>
                    </a:cubicBezTo>
                    <a:lnTo>
                      <a:pt x="4632" y="5525"/>
                    </a:lnTo>
                    <a:cubicBezTo>
                      <a:pt x="4632" y="5478"/>
                      <a:pt x="4608" y="5442"/>
                      <a:pt x="4585" y="5406"/>
                    </a:cubicBezTo>
                    <a:lnTo>
                      <a:pt x="4287" y="5097"/>
                    </a:lnTo>
                    <a:lnTo>
                      <a:pt x="4287" y="4549"/>
                    </a:lnTo>
                    <a:cubicBezTo>
                      <a:pt x="4311" y="4513"/>
                      <a:pt x="4346" y="4490"/>
                      <a:pt x="4370" y="4466"/>
                    </a:cubicBezTo>
                    <a:cubicBezTo>
                      <a:pt x="4751" y="4109"/>
                      <a:pt x="4966" y="3620"/>
                      <a:pt x="4966" y="3097"/>
                    </a:cubicBezTo>
                    <a:lnTo>
                      <a:pt x="4966" y="2680"/>
                    </a:lnTo>
                    <a:cubicBezTo>
                      <a:pt x="5085" y="2430"/>
                      <a:pt x="5144" y="2180"/>
                      <a:pt x="5144" y="1894"/>
                    </a:cubicBezTo>
                    <a:lnTo>
                      <a:pt x="5144" y="168"/>
                    </a:lnTo>
                    <a:cubicBezTo>
                      <a:pt x="5144" y="72"/>
                      <a:pt x="5073" y="1"/>
                      <a:pt x="4989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solidFill>
                  <a:srgbClr val="000000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9201;p51">
                <a:extLst>
                  <a:ext uri="{FF2B5EF4-FFF2-40B4-BE49-F238E27FC236}">
                    <a16:creationId xmlns:a16="http://schemas.microsoft.com/office/drawing/2014/main" id="{06C79C4E-08B2-A1F3-D392-69AEC35BD883}"/>
                  </a:ext>
                </a:extLst>
              </p:cNvPr>
              <p:cNvSpPr/>
              <p:nvPr/>
            </p:nvSpPr>
            <p:spPr>
              <a:xfrm>
                <a:off x="3204117" y="1836767"/>
                <a:ext cx="10630" cy="21261"/>
              </a:xfrm>
              <a:custGeom>
                <a:avLst/>
                <a:gdLst/>
                <a:ahLst/>
                <a:cxnLst/>
                <a:rect l="l" t="t" r="r" b="b"/>
                <a:pathLst>
                  <a:path w="334" h="668" extrusionOk="0">
                    <a:moveTo>
                      <a:pt x="167" y="0"/>
                    </a:moveTo>
                    <a:cubicBezTo>
                      <a:pt x="84" y="0"/>
                      <a:pt x="1" y="72"/>
                      <a:pt x="1" y="167"/>
                    </a:cubicBezTo>
                    <a:lnTo>
                      <a:pt x="1" y="500"/>
                    </a:lnTo>
                    <a:cubicBezTo>
                      <a:pt x="1" y="596"/>
                      <a:pt x="84" y="667"/>
                      <a:pt x="167" y="667"/>
                    </a:cubicBezTo>
                    <a:cubicBezTo>
                      <a:pt x="262" y="667"/>
                      <a:pt x="334" y="596"/>
                      <a:pt x="334" y="500"/>
                    </a:cubicBezTo>
                    <a:lnTo>
                      <a:pt x="334" y="167"/>
                    </a:lnTo>
                    <a:cubicBezTo>
                      <a:pt x="334" y="72"/>
                      <a:pt x="262" y="0"/>
                      <a:pt x="167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solidFill>
                  <a:srgbClr val="000000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9202;p51">
                <a:extLst>
                  <a:ext uri="{FF2B5EF4-FFF2-40B4-BE49-F238E27FC236}">
                    <a16:creationId xmlns:a16="http://schemas.microsoft.com/office/drawing/2014/main" id="{B9401D43-1BFE-0684-F133-F8125CAA5EEF}"/>
                  </a:ext>
                </a:extLst>
              </p:cNvPr>
              <p:cNvSpPr/>
              <p:nvPr/>
            </p:nvSpPr>
            <p:spPr>
              <a:xfrm>
                <a:off x="3324616" y="1836767"/>
                <a:ext cx="10280" cy="21261"/>
              </a:xfrm>
              <a:custGeom>
                <a:avLst/>
                <a:gdLst/>
                <a:ahLst/>
                <a:cxnLst/>
                <a:rect l="l" t="t" r="r" b="b"/>
                <a:pathLst>
                  <a:path w="323" h="668" extrusionOk="0">
                    <a:moveTo>
                      <a:pt x="167" y="0"/>
                    </a:moveTo>
                    <a:cubicBezTo>
                      <a:pt x="72" y="0"/>
                      <a:pt x="1" y="72"/>
                      <a:pt x="1" y="167"/>
                    </a:cubicBezTo>
                    <a:lnTo>
                      <a:pt x="1" y="500"/>
                    </a:lnTo>
                    <a:cubicBezTo>
                      <a:pt x="1" y="596"/>
                      <a:pt x="72" y="667"/>
                      <a:pt x="167" y="667"/>
                    </a:cubicBezTo>
                    <a:cubicBezTo>
                      <a:pt x="251" y="667"/>
                      <a:pt x="322" y="596"/>
                      <a:pt x="322" y="500"/>
                    </a:cubicBezTo>
                    <a:lnTo>
                      <a:pt x="322" y="167"/>
                    </a:lnTo>
                    <a:cubicBezTo>
                      <a:pt x="322" y="72"/>
                      <a:pt x="251" y="0"/>
                      <a:pt x="167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solidFill>
                  <a:srgbClr val="000000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9203;p51">
                <a:extLst>
                  <a:ext uri="{FF2B5EF4-FFF2-40B4-BE49-F238E27FC236}">
                    <a16:creationId xmlns:a16="http://schemas.microsoft.com/office/drawing/2014/main" id="{3BB2B5E1-3380-692E-B5DA-C01ECB6D6C4F}"/>
                  </a:ext>
                </a:extLst>
              </p:cNvPr>
              <p:cNvSpPr/>
              <p:nvPr/>
            </p:nvSpPr>
            <p:spPr>
              <a:xfrm>
                <a:off x="3122257" y="1508594"/>
                <a:ext cx="294850" cy="278554"/>
              </a:xfrm>
              <a:custGeom>
                <a:avLst/>
                <a:gdLst/>
                <a:ahLst/>
                <a:cxnLst/>
                <a:rect l="l" t="t" r="r" b="b"/>
                <a:pathLst>
                  <a:path w="9264" h="8752" extrusionOk="0">
                    <a:moveTo>
                      <a:pt x="3096" y="584"/>
                    </a:moveTo>
                    <a:lnTo>
                      <a:pt x="3096" y="584"/>
                    </a:lnTo>
                    <a:cubicBezTo>
                      <a:pt x="2858" y="798"/>
                      <a:pt x="2620" y="1060"/>
                      <a:pt x="2430" y="1382"/>
                    </a:cubicBezTo>
                    <a:cubicBezTo>
                      <a:pt x="2299" y="1584"/>
                      <a:pt x="2156" y="1810"/>
                      <a:pt x="2061" y="2048"/>
                    </a:cubicBezTo>
                    <a:lnTo>
                      <a:pt x="1168" y="2048"/>
                    </a:lnTo>
                    <a:cubicBezTo>
                      <a:pt x="1656" y="1394"/>
                      <a:pt x="2322" y="882"/>
                      <a:pt x="3096" y="584"/>
                    </a:cubicBezTo>
                    <a:close/>
                    <a:moveTo>
                      <a:pt x="4466" y="310"/>
                    </a:moveTo>
                    <a:lnTo>
                      <a:pt x="4466" y="2048"/>
                    </a:lnTo>
                    <a:lnTo>
                      <a:pt x="2418" y="2048"/>
                    </a:lnTo>
                    <a:cubicBezTo>
                      <a:pt x="2894" y="1048"/>
                      <a:pt x="3632" y="382"/>
                      <a:pt x="4466" y="310"/>
                    </a:cubicBezTo>
                    <a:close/>
                    <a:moveTo>
                      <a:pt x="4799" y="310"/>
                    </a:moveTo>
                    <a:cubicBezTo>
                      <a:pt x="5644" y="382"/>
                      <a:pt x="6371" y="1048"/>
                      <a:pt x="6847" y="2048"/>
                    </a:cubicBezTo>
                    <a:lnTo>
                      <a:pt x="4799" y="2048"/>
                    </a:lnTo>
                    <a:lnTo>
                      <a:pt x="4799" y="310"/>
                    </a:lnTo>
                    <a:close/>
                    <a:moveTo>
                      <a:pt x="6168" y="608"/>
                    </a:moveTo>
                    <a:cubicBezTo>
                      <a:pt x="6942" y="905"/>
                      <a:pt x="7609" y="1405"/>
                      <a:pt x="8097" y="2060"/>
                    </a:cubicBezTo>
                    <a:lnTo>
                      <a:pt x="7204" y="2060"/>
                    </a:lnTo>
                    <a:cubicBezTo>
                      <a:pt x="7097" y="1810"/>
                      <a:pt x="6966" y="1584"/>
                      <a:pt x="6835" y="1382"/>
                    </a:cubicBezTo>
                    <a:cubicBezTo>
                      <a:pt x="6621" y="1072"/>
                      <a:pt x="6406" y="810"/>
                      <a:pt x="6168" y="608"/>
                    </a:cubicBezTo>
                    <a:close/>
                    <a:moveTo>
                      <a:pt x="1941" y="2382"/>
                    </a:moveTo>
                    <a:cubicBezTo>
                      <a:pt x="1703" y="3013"/>
                      <a:pt x="1560" y="3715"/>
                      <a:pt x="1549" y="4465"/>
                    </a:cubicBezTo>
                    <a:lnTo>
                      <a:pt x="322" y="4465"/>
                    </a:lnTo>
                    <a:cubicBezTo>
                      <a:pt x="358" y="3703"/>
                      <a:pt x="584" y="2989"/>
                      <a:pt x="953" y="2382"/>
                    </a:cubicBezTo>
                    <a:close/>
                    <a:moveTo>
                      <a:pt x="8323" y="2382"/>
                    </a:moveTo>
                    <a:cubicBezTo>
                      <a:pt x="8692" y="2989"/>
                      <a:pt x="8919" y="3703"/>
                      <a:pt x="8942" y="4465"/>
                    </a:cubicBezTo>
                    <a:lnTo>
                      <a:pt x="7728" y="4465"/>
                    </a:lnTo>
                    <a:cubicBezTo>
                      <a:pt x="7692" y="3715"/>
                      <a:pt x="7561" y="3013"/>
                      <a:pt x="7335" y="2382"/>
                    </a:cubicBezTo>
                    <a:close/>
                    <a:moveTo>
                      <a:pt x="1537" y="4787"/>
                    </a:moveTo>
                    <a:cubicBezTo>
                      <a:pt x="1560" y="5466"/>
                      <a:pt x="1668" y="6132"/>
                      <a:pt x="1882" y="6739"/>
                    </a:cubicBezTo>
                    <a:lnTo>
                      <a:pt x="1918" y="6870"/>
                    </a:lnTo>
                    <a:lnTo>
                      <a:pt x="941" y="6870"/>
                    </a:lnTo>
                    <a:cubicBezTo>
                      <a:pt x="572" y="6239"/>
                      <a:pt x="346" y="5525"/>
                      <a:pt x="310" y="4787"/>
                    </a:cubicBezTo>
                    <a:close/>
                    <a:moveTo>
                      <a:pt x="8919" y="4787"/>
                    </a:moveTo>
                    <a:cubicBezTo>
                      <a:pt x="8919" y="5501"/>
                      <a:pt x="8704" y="6204"/>
                      <a:pt x="8347" y="6811"/>
                    </a:cubicBezTo>
                    <a:cubicBezTo>
                      <a:pt x="8335" y="6823"/>
                      <a:pt x="8323" y="6859"/>
                      <a:pt x="8311" y="6870"/>
                    </a:cubicBezTo>
                    <a:lnTo>
                      <a:pt x="7323" y="6870"/>
                    </a:lnTo>
                    <a:lnTo>
                      <a:pt x="7371" y="6739"/>
                    </a:lnTo>
                    <a:cubicBezTo>
                      <a:pt x="7573" y="6120"/>
                      <a:pt x="7680" y="5466"/>
                      <a:pt x="7692" y="4787"/>
                    </a:cubicBezTo>
                    <a:close/>
                    <a:moveTo>
                      <a:pt x="4632" y="1"/>
                    </a:moveTo>
                    <a:cubicBezTo>
                      <a:pt x="3394" y="1"/>
                      <a:pt x="2239" y="477"/>
                      <a:pt x="1358" y="1346"/>
                    </a:cubicBezTo>
                    <a:cubicBezTo>
                      <a:pt x="477" y="2227"/>
                      <a:pt x="1" y="3382"/>
                      <a:pt x="1" y="4620"/>
                    </a:cubicBezTo>
                    <a:cubicBezTo>
                      <a:pt x="1" y="6358"/>
                      <a:pt x="953" y="7930"/>
                      <a:pt x="2501" y="8728"/>
                    </a:cubicBezTo>
                    <a:cubicBezTo>
                      <a:pt x="2537" y="8752"/>
                      <a:pt x="2549" y="8752"/>
                      <a:pt x="2573" y="8752"/>
                    </a:cubicBezTo>
                    <a:cubicBezTo>
                      <a:pt x="2632" y="8752"/>
                      <a:pt x="2692" y="8716"/>
                      <a:pt x="2727" y="8656"/>
                    </a:cubicBezTo>
                    <a:cubicBezTo>
                      <a:pt x="2775" y="8585"/>
                      <a:pt x="2739" y="8478"/>
                      <a:pt x="2656" y="8430"/>
                    </a:cubicBezTo>
                    <a:cubicBezTo>
                      <a:pt x="2061" y="8121"/>
                      <a:pt x="1560" y="7692"/>
                      <a:pt x="1179" y="7180"/>
                    </a:cubicBezTo>
                    <a:lnTo>
                      <a:pt x="2072" y="7180"/>
                    </a:lnTo>
                    <a:cubicBezTo>
                      <a:pt x="2263" y="7632"/>
                      <a:pt x="2513" y="8013"/>
                      <a:pt x="2799" y="8335"/>
                    </a:cubicBezTo>
                    <a:cubicBezTo>
                      <a:pt x="2831" y="8368"/>
                      <a:pt x="2879" y="8386"/>
                      <a:pt x="2924" y="8386"/>
                    </a:cubicBezTo>
                    <a:cubicBezTo>
                      <a:pt x="2962" y="8386"/>
                      <a:pt x="2998" y="8374"/>
                      <a:pt x="3025" y="8347"/>
                    </a:cubicBezTo>
                    <a:cubicBezTo>
                      <a:pt x="3084" y="8287"/>
                      <a:pt x="3096" y="8180"/>
                      <a:pt x="3037" y="8121"/>
                    </a:cubicBezTo>
                    <a:cubicBezTo>
                      <a:pt x="2799" y="7859"/>
                      <a:pt x="2596" y="7537"/>
                      <a:pt x="2430" y="7180"/>
                    </a:cubicBezTo>
                    <a:cubicBezTo>
                      <a:pt x="2501" y="7168"/>
                      <a:pt x="2561" y="7109"/>
                      <a:pt x="2561" y="7025"/>
                    </a:cubicBezTo>
                    <a:cubicBezTo>
                      <a:pt x="2561" y="6930"/>
                      <a:pt x="2489" y="6859"/>
                      <a:pt x="2394" y="6859"/>
                    </a:cubicBezTo>
                    <a:lnTo>
                      <a:pt x="2275" y="6859"/>
                    </a:lnTo>
                    <a:cubicBezTo>
                      <a:pt x="2025" y="6228"/>
                      <a:pt x="1894" y="5513"/>
                      <a:pt x="1882" y="4775"/>
                    </a:cubicBezTo>
                    <a:lnTo>
                      <a:pt x="2061" y="4775"/>
                    </a:lnTo>
                    <a:cubicBezTo>
                      <a:pt x="2144" y="4775"/>
                      <a:pt x="2215" y="4704"/>
                      <a:pt x="2215" y="4608"/>
                    </a:cubicBezTo>
                    <a:cubicBezTo>
                      <a:pt x="2215" y="4513"/>
                      <a:pt x="2144" y="4442"/>
                      <a:pt x="2061" y="4442"/>
                    </a:cubicBezTo>
                    <a:lnTo>
                      <a:pt x="1882" y="4442"/>
                    </a:lnTo>
                    <a:cubicBezTo>
                      <a:pt x="1894" y="3680"/>
                      <a:pt x="2037" y="2965"/>
                      <a:pt x="2275" y="2358"/>
                    </a:cubicBezTo>
                    <a:lnTo>
                      <a:pt x="4478" y="2358"/>
                    </a:lnTo>
                    <a:lnTo>
                      <a:pt x="4478" y="2715"/>
                    </a:lnTo>
                    <a:cubicBezTo>
                      <a:pt x="4478" y="2810"/>
                      <a:pt x="4561" y="2882"/>
                      <a:pt x="4644" y="2882"/>
                    </a:cubicBezTo>
                    <a:cubicBezTo>
                      <a:pt x="4739" y="2882"/>
                      <a:pt x="4811" y="2810"/>
                      <a:pt x="4811" y="2715"/>
                    </a:cubicBezTo>
                    <a:lnTo>
                      <a:pt x="4811" y="2358"/>
                    </a:lnTo>
                    <a:lnTo>
                      <a:pt x="7014" y="2358"/>
                    </a:lnTo>
                    <a:cubicBezTo>
                      <a:pt x="7252" y="2965"/>
                      <a:pt x="7395" y="3680"/>
                      <a:pt x="7418" y="4442"/>
                    </a:cubicBezTo>
                    <a:lnTo>
                      <a:pt x="7204" y="4442"/>
                    </a:lnTo>
                    <a:cubicBezTo>
                      <a:pt x="7121" y="4442"/>
                      <a:pt x="7037" y="4513"/>
                      <a:pt x="7037" y="4608"/>
                    </a:cubicBezTo>
                    <a:cubicBezTo>
                      <a:pt x="7037" y="4704"/>
                      <a:pt x="7121" y="4775"/>
                      <a:pt x="7204" y="4775"/>
                    </a:cubicBezTo>
                    <a:lnTo>
                      <a:pt x="7383" y="4775"/>
                    </a:lnTo>
                    <a:cubicBezTo>
                      <a:pt x="7371" y="5513"/>
                      <a:pt x="7216" y="6228"/>
                      <a:pt x="6978" y="6859"/>
                    </a:cubicBezTo>
                    <a:lnTo>
                      <a:pt x="6859" y="6859"/>
                    </a:lnTo>
                    <a:cubicBezTo>
                      <a:pt x="6775" y="6859"/>
                      <a:pt x="6704" y="6930"/>
                      <a:pt x="6704" y="7025"/>
                    </a:cubicBezTo>
                    <a:cubicBezTo>
                      <a:pt x="6704" y="7109"/>
                      <a:pt x="6764" y="7168"/>
                      <a:pt x="6835" y="7180"/>
                    </a:cubicBezTo>
                    <a:cubicBezTo>
                      <a:pt x="6668" y="7537"/>
                      <a:pt x="6466" y="7859"/>
                      <a:pt x="6228" y="8121"/>
                    </a:cubicBezTo>
                    <a:cubicBezTo>
                      <a:pt x="6168" y="8180"/>
                      <a:pt x="6168" y="8287"/>
                      <a:pt x="6240" y="8347"/>
                    </a:cubicBezTo>
                    <a:cubicBezTo>
                      <a:pt x="6263" y="8371"/>
                      <a:pt x="6311" y="8394"/>
                      <a:pt x="6347" y="8394"/>
                    </a:cubicBezTo>
                    <a:cubicBezTo>
                      <a:pt x="6383" y="8394"/>
                      <a:pt x="6430" y="8371"/>
                      <a:pt x="6466" y="8335"/>
                    </a:cubicBezTo>
                    <a:cubicBezTo>
                      <a:pt x="6740" y="8013"/>
                      <a:pt x="7002" y="7621"/>
                      <a:pt x="7192" y="7180"/>
                    </a:cubicBezTo>
                    <a:lnTo>
                      <a:pt x="8085" y="7180"/>
                    </a:lnTo>
                    <a:cubicBezTo>
                      <a:pt x="7728" y="7656"/>
                      <a:pt x="7299" y="8061"/>
                      <a:pt x="6775" y="8347"/>
                    </a:cubicBezTo>
                    <a:cubicBezTo>
                      <a:pt x="6704" y="8394"/>
                      <a:pt x="6668" y="8490"/>
                      <a:pt x="6716" y="8573"/>
                    </a:cubicBezTo>
                    <a:cubicBezTo>
                      <a:pt x="6749" y="8622"/>
                      <a:pt x="6804" y="8649"/>
                      <a:pt x="6863" y="8649"/>
                    </a:cubicBezTo>
                    <a:cubicBezTo>
                      <a:pt x="6889" y="8649"/>
                      <a:pt x="6916" y="8644"/>
                      <a:pt x="6942" y="8633"/>
                    </a:cubicBezTo>
                    <a:cubicBezTo>
                      <a:pt x="7621" y="8228"/>
                      <a:pt x="8204" y="7644"/>
                      <a:pt x="8621" y="6966"/>
                    </a:cubicBezTo>
                    <a:cubicBezTo>
                      <a:pt x="9038" y="6251"/>
                      <a:pt x="9264" y="5442"/>
                      <a:pt x="9264" y="4608"/>
                    </a:cubicBezTo>
                    <a:cubicBezTo>
                      <a:pt x="9264" y="3382"/>
                      <a:pt x="8788" y="2227"/>
                      <a:pt x="7907" y="1346"/>
                    </a:cubicBezTo>
                    <a:cubicBezTo>
                      <a:pt x="7025" y="477"/>
                      <a:pt x="5871" y="1"/>
                      <a:pt x="4632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solidFill>
                  <a:srgbClr val="000000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050" name="Picture 2" descr="Camión de carga - Iconos gratis de transporte">
            <a:extLst>
              <a:ext uri="{FF2B5EF4-FFF2-40B4-BE49-F238E27FC236}">
                <a16:creationId xmlns:a16="http://schemas.microsoft.com/office/drawing/2014/main" id="{8065B8BC-8A0A-3D0F-673C-2C0DC3A0E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5211" y="1096863"/>
            <a:ext cx="2012950" cy="201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61C09C8-4AC1-744C-C757-7F964F47AB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5857" y="1797050"/>
            <a:ext cx="927100" cy="92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9D921B5-C800-B98D-BEB4-FAF8E6DED3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28" y="1209675"/>
            <a:ext cx="793750" cy="79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>
            <a:extLst>
              <a:ext uri="{FF2B5EF4-FFF2-40B4-BE49-F238E27FC236}">
                <a16:creationId xmlns:a16="http://schemas.microsoft.com/office/drawing/2014/main" id="{A9118010-C86F-994B-D45A-1B551D3422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5936" y="1228725"/>
            <a:ext cx="793750" cy="79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7EB83D50-5C9E-E603-94EA-76A8DEC77125}"/>
              </a:ext>
            </a:extLst>
          </p:cNvPr>
          <p:cNvSpPr/>
          <p:nvPr/>
        </p:nvSpPr>
        <p:spPr>
          <a:xfrm>
            <a:off x="330200" y="977900"/>
            <a:ext cx="1917700" cy="1841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Almacén: Lima</a:t>
            </a:r>
            <a:endParaRPr lang="es-PE" dirty="0"/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8171913F-51FE-CCB5-6A61-A5E6ED626D01}"/>
              </a:ext>
            </a:extLst>
          </p:cNvPr>
          <p:cNvSpPr/>
          <p:nvPr/>
        </p:nvSpPr>
        <p:spPr>
          <a:xfrm>
            <a:off x="4261304" y="1004788"/>
            <a:ext cx="1917700" cy="1841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Almacén: Trujillo</a:t>
            </a:r>
            <a:endParaRPr lang="es-PE" dirty="0"/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B9CD474D-8383-B773-9A81-EA4420F6E5D5}"/>
              </a:ext>
            </a:extLst>
          </p:cNvPr>
          <p:cNvSpPr/>
          <p:nvPr/>
        </p:nvSpPr>
        <p:spPr>
          <a:xfrm>
            <a:off x="762000" y="2203450"/>
            <a:ext cx="1706790" cy="5715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Disminuye</a:t>
            </a:r>
            <a:r>
              <a:rPr lang="es-ES" dirty="0"/>
              <a:t> Stock</a:t>
            </a:r>
            <a:endParaRPr lang="es-PE" dirty="0"/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DFABA466-9BDD-A983-B38D-F1637A390976}"/>
              </a:ext>
            </a:extLst>
          </p:cNvPr>
          <p:cNvSpPr/>
          <p:nvPr/>
        </p:nvSpPr>
        <p:spPr>
          <a:xfrm>
            <a:off x="3875087" y="2152650"/>
            <a:ext cx="1706790" cy="5715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Aumenta Stock</a:t>
            </a:r>
            <a:endParaRPr lang="es-PE" dirty="0"/>
          </a:p>
        </p:txBody>
      </p:sp>
      <p:sp>
        <p:nvSpPr>
          <p:cNvPr id="33" name="Flecha: a la derecha 32">
            <a:extLst>
              <a:ext uri="{FF2B5EF4-FFF2-40B4-BE49-F238E27FC236}">
                <a16:creationId xmlns:a16="http://schemas.microsoft.com/office/drawing/2014/main" id="{A728A506-827C-4990-A52E-C8E7445A2E63}"/>
              </a:ext>
            </a:extLst>
          </p:cNvPr>
          <p:cNvSpPr/>
          <p:nvPr/>
        </p:nvSpPr>
        <p:spPr>
          <a:xfrm>
            <a:off x="98765" y="2419350"/>
            <a:ext cx="462870" cy="1524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4" name="Flecha: a la derecha 33">
            <a:extLst>
              <a:ext uri="{FF2B5EF4-FFF2-40B4-BE49-F238E27FC236}">
                <a16:creationId xmlns:a16="http://schemas.microsoft.com/office/drawing/2014/main" id="{070E203C-5205-B7C0-755D-5EBE3B391AB2}"/>
              </a:ext>
            </a:extLst>
          </p:cNvPr>
          <p:cNvSpPr/>
          <p:nvPr/>
        </p:nvSpPr>
        <p:spPr>
          <a:xfrm>
            <a:off x="5732803" y="2362200"/>
            <a:ext cx="462870" cy="1524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033185A7-EE18-A7DD-C878-6FB4F0670008}"/>
              </a:ext>
            </a:extLst>
          </p:cNvPr>
          <p:cNvSpPr/>
          <p:nvPr/>
        </p:nvSpPr>
        <p:spPr>
          <a:xfrm>
            <a:off x="1885950" y="1511300"/>
            <a:ext cx="666310" cy="285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-3</a:t>
            </a:r>
            <a:endParaRPr lang="es-PE" dirty="0"/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CCABA689-DCFB-CEFA-0199-CE22E8B7242D}"/>
              </a:ext>
            </a:extLst>
          </p:cNvPr>
          <p:cNvSpPr/>
          <p:nvPr/>
        </p:nvSpPr>
        <p:spPr>
          <a:xfrm>
            <a:off x="5862518" y="1520825"/>
            <a:ext cx="666310" cy="285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+3</a:t>
            </a:r>
            <a:endParaRPr lang="es-PE" dirty="0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82DAD74E-63A2-58C3-88CA-E68A4D71B996}"/>
              </a:ext>
            </a:extLst>
          </p:cNvPr>
          <p:cNvSpPr/>
          <p:nvPr/>
        </p:nvSpPr>
        <p:spPr>
          <a:xfrm>
            <a:off x="762000" y="2928828"/>
            <a:ext cx="860878" cy="285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Caja = 5</a:t>
            </a:r>
            <a:endParaRPr lang="es-PE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9BACD16B-30B0-A274-CD87-56353EBC9FD9}"/>
              </a:ext>
            </a:extLst>
          </p:cNvPr>
          <p:cNvSpPr/>
          <p:nvPr/>
        </p:nvSpPr>
        <p:spPr>
          <a:xfrm>
            <a:off x="762000" y="3324193"/>
            <a:ext cx="628650" cy="285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RAM</a:t>
            </a:r>
            <a:endParaRPr lang="es-PE" dirty="0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CF84DC06-6152-9473-06C4-8BCE7FE44CB1}"/>
              </a:ext>
            </a:extLst>
          </p:cNvPr>
          <p:cNvSpPr/>
          <p:nvPr/>
        </p:nvSpPr>
        <p:spPr>
          <a:xfrm>
            <a:off x="3903877" y="2928828"/>
            <a:ext cx="860878" cy="285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Caja = 1</a:t>
            </a:r>
            <a:endParaRPr lang="es-PE" dirty="0"/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8C7BD4FD-9DEA-8AFD-ABF6-382DB36659A7}"/>
              </a:ext>
            </a:extLst>
          </p:cNvPr>
          <p:cNvSpPr/>
          <p:nvPr/>
        </p:nvSpPr>
        <p:spPr>
          <a:xfrm>
            <a:off x="3903877" y="3324193"/>
            <a:ext cx="628650" cy="285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RAM</a:t>
            </a:r>
            <a:endParaRPr lang="es-PE" dirty="0"/>
          </a:p>
        </p:txBody>
      </p:sp>
      <p:sp>
        <p:nvSpPr>
          <p:cNvPr id="43" name="Flecha: a la derecha 42">
            <a:extLst>
              <a:ext uri="{FF2B5EF4-FFF2-40B4-BE49-F238E27FC236}">
                <a16:creationId xmlns:a16="http://schemas.microsoft.com/office/drawing/2014/main" id="{7454E5BE-2A7F-11F0-3505-7FF715294477}"/>
              </a:ext>
            </a:extLst>
          </p:cNvPr>
          <p:cNvSpPr/>
          <p:nvPr/>
        </p:nvSpPr>
        <p:spPr>
          <a:xfrm rot="5400000">
            <a:off x="1270000" y="3683000"/>
            <a:ext cx="254000" cy="28575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4" name="Flecha: a la derecha 43">
            <a:extLst>
              <a:ext uri="{FF2B5EF4-FFF2-40B4-BE49-F238E27FC236}">
                <a16:creationId xmlns:a16="http://schemas.microsoft.com/office/drawing/2014/main" id="{ACE34FBC-1C6F-AB89-C670-9555531CFE60}"/>
              </a:ext>
            </a:extLst>
          </p:cNvPr>
          <p:cNvSpPr/>
          <p:nvPr/>
        </p:nvSpPr>
        <p:spPr>
          <a:xfrm rot="5400000">
            <a:off x="4780630" y="3683000"/>
            <a:ext cx="254000" cy="28575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1555771B-112E-B316-776E-BAAD01E8A319}"/>
              </a:ext>
            </a:extLst>
          </p:cNvPr>
          <p:cNvSpPr/>
          <p:nvPr/>
        </p:nvSpPr>
        <p:spPr>
          <a:xfrm>
            <a:off x="762000" y="4105253"/>
            <a:ext cx="860878" cy="285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Caja = 2</a:t>
            </a:r>
            <a:endParaRPr lang="es-PE" dirty="0"/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A3550252-9B1B-5649-C43A-95735F6AB038}"/>
              </a:ext>
            </a:extLst>
          </p:cNvPr>
          <p:cNvSpPr/>
          <p:nvPr/>
        </p:nvSpPr>
        <p:spPr>
          <a:xfrm>
            <a:off x="762000" y="4500618"/>
            <a:ext cx="628650" cy="285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RAM</a:t>
            </a:r>
            <a:endParaRPr lang="es-PE" dirty="0"/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B5EC6B3D-BB0B-B9A1-A263-6861046E99FA}"/>
              </a:ext>
            </a:extLst>
          </p:cNvPr>
          <p:cNvSpPr/>
          <p:nvPr/>
        </p:nvSpPr>
        <p:spPr>
          <a:xfrm>
            <a:off x="3903877" y="4057959"/>
            <a:ext cx="860878" cy="285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Caja = 4</a:t>
            </a:r>
            <a:endParaRPr lang="es-PE" dirty="0"/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C07774AE-9D3A-7351-50B6-71DCDFBC018D}"/>
              </a:ext>
            </a:extLst>
          </p:cNvPr>
          <p:cNvSpPr/>
          <p:nvPr/>
        </p:nvSpPr>
        <p:spPr>
          <a:xfrm>
            <a:off x="3903877" y="4453324"/>
            <a:ext cx="628650" cy="285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RAM</a:t>
            </a:r>
            <a:endParaRPr lang="es-PE" dirty="0"/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AC1B5B05-FCF1-1298-C1F7-58D2D72AE905}"/>
              </a:ext>
            </a:extLst>
          </p:cNvPr>
          <p:cNvGrpSpPr/>
          <p:nvPr/>
        </p:nvGrpSpPr>
        <p:grpSpPr>
          <a:xfrm>
            <a:off x="6856759" y="2971039"/>
            <a:ext cx="1723456" cy="1761871"/>
            <a:chOff x="6757536" y="1525313"/>
            <a:chExt cx="2059068" cy="2059069"/>
          </a:xfrm>
        </p:grpSpPr>
        <p:pic>
          <p:nvPicPr>
            <p:cNvPr id="12" name="Picture 10" descr="Index of /images/flaticon-png/big">
              <a:extLst>
                <a:ext uri="{FF2B5EF4-FFF2-40B4-BE49-F238E27FC236}">
                  <a16:creationId xmlns:a16="http://schemas.microsoft.com/office/drawing/2014/main" id="{8AF57542-F84E-42F7-5405-374701FCB6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57536" y="1525313"/>
              <a:ext cx="2059068" cy="20590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Imagen 12">
              <a:extLst>
                <a:ext uri="{FF2B5EF4-FFF2-40B4-BE49-F238E27FC236}">
                  <a16:creationId xmlns:a16="http://schemas.microsoft.com/office/drawing/2014/main" id="{4B6A7D4F-A60B-195C-3D2F-7FD31C7E538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812732" y="1835608"/>
              <a:ext cx="1962462" cy="1194917"/>
            </a:xfrm>
            <a:prstGeom prst="roundRect">
              <a:avLst>
                <a:gd name="adj" fmla="val 3202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5084176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6"/>
          <p:cNvSpPr txBox="1">
            <a:spLocks noGrp="1"/>
          </p:cNvSpPr>
          <p:nvPr>
            <p:ph type="title"/>
          </p:nvPr>
        </p:nvSpPr>
        <p:spPr>
          <a:xfrm>
            <a:off x="2181656" y="59029"/>
            <a:ext cx="4489110" cy="6674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Modulo de Conversión</a:t>
            </a:r>
            <a:endParaRPr dirty="0"/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3D432960-99FB-5ED2-475C-C4F3FA3626C9}"/>
              </a:ext>
            </a:extLst>
          </p:cNvPr>
          <p:cNvGrpSpPr/>
          <p:nvPr/>
        </p:nvGrpSpPr>
        <p:grpSpPr>
          <a:xfrm>
            <a:off x="7022297" y="329946"/>
            <a:ext cx="1388110" cy="514606"/>
            <a:chOff x="6550478" y="202264"/>
            <a:chExt cx="1388110" cy="514606"/>
          </a:xfrm>
        </p:grpSpPr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8C1E2327-0DFB-472C-77F1-DAAA59687C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50478" y="202264"/>
              <a:ext cx="1318778" cy="350259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/>
          </p:spPr>
        </p:pic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554D9BB6-0335-05BA-CC48-411B91B7E32E}"/>
                </a:ext>
              </a:extLst>
            </p:cNvPr>
            <p:cNvSpPr/>
            <p:nvPr/>
          </p:nvSpPr>
          <p:spPr>
            <a:xfrm>
              <a:off x="6685368" y="572225"/>
              <a:ext cx="1253220" cy="12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800" dirty="0">
                  <a:solidFill>
                    <a:srgbClr val="000000"/>
                  </a:solidFill>
                </a:rPr>
                <a:t>laravest.com</a:t>
              </a:r>
              <a:endParaRPr lang="es-PE" sz="800" dirty="0">
                <a:solidFill>
                  <a:srgbClr val="000000"/>
                </a:solidFill>
              </a:endParaRPr>
            </a:p>
          </p:txBody>
        </p:sp>
        <p:grpSp>
          <p:nvGrpSpPr>
            <p:cNvPr id="5" name="Google Shape;9198;p51">
              <a:extLst>
                <a:ext uri="{FF2B5EF4-FFF2-40B4-BE49-F238E27FC236}">
                  <a16:creationId xmlns:a16="http://schemas.microsoft.com/office/drawing/2014/main" id="{A23DAEB8-F683-6056-CBB4-EDBAA7AD3A04}"/>
                </a:ext>
              </a:extLst>
            </p:cNvPr>
            <p:cNvGrpSpPr/>
            <p:nvPr/>
          </p:nvGrpSpPr>
          <p:grpSpPr>
            <a:xfrm>
              <a:off x="6807462" y="553579"/>
              <a:ext cx="147520" cy="163291"/>
              <a:chOff x="3122257" y="1508594"/>
              <a:chExt cx="294850" cy="349434"/>
            </a:xfrm>
          </p:grpSpPr>
          <p:sp>
            <p:nvSpPr>
              <p:cNvPr id="6" name="Google Shape;9199;p51">
                <a:extLst>
                  <a:ext uri="{FF2B5EF4-FFF2-40B4-BE49-F238E27FC236}">
                    <a16:creationId xmlns:a16="http://schemas.microsoft.com/office/drawing/2014/main" id="{B7E2A69C-DBCF-CEA0-9E11-8A4D33139794}"/>
                  </a:ext>
                </a:extLst>
              </p:cNvPr>
              <p:cNvSpPr/>
              <p:nvPr/>
            </p:nvSpPr>
            <p:spPr>
              <a:xfrm>
                <a:off x="3226110" y="1659042"/>
                <a:ext cx="87557" cy="29568"/>
              </a:xfrm>
              <a:custGeom>
                <a:avLst/>
                <a:gdLst/>
                <a:ahLst/>
                <a:cxnLst/>
                <a:rect l="l" t="t" r="r" b="b"/>
                <a:pathLst>
                  <a:path w="2751" h="929" extrusionOk="0">
                    <a:moveTo>
                      <a:pt x="1099" y="0"/>
                    </a:moveTo>
                    <a:cubicBezTo>
                      <a:pt x="771" y="0"/>
                      <a:pt x="476" y="33"/>
                      <a:pt x="286" y="60"/>
                    </a:cubicBezTo>
                    <a:cubicBezTo>
                      <a:pt x="119" y="96"/>
                      <a:pt x="0" y="227"/>
                      <a:pt x="0" y="393"/>
                    </a:cubicBezTo>
                    <a:lnTo>
                      <a:pt x="0" y="762"/>
                    </a:lnTo>
                    <a:cubicBezTo>
                      <a:pt x="0" y="846"/>
                      <a:pt x="72" y="929"/>
                      <a:pt x="167" y="929"/>
                    </a:cubicBezTo>
                    <a:cubicBezTo>
                      <a:pt x="250" y="929"/>
                      <a:pt x="322" y="846"/>
                      <a:pt x="322" y="762"/>
                    </a:cubicBezTo>
                    <a:lnTo>
                      <a:pt x="322" y="393"/>
                    </a:lnTo>
                    <a:cubicBezTo>
                      <a:pt x="322" y="393"/>
                      <a:pt x="322" y="369"/>
                      <a:pt x="345" y="369"/>
                    </a:cubicBezTo>
                    <a:cubicBezTo>
                      <a:pt x="509" y="350"/>
                      <a:pt x="813" y="315"/>
                      <a:pt x="1144" y="315"/>
                    </a:cubicBezTo>
                    <a:cubicBezTo>
                      <a:pt x="1222" y="315"/>
                      <a:pt x="1302" y="317"/>
                      <a:pt x="1381" y="322"/>
                    </a:cubicBezTo>
                    <a:cubicBezTo>
                      <a:pt x="1893" y="358"/>
                      <a:pt x="2250" y="488"/>
                      <a:pt x="2465" y="703"/>
                    </a:cubicBezTo>
                    <a:cubicBezTo>
                      <a:pt x="2494" y="733"/>
                      <a:pt x="2536" y="747"/>
                      <a:pt x="2578" y="747"/>
                    </a:cubicBezTo>
                    <a:cubicBezTo>
                      <a:pt x="2619" y="747"/>
                      <a:pt x="2661" y="733"/>
                      <a:pt x="2691" y="703"/>
                    </a:cubicBezTo>
                    <a:cubicBezTo>
                      <a:pt x="2750" y="643"/>
                      <a:pt x="2750" y="536"/>
                      <a:pt x="2679" y="477"/>
                    </a:cubicBezTo>
                    <a:cubicBezTo>
                      <a:pt x="2297" y="95"/>
                      <a:pt x="1652" y="0"/>
                      <a:pt x="1099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solidFill>
                  <a:srgbClr val="000000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" name="Google Shape;9200;p51">
                <a:extLst>
                  <a:ext uri="{FF2B5EF4-FFF2-40B4-BE49-F238E27FC236}">
                    <a16:creationId xmlns:a16="http://schemas.microsoft.com/office/drawing/2014/main" id="{E3B3010B-632C-E3B9-7B16-A8201C9500E7}"/>
                  </a:ext>
                </a:extLst>
              </p:cNvPr>
              <p:cNvSpPr/>
              <p:nvPr/>
            </p:nvSpPr>
            <p:spPr>
              <a:xfrm>
                <a:off x="3171144" y="1612033"/>
                <a:ext cx="196694" cy="245613"/>
              </a:xfrm>
              <a:custGeom>
                <a:avLst/>
                <a:gdLst/>
                <a:ahLst/>
                <a:cxnLst/>
                <a:rect l="l" t="t" r="r" b="b"/>
                <a:pathLst>
                  <a:path w="6180" h="7717" extrusionOk="0">
                    <a:moveTo>
                      <a:pt x="4835" y="334"/>
                    </a:moveTo>
                    <a:lnTo>
                      <a:pt x="4835" y="1894"/>
                    </a:lnTo>
                    <a:cubicBezTo>
                      <a:pt x="4835" y="2132"/>
                      <a:pt x="4775" y="2358"/>
                      <a:pt x="4692" y="2561"/>
                    </a:cubicBezTo>
                    <a:cubicBezTo>
                      <a:pt x="4668" y="2585"/>
                      <a:pt x="4668" y="2608"/>
                      <a:pt x="4668" y="2644"/>
                    </a:cubicBezTo>
                    <a:lnTo>
                      <a:pt x="4668" y="3097"/>
                    </a:lnTo>
                    <a:cubicBezTo>
                      <a:pt x="4668" y="3537"/>
                      <a:pt x="4489" y="3930"/>
                      <a:pt x="4180" y="4228"/>
                    </a:cubicBezTo>
                    <a:cubicBezTo>
                      <a:pt x="3900" y="4497"/>
                      <a:pt x="3532" y="4649"/>
                      <a:pt x="3129" y="4649"/>
                    </a:cubicBezTo>
                    <a:cubicBezTo>
                      <a:pt x="3087" y="4649"/>
                      <a:pt x="3044" y="4648"/>
                      <a:pt x="3001" y="4644"/>
                    </a:cubicBezTo>
                    <a:cubicBezTo>
                      <a:pt x="2168" y="4597"/>
                      <a:pt x="1537" y="3894"/>
                      <a:pt x="1537" y="3037"/>
                    </a:cubicBezTo>
                    <a:lnTo>
                      <a:pt x="1537" y="2644"/>
                    </a:lnTo>
                    <a:cubicBezTo>
                      <a:pt x="1537" y="2608"/>
                      <a:pt x="1537" y="2597"/>
                      <a:pt x="1513" y="2561"/>
                    </a:cubicBezTo>
                    <a:cubicBezTo>
                      <a:pt x="1418" y="2358"/>
                      <a:pt x="1370" y="2120"/>
                      <a:pt x="1370" y="1894"/>
                    </a:cubicBezTo>
                    <a:lnTo>
                      <a:pt x="1370" y="1549"/>
                    </a:lnTo>
                    <a:cubicBezTo>
                      <a:pt x="1370" y="882"/>
                      <a:pt x="1918" y="334"/>
                      <a:pt x="2584" y="334"/>
                    </a:cubicBezTo>
                    <a:close/>
                    <a:moveTo>
                      <a:pt x="3954" y="4763"/>
                    </a:moveTo>
                    <a:lnTo>
                      <a:pt x="3954" y="5061"/>
                    </a:lnTo>
                    <a:lnTo>
                      <a:pt x="3096" y="5656"/>
                    </a:lnTo>
                    <a:lnTo>
                      <a:pt x="2215" y="5061"/>
                    </a:lnTo>
                    <a:lnTo>
                      <a:pt x="2215" y="4763"/>
                    </a:lnTo>
                    <a:cubicBezTo>
                      <a:pt x="2441" y="4883"/>
                      <a:pt x="2691" y="4966"/>
                      <a:pt x="2965" y="4978"/>
                    </a:cubicBezTo>
                    <a:lnTo>
                      <a:pt x="3096" y="4978"/>
                    </a:lnTo>
                    <a:cubicBezTo>
                      <a:pt x="3406" y="4978"/>
                      <a:pt x="3704" y="4894"/>
                      <a:pt x="3954" y="4763"/>
                    </a:cubicBezTo>
                    <a:close/>
                    <a:moveTo>
                      <a:pt x="2084" y="5359"/>
                    </a:moveTo>
                    <a:lnTo>
                      <a:pt x="2846" y="5883"/>
                    </a:lnTo>
                    <a:lnTo>
                      <a:pt x="2441" y="6276"/>
                    </a:lnTo>
                    <a:lnTo>
                      <a:pt x="2430" y="6276"/>
                    </a:lnTo>
                    <a:lnTo>
                      <a:pt x="1918" y="5525"/>
                    </a:lnTo>
                    <a:lnTo>
                      <a:pt x="2084" y="5359"/>
                    </a:lnTo>
                    <a:close/>
                    <a:moveTo>
                      <a:pt x="4108" y="5347"/>
                    </a:moveTo>
                    <a:lnTo>
                      <a:pt x="4275" y="5514"/>
                    </a:lnTo>
                    <a:lnTo>
                      <a:pt x="3763" y="6276"/>
                    </a:lnTo>
                    <a:lnTo>
                      <a:pt x="3751" y="6276"/>
                    </a:lnTo>
                    <a:lnTo>
                      <a:pt x="3346" y="5871"/>
                    </a:lnTo>
                    <a:lnTo>
                      <a:pt x="4108" y="5347"/>
                    </a:lnTo>
                    <a:close/>
                    <a:moveTo>
                      <a:pt x="2572" y="1"/>
                    </a:moveTo>
                    <a:cubicBezTo>
                      <a:pt x="1727" y="1"/>
                      <a:pt x="1037" y="692"/>
                      <a:pt x="1037" y="1537"/>
                    </a:cubicBezTo>
                    <a:lnTo>
                      <a:pt x="1037" y="1882"/>
                    </a:lnTo>
                    <a:cubicBezTo>
                      <a:pt x="1037" y="2144"/>
                      <a:pt x="1096" y="2418"/>
                      <a:pt x="1215" y="2668"/>
                    </a:cubicBezTo>
                    <a:lnTo>
                      <a:pt x="1215" y="3025"/>
                    </a:lnTo>
                    <a:cubicBezTo>
                      <a:pt x="1215" y="3620"/>
                      <a:pt x="1489" y="4168"/>
                      <a:pt x="1906" y="4525"/>
                    </a:cubicBezTo>
                    <a:lnTo>
                      <a:pt x="1906" y="5061"/>
                    </a:lnTo>
                    <a:lnTo>
                      <a:pt x="1608" y="5383"/>
                    </a:lnTo>
                    <a:cubicBezTo>
                      <a:pt x="1572" y="5406"/>
                      <a:pt x="1560" y="5454"/>
                      <a:pt x="1560" y="5502"/>
                    </a:cubicBezTo>
                    <a:lnTo>
                      <a:pt x="560" y="5859"/>
                    </a:lnTo>
                    <a:cubicBezTo>
                      <a:pt x="239" y="5978"/>
                      <a:pt x="1" y="6299"/>
                      <a:pt x="1" y="6657"/>
                    </a:cubicBezTo>
                    <a:lnTo>
                      <a:pt x="1" y="7549"/>
                    </a:lnTo>
                    <a:cubicBezTo>
                      <a:pt x="1" y="7645"/>
                      <a:pt x="72" y="7716"/>
                      <a:pt x="167" y="7716"/>
                    </a:cubicBezTo>
                    <a:cubicBezTo>
                      <a:pt x="251" y="7716"/>
                      <a:pt x="322" y="7645"/>
                      <a:pt x="322" y="7549"/>
                    </a:cubicBezTo>
                    <a:lnTo>
                      <a:pt x="322" y="6657"/>
                    </a:lnTo>
                    <a:cubicBezTo>
                      <a:pt x="322" y="6430"/>
                      <a:pt x="465" y="6240"/>
                      <a:pt x="667" y="6168"/>
                    </a:cubicBezTo>
                    <a:lnTo>
                      <a:pt x="1715" y="5775"/>
                    </a:lnTo>
                    <a:lnTo>
                      <a:pt x="2144" y="6430"/>
                    </a:lnTo>
                    <a:cubicBezTo>
                      <a:pt x="2203" y="6526"/>
                      <a:pt x="2287" y="6561"/>
                      <a:pt x="2382" y="6585"/>
                    </a:cubicBezTo>
                    <a:lnTo>
                      <a:pt x="2406" y="6585"/>
                    </a:lnTo>
                    <a:cubicBezTo>
                      <a:pt x="2501" y="6585"/>
                      <a:pt x="2584" y="6549"/>
                      <a:pt x="2644" y="6478"/>
                    </a:cubicBezTo>
                    <a:lnTo>
                      <a:pt x="2918" y="6204"/>
                    </a:lnTo>
                    <a:lnTo>
                      <a:pt x="2918" y="7549"/>
                    </a:lnTo>
                    <a:cubicBezTo>
                      <a:pt x="2918" y="7633"/>
                      <a:pt x="2989" y="7716"/>
                      <a:pt x="3084" y="7716"/>
                    </a:cubicBezTo>
                    <a:cubicBezTo>
                      <a:pt x="3168" y="7716"/>
                      <a:pt x="3239" y="7633"/>
                      <a:pt x="3239" y="7549"/>
                    </a:cubicBezTo>
                    <a:lnTo>
                      <a:pt x="3239" y="6204"/>
                    </a:lnTo>
                    <a:lnTo>
                      <a:pt x="3513" y="6478"/>
                    </a:lnTo>
                    <a:cubicBezTo>
                      <a:pt x="3573" y="6537"/>
                      <a:pt x="3656" y="6585"/>
                      <a:pt x="3751" y="6585"/>
                    </a:cubicBezTo>
                    <a:lnTo>
                      <a:pt x="3775" y="6585"/>
                    </a:lnTo>
                    <a:cubicBezTo>
                      <a:pt x="3882" y="6561"/>
                      <a:pt x="3977" y="6526"/>
                      <a:pt x="4013" y="6430"/>
                    </a:cubicBezTo>
                    <a:lnTo>
                      <a:pt x="4454" y="5775"/>
                    </a:lnTo>
                    <a:lnTo>
                      <a:pt x="5489" y="6168"/>
                    </a:lnTo>
                    <a:cubicBezTo>
                      <a:pt x="5704" y="6240"/>
                      <a:pt x="5835" y="6430"/>
                      <a:pt x="5835" y="6657"/>
                    </a:cubicBezTo>
                    <a:lnTo>
                      <a:pt x="5835" y="7549"/>
                    </a:lnTo>
                    <a:cubicBezTo>
                      <a:pt x="5835" y="7645"/>
                      <a:pt x="5906" y="7716"/>
                      <a:pt x="6001" y="7716"/>
                    </a:cubicBezTo>
                    <a:cubicBezTo>
                      <a:pt x="6085" y="7716"/>
                      <a:pt x="6156" y="7645"/>
                      <a:pt x="6156" y="7549"/>
                    </a:cubicBezTo>
                    <a:lnTo>
                      <a:pt x="6156" y="6657"/>
                    </a:lnTo>
                    <a:cubicBezTo>
                      <a:pt x="6180" y="6311"/>
                      <a:pt x="5954" y="6002"/>
                      <a:pt x="5620" y="5883"/>
                    </a:cubicBezTo>
                    <a:lnTo>
                      <a:pt x="4632" y="5525"/>
                    </a:lnTo>
                    <a:cubicBezTo>
                      <a:pt x="4632" y="5478"/>
                      <a:pt x="4608" y="5442"/>
                      <a:pt x="4585" y="5406"/>
                    </a:cubicBezTo>
                    <a:lnTo>
                      <a:pt x="4287" y="5097"/>
                    </a:lnTo>
                    <a:lnTo>
                      <a:pt x="4287" y="4549"/>
                    </a:lnTo>
                    <a:cubicBezTo>
                      <a:pt x="4311" y="4513"/>
                      <a:pt x="4346" y="4490"/>
                      <a:pt x="4370" y="4466"/>
                    </a:cubicBezTo>
                    <a:cubicBezTo>
                      <a:pt x="4751" y="4109"/>
                      <a:pt x="4966" y="3620"/>
                      <a:pt x="4966" y="3097"/>
                    </a:cubicBezTo>
                    <a:lnTo>
                      <a:pt x="4966" y="2680"/>
                    </a:lnTo>
                    <a:cubicBezTo>
                      <a:pt x="5085" y="2430"/>
                      <a:pt x="5144" y="2180"/>
                      <a:pt x="5144" y="1894"/>
                    </a:cubicBezTo>
                    <a:lnTo>
                      <a:pt x="5144" y="168"/>
                    </a:lnTo>
                    <a:cubicBezTo>
                      <a:pt x="5144" y="72"/>
                      <a:pt x="5073" y="1"/>
                      <a:pt x="4989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solidFill>
                  <a:srgbClr val="000000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9201;p51">
                <a:extLst>
                  <a:ext uri="{FF2B5EF4-FFF2-40B4-BE49-F238E27FC236}">
                    <a16:creationId xmlns:a16="http://schemas.microsoft.com/office/drawing/2014/main" id="{06C79C4E-08B2-A1F3-D392-69AEC35BD883}"/>
                  </a:ext>
                </a:extLst>
              </p:cNvPr>
              <p:cNvSpPr/>
              <p:nvPr/>
            </p:nvSpPr>
            <p:spPr>
              <a:xfrm>
                <a:off x="3204117" y="1836767"/>
                <a:ext cx="10630" cy="21261"/>
              </a:xfrm>
              <a:custGeom>
                <a:avLst/>
                <a:gdLst/>
                <a:ahLst/>
                <a:cxnLst/>
                <a:rect l="l" t="t" r="r" b="b"/>
                <a:pathLst>
                  <a:path w="334" h="668" extrusionOk="0">
                    <a:moveTo>
                      <a:pt x="167" y="0"/>
                    </a:moveTo>
                    <a:cubicBezTo>
                      <a:pt x="84" y="0"/>
                      <a:pt x="1" y="72"/>
                      <a:pt x="1" y="167"/>
                    </a:cubicBezTo>
                    <a:lnTo>
                      <a:pt x="1" y="500"/>
                    </a:lnTo>
                    <a:cubicBezTo>
                      <a:pt x="1" y="596"/>
                      <a:pt x="84" y="667"/>
                      <a:pt x="167" y="667"/>
                    </a:cubicBezTo>
                    <a:cubicBezTo>
                      <a:pt x="262" y="667"/>
                      <a:pt x="334" y="596"/>
                      <a:pt x="334" y="500"/>
                    </a:cubicBezTo>
                    <a:lnTo>
                      <a:pt x="334" y="167"/>
                    </a:lnTo>
                    <a:cubicBezTo>
                      <a:pt x="334" y="72"/>
                      <a:pt x="262" y="0"/>
                      <a:pt x="167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solidFill>
                  <a:srgbClr val="000000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9202;p51">
                <a:extLst>
                  <a:ext uri="{FF2B5EF4-FFF2-40B4-BE49-F238E27FC236}">
                    <a16:creationId xmlns:a16="http://schemas.microsoft.com/office/drawing/2014/main" id="{B9401D43-1BFE-0684-F133-F8125CAA5EEF}"/>
                  </a:ext>
                </a:extLst>
              </p:cNvPr>
              <p:cNvSpPr/>
              <p:nvPr/>
            </p:nvSpPr>
            <p:spPr>
              <a:xfrm>
                <a:off x="3324616" y="1836767"/>
                <a:ext cx="10280" cy="21261"/>
              </a:xfrm>
              <a:custGeom>
                <a:avLst/>
                <a:gdLst/>
                <a:ahLst/>
                <a:cxnLst/>
                <a:rect l="l" t="t" r="r" b="b"/>
                <a:pathLst>
                  <a:path w="323" h="668" extrusionOk="0">
                    <a:moveTo>
                      <a:pt x="167" y="0"/>
                    </a:moveTo>
                    <a:cubicBezTo>
                      <a:pt x="72" y="0"/>
                      <a:pt x="1" y="72"/>
                      <a:pt x="1" y="167"/>
                    </a:cubicBezTo>
                    <a:lnTo>
                      <a:pt x="1" y="500"/>
                    </a:lnTo>
                    <a:cubicBezTo>
                      <a:pt x="1" y="596"/>
                      <a:pt x="72" y="667"/>
                      <a:pt x="167" y="667"/>
                    </a:cubicBezTo>
                    <a:cubicBezTo>
                      <a:pt x="251" y="667"/>
                      <a:pt x="322" y="596"/>
                      <a:pt x="322" y="500"/>
                    </a:cubicBezTo>
                    <a:lnTo>
                      <a:pt x="322" y="167"/>
                    </a:lnTo>
                    <a:cubicBezTo>
                      <a:pt x="322" y="72"/>
                      <a:pt x="251" y="0"/>
                      <a:pt x="167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solidFill>
                  <a:srgbClr val="000000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9203;p51">
                <a:extLst>
                  <a:ext uri="{FF2B5EF4-FFF2-40B4-BE49-F238E27FC236}">
                    <a16:creationId xmlns:a16="http://schemas.microsoft.com/office/drawing/2014/main" id="{3BB2B5E1-3380-692E-B5DA-C01ECB6D6C4F}"/>
                  </a:ext>
                </a:extLst>
              </p:cNvPr>
              <p:cNvSpPr/>
              <p:nvPr/>
            </p:nvSpPr>
            <p:spPr>
              <a:xfrm>
                <a:off x="3122257" y="1508594"/>
                <a:ext cx="294850" cy="278554"/>
              </a:xfrm>
              <a:custGeom>
                <a:avLst/>
                <a:gdLst/>
                <a:ahLst/>
                <a:cxnLst/>
                <a:rect l="l" t="t" r="r" b="b"/>
                <a:pathLst>
                  <a:path w="9264" h="8752" extrusionOk="0">
                    <a:moveTo>
                      <a:pt x="3096" y="584"/>
                    </a:moveTo>
                    <a:lnTo>
                      <a:pt x="3096" y="584"/>
                    </a:lnTo>
                    <a:cubicBezTo>
                      <a:pt x="2858" y="798"/>
                      <a:pt x="2620" y="1060"/>
                      <a:pt x="2430" y="1382"/>
                    </a:cubicBezTo>
                    <a:cubicBezTo>
                      <a:pt x="2299" y="1584"/>
                      <a:pt x="2156" y="1810"/>
                      <a:pt x="2061" y="2048"/>
                    </a:cubicBezTo>
                    <a:lnTo>
                      <a:pt x="1168" y="2048"/>
                    </a:lnTo>
                    <a:cubicBezTo>
                      <a:pt x="1656" y="1394"/>
                      <a:pt x="2322" y="882"/>
                      <a:pt x="3096" y="584"/>
                    </a:cubicBezTo>
                    <a:close/>
                    <a:moveTo>
                      <a:pt x="4466" y="310"/>
                    </a:moveTo>
                    <a:lnTo>
                      <a:pt x="4466" y="2048"/>
                    </a:lnTo>
                    <a:lnTo>
                      <a:pt x="2418" y="2048"/>
                    </a:lnTo>
                    <a:cubicBezTo>
                      <a:pt x="2894" y="1048"/>
                      <a:pt x="3632" y="382"/>
                      <a:pt x="4466" y="310"/>
                    </a:cubicBezTo>
                    <a:close/>
                    <a:moveTo>
                      <a:pt x="4799" y="310"/>
                    </a:moveTo>
                    <a:cubicBezTo>
                      <a:pt x="5644" y="382"/>
                      <a:pt x="6371" y="1048"/>
                      <a:pt x="6847" y="2048"/>
                    </a:cubicBezTo>
                    <a:lnTo>
                      <a:pt x="4799" y="2048"/>
                    </a:lnTo>
                    <a:lnTo>
                      <a:pt x="4799" y="310"/>
                    </a:lnTo>
                    <a:close/>
                    <a:moveTo>
                      <a:pt x="6168" y="608"/>
                    </a:moveTo>
                    <a:cubicBezTo>
                      <a:pt x="6942" y="905"/>
                      <a:pt x="7609" y="1405"/>
                      <a:pt x="8097" y="2060"/>
                    </a:cubicBezTo>
                    <a:lnTo>
                      <a:pt x="7204" y="2060"/>
                    </a:lnTo>
                    <a:cubicBezTo>
                      <a:pt x="7097" y="1810"/>
                      <a:pt x="6966" y="1584"/>
                      <a:pt x="6835" y="1382"/>
                    </a:cubicBezTo>
                    <a:cubicBezTo>
                      <a:pt x="6621" y="1072"/>
                      <a:pt x="6406" y="810"/>
                      <a:pt x="6168" y="608"/>
                    </a:cubicBezTo>
                    <a:close/>
                    <a:moveTo>
                      <a:pt x="1941" y="2382"/>
                    </a:moveTo>
                    <a:cubicBezTo>
                      <a:pt x="1703" y="3013"/>
                      <a:pt x="1560" y="3715"/>
                      <a:pt x="1549" y="4465"/>
                    </a:cubicBezTo>
                    <a:lnTo>
                      <a:pt x="322" y="4465"/>
                    </a:lnTo>
                    <a:cubicBezTo>
                      <a:pt x="358" y="3703"/>
                      <a:pt x="584" y="2989"/>
                      <a:pt x="953" y="2382"/>
                    </a:cubicBezTo>
                    <a:close/>
                    <a:moveTo>
                      <a:pt x="8323" y="2382"/>
                    </a:moveTo>
                    <a:cubicBezTo>
                      <a:pt x="8692" y="2989"/>
                      <a:pt x="8919" y="3703"/>
                      <a:pt x="8942" y="4465"/>
                    </a:cubicBezTo>
                    <a:lnTo>
                      <a:pt x="7728" y="4465"/>
                    </a:lnTo>
                    <a:cubicBezTo>
                      <a:pt x="7692" y="3715"/>
                      <a:pt x="7561" y="3013"/>
                      <a:pt x="7335" y="2382"/>
                    </a:cubicBezTo>
                    <a:close/>
                    <a:moveTo>
                      <a:pt x="1537" y="4787"/>
                    </a:moveTo>
                    <a:cubicBezTo>
                      <a:pt x="1560" y="5466"/>
                      <a:pt x="1668" y="6132"/>
                      <a:pt x="1882" y="6739"/>
                    </a:cubicBezTo>
                    <a:lnTo>
                      <a:pt x="1918" y="6870"/>
                    </a:lnTo>
                    <a:lnTo>
                      <a:pt x="941" y="6870"/>
                    </a:lnTo>
                    <a:cubicBezTo>
                      <a:pt x="572" y="6239"/>
                      <a:pt x="346" y="5525"/>
                      <a:pt x="310" y="4787"/>
                    </a:cubicBezTo>
                    <a:close/>
                    <a:moveTo>
                      <a:pt x="8919" y="4787"/>
                    </a:moveTo>
                    <a:cubicBezTo>
                      <a:pt x="8919" y="5501"/>
                      <a:pt x="8704" y="6204"/>
                      <a:pt x="8347" y="6811"/>
                    </a:cubicBezTo>
                    <a:cubicBezTo>
                      <a:pt x="8335" y="6823"/>
                      <a:pt x="8323" y="6859"/>
                      <a:pt x="8311" y="6870"/>
                    </a:cubicBezTo>
                    <a:lnTo>
                      <a:pt x="7323" y="6870"/>
                    </a:lnTo>
                    <a:lnTo>
                      <a:pt x="7371" y="6739"/>
                    </a:lnTo>
                    <a:cubicBezTo>
                      <a:pt x="7573" y="6120"/>
                      <a:pt x="7680" y="5466"/>
                      <a:pt x="7692" y="4787"/>
                    </a:cubicBezTo>
                    <a:close/>
                    <a:moveTo>
                      <a:pt x="4632" y="1"/>
                    </a:moveTo>
                    <a:cubicBezTo>
                      <a:pt x="3394" y="1"/>
                      <a:pt x="2239" y="477"/>
                      <a:pt x="1358" y="1346"/>
                    </a:cubicBezTo>
                    <a:cubicBezTo>
                      <a:pt x="477" y="2227"/>
                      <a:pt x="1" y="3382"/>
                      <a:pt x="1" y="4620"/>
                    </a:cubicBezTo>
                    <a:cubicBezTo>
                      <a:pt x="1" y="6358"/>
                      <a:pt x="953" y="7930"/>
                      <a:pt x="2501" y="8728"/>
                    </a:cubicBezTo>
                    <a:cubicBezTo>
                      <a:pt x="2537" y="8752"/>
                      <a:pt x="2549" y="8752"/>
                      <a:pt x="2573" y="8752"/>
                    </a:cubicBezTo>
                    <a:cubicBezTo>
                      <a:pt x="2632" y="8752"/>
                      <a:pt x="2692" y="8716"/>
                      <a:pt x="2727" y="8656"/>
                    </a:cubicBezTo>
                    <a:cubicBezTo>
                      <a:pt x="2775" y="8585"/>
                      <a:pt x="2739" y="8478"/>
                      <a:pt x="2656" y="8430"/>
                    </a:cubicBezTo>
                    <a:cubicBezTo>
                      <a:pt x="2061" y="8121"/>
                      <a:pt x="1560" y="7692"/>
                      <a:pt x="1179" y="7180"/>
                    </a:cubicBezTo>
                    <a:lnTo>
                      <a:pt x="2072" y="7180"/>
                    </a:lnTo>
                    <a:cubicBezTo>
                      <a:pt x="2263" y="7632"/>
                      <a:pt x="2513" y="8013"/>
                      <a:pt x="2799" y="8335"/>
                    </a:cubicBezTo>
                    <a:cubicBezTo>
                      <a:pt x="2831" y="8368"/>
                      <a:pt x="2879" y="8386"/>
                      <a:pt x="2924" y="8386"/>
                    </a:cubicBezTo>
                    <a:cubicBezTo>
                      <a:pt x="2962" y="8386"/>
                      <a:pt x="2998" y="8374"/>
                      <a:pt x="3025" y="8347"/>
                    </a:cubicBezTo>
                    <a:cubicBezTo>
                      <a:pt x="3084" y="8287"/>
                      <a:pt x="3096" y="8180"/>
                      <a:pt x="3037" y="8121"/>
                    </a:cubicBezTo>
                    <a:cubicBezTo>
                      <a:pt x="2799" y="7859"/>
                      <a:pt x="2596" y="7537"/>
                      <a:pt x="2430" y="7180"/>
                    </a:cubicBezTo>
                    <a:cubicBezTo>
                      <a:pt x="2501" y="7168"/>
                      <a:pt x="2561" y="7109"/>
                      <a:pt x="2561" y="7025"/>
                    </a:cubicBezTo>
                    <a:cubicBezTo>
                      <a:pt x="2561" y="6930"/>
                      <a:pt x="2489" y="6859"/>
                      <a:pt x="2394" y="6859"/>
                    </a:cubicBezTo>
                    <a:lnTo>
                      <a:pt x="2275" y="6859"/>
                    </a:lnTo>
                    <a:cubicBezTo>
                      <a:pt x="2025" y="6228"/>
                      <a:pt x="1894" y="5513"/>
                      <a:pt x="1882" y="4775"/>
                    </a:cubicBezTo>
                    <a:lnTo>
                      <a:pt x="2061" y="4775"/>
                    </a:lnTo>
                    <a:cubicBezTo>
                      <a:pt x="2144" y="4775"/>
                      <a:pt x="2215" y="4704"/>
                      <a:pt x="2215" y="4608"/>
                    </a:cubicBezTo>
                    <a:cubicBezTo>
                      <a:pt x="2215" y="4513"/>
                      <a:pt x="2144" y="4442"/>
                      <a:pt x="2061" y="4442"/>
                    </a:cubicBezTo>
                    <a:lnTo>
                      <a:pt x="1882" y="4442"/>
                    </a:lnTo>
                    <a:cubicBezTo>
                      <a:pt x="1894" y="3680"/>
                      <a:pt x="2037" y="2965"/>
                      <a:pt x="2275" y="2358"/>
                    </a:cubicBezTo>
                    <a:lnTo>
                      <a:pt x="4478" y="2358"/>
                    </a:lnTo>
                    <a:lnTo>
                      <a:pt x="4478" y="2715"/>
                    </a:lnTo>
                    <a:cubicBezTo>
                      <a:pt x="4478" y="2810"/>
                      <a:pt x="4561" y="2882"/>
                      <a:pt x="4644" y="2882"/>
                    </a:cubicBezTo>
                    <a:cubicBezTo>
                      <a:pt x="4739" y="2882"/>
                      <a:pt x="4811" y="2810"/>
                      <a:pt x="4811" y="2715"/>
                    </a:cubicBezTo>
                    <a:lnTo>
                      <a:pt x="4811" y="2358"/>
                    </a:lnTo>
                    <a:lnTo>
                      <a:pt x="7014" y="2358"/>
                    </a:lnTo>
                    <a:cubicBezTo>
                      <a:pt x="7252" y="2965"/>
                      <a:pt x="7395" y="3680"/>
                      <a:pt x="7418" y="4442"/>
                    </a:cubicBezTo>
                    <a:lnTo>
                      <a:pt x="7204" y="4442"/>
                    </a:lnTo>
                    <a:cubicBezTo>
                      <a:pt x="7121" y="4442"/>
                      <a:pt x="7037" y="4513"/>
                      <a:pt x="7037" y="4608"/>
                    </a:cubicBezTo>
                    <a:cubicBezTo>
                      <a:pt x="7037" y="4704"/>
                      <a:pt x="7121" y="4775"/>
                      <a:pt x="7204" y="4775"/>
                    </a:cubicBezTo>
                    <a:lnTo>
                      <a:pt x="7383" y="4775"/>
                    </a:lnTo>
                    <a:cubicBezTo>
                      <a:pt x="7371" y="5513"/>
                      <a:pt x="7216" y="6228"/>
                      <a:pt x="6978" y="6859"/>
                    </a:cubicBezTo>
                    <a:lnTo>
                      <a:pt x="6859" y="6859"/>
                    </a:lnTo>
                    <a:cubicBezTo>
                      <a:pt x="6775" y="6859"/>
                      <a:pt x="6704" y="6930"/>
                      <a:pt x="6704" y="7025"/>
                    </a:cubicBezTo>
                    <a:cubicBezTo>
                      <a:pt x="6704" y="7109"/>
                      <a:pt x="6764" y="7168"/>
                      <a:pt x="6835" y="7180"/>
                    </a:cubicBezTo>
                    <a:cubicBezTo>
                      <a:pt x="6668" y="7537"/>
                      <a:pt x="6466" y="7859"/>
                      <a:pt x="6228" y="8121"/>
                    </a:cubicBezTo>
                    <a:cubicBezTo>
                      <a:pt x="6168" y="8180"/>
                      <a:pt x="6168" y="8287"/>
                      <a:pt x="6240" y="8347"/>
                    </a:cubicBezTo>
                    <a:cubicBezTo>
                      <a:pt x="6263" y="8371"/>
                      <a:pt x="6311" y="8394"/>
                      <a:pt x="6347" y="8394"/>
                    </a:cubicBezTo>
                    <a:cubicBezTo>
                      <a:pt x="6383" y="8394"/>
                      <a:pt x="6430" y="8371"/>
                      <a:pt x="6466" y="8335"/>
                    </a:cubicBezTo>
                    <a:cubicBezTo>
                      <a:pt x="6740" y="8013"/>
                      <a:pt x="7002" y="7621"/>
                      <a:pt x="7192" y="7180"/>
                    </a:cubicBezTo>
                    <a:lnTo>
                      <a:pt x="8085" y="7180"/>
                    </a:lnTo>
                    <a:cubicBezTo>
                      <a:pt x="7728" y="7656"/>
                      <a:pt x="7299" y="8061"/>
                      <a:pt x="6775" y="8347"/>
                    </a:cubicBezTo>
                    <a:cubicBezTo>
                      <a:pt x="6704" y="8394"/>
                      <a:pt x="6668" y="8490"/>
                      <a:pt x="6716" y="8573"/>
                    </a:cubicBezTo>
                    <a:cubicBezTo>
                      <a:pt x="6749" y="8622"/>
                      <a:pt x="6804" y="8649"/>
                      <a:pt x="6863" y="8649"/>
                    </a:cubicBezTo>
                    <a:cubicBezTo>
                      <a:pt x="6889" y="8649"/>
                      <a:pt x="6916" y="8644"/>
                      <a:pt x="6942" y="8633"/>
                    </a:cubicBezTo>
                    <a:cubicBezTo>
                      <a:pt x="7621" y="8228"/>
                      <a:pt x="8204" y="7644"/>
                      <a:pt x="8621" y="6966"/>
                    </a:cubicBezTo>
                    <a:cubicBezTo>
                      <a:pt x="9038" y="6251"/>
                      <a:pt x="9264" y="5442"/>
                      <a:pt x="9264" y="4608"/>
                    </a:cubicBezTo>
                    <a:cubicBezTo>
                      <a:pt x="9264" y="3382"/>
                      <a:pt x="8788" y="2227"/>
                      <a:pt x="7907" y="1346"/>
                    </a:cubicBezTo>
                    <a:cubicBezTo>
                      <a:pt x="7025" y="477"/>
                      <a:pt x="5871" y="1"/>
                      <a:pt x="4632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solidFill>
                  <a:srgbClr val="000000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aphicFrame>
        <p:nvGraphicFramePr>
          <p:cNvPr id="12" name="Tabla 11">
            <a:extLst>
              <a:ext uri="{FF2B5EF4-FFF2-40B4-BE49-F238E27FC236}">
                <a16:creationId xmlns:a16="http://schemas.microsoft.com/office/drawing/2014/main" id="{35532815-66A1-DFB8-AA71-2A144C99AE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1234467"/>
              </p:ext>
            </p:extLst>
          </p:nvPr>
        </p:nvGraphicFramePr>
        <p:xfrm>
          <a:off x="370044" y="961158"/>
          <a:ext cx="1867409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7409">
                  <a:extLst>
                    <a:ext uri="{9D8B030D-6E8A-4147-A177-3AD203B41FA5}">
                      <a16:colId xmlns:a16="http://schemas.microsoft.com/office/drawing/2014/main" val="11469308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PE" dirty="0" err="1">
                          <a:solidFill>
                            <a:schemeClr val="bg1"/>
                          </a:solidFill>
                        </a:rPr>
                        <a:t>conversions</a:t>
                      </a:r>
                      <a:endParaRPr lang="es-PE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4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product_id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5464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dirty="0" err="1"/>
                        <a:t>warehouse_id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90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unit_start_id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281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dirty="0" err="1"/>
                        <a:t>unit_end_id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7851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dirty="0" err="1"/>
                        <a:t>user_id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1232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quantity_start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807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quantity_end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0403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description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191803"/>
                  </a:ext>
                </a:extLst>
              </a:tr>
            </a:tbl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11092B63-767C-48C6-5038-0F3107027B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0311" y="1266534"/>
            <a:ext cx="1548824" cy="1548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Inventario. ¿Cómo crear un inventario?">
            <a:extLst>
              <a:ext uri="{FF2B5EF4-FFF2-40B4-BE49-F238E27FC236}">
                <a16:creationId xmlns:a16="http://schemas.microsoft.com/office/drawing/2014/main" id="{B3A69C0F-082A-F54C-5983-C0FB9938F0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7625" y="1065211"/>
            <a:ext cx="1876451" cy="1477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Flecha: a la derecha 20">
            <a:extLst>
              <a:ext uri="{FF2B5EF4-FFF2-40B4-BE49-F238E27FC236}">
                <a16:creationId xmlns:a16="http://schemas.microsoft.com/office/drawing/2014/main" id="{B5A738AD-E93D-2394-CF6F-686F251F0403}"/>
              </a:ext>
            </a:extLst>
          </p:cNvPr>
          <p:cNvSpPr/>
          <p:nvPr/>
        </p:nvSpPr>
        <p:spPr>
          <a:xfrm>
            <a:off x="4703455" y="1089187"/>
            <a:ext cx="712453" cy="5747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22" name="Picture 4" descr="Caja para Galletas con Ventana de Acetato (50 pzs)">
            <a:extLst>
              <a:ext uri="{FF2B5EF4-FFF2-40B4-BE49-F238E27FC236}">
                <a16:creationId xmlns:a16="http://schemas.microsoft.com/office/drawing/2014/main" id="{75BAF5E3-5692-942D-8D3F-B4C8AF3449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3917" y="3431672"/>
            <a:ext cx="654098" cy="848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Inventario. ¿Cómo crear un inventario?">
            <a:extLst>
              <a:ext uri="{FF2B5EF4-FFF2-40B4-BE49-F238E27FC236}">
                <a16:creationId xmlns:a16="http://schemas.microsoft.com/office/drawing/2014/main" id="{78E68889-ED3C-68D8-5049-2E3D45C46F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6187" y="3480466"/>
            <a:ext cx="1077244" cy="848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Flecha: a la derecha 30">
            <a:extLst>
              <a:ext uri="{FF2B5EF4-FFF2-40B4-BE49-F238E27FC236}">
                <a16:creationId xmlns:a16="http://schemas.microsoft.com/office/drawing/2014/main" id="{C2492259-E3B5-7735-591D-F5E18205C5E9}"/>
              </a:ext>
            </a:extLst>
          </p:cNvPr>
          <p:cNvSpPr/>
          <p:nvPr/>
        </p:nvSpPr>
        <p:spPr>
          <a:xfrm>
            <a:off x="4885843" y="3590439"/>
            <a:ext cx="356227" cy="33361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4F32D774-3806-9404-9F2B-2C1EDB47EA24}"/>
              </a:ext>
            </a:extLst>
          </p:cNvPr>
          <p:cNvSpPr/>
          <p:nvPr/>
        </p:nvSpPr>
        <p:spPr>
          <a:xfrm>
            <a:off x="2554555" y="825907"/>
            <a:ext cx="3992295" cy="195641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7DE92DF0-3713-9843-CCBC-23904408C671}"/>
              </a:ext>
            </a:extLst>
          </p:cNvPr>
          <p:cNvSpPr/>
          <p:nvPr/>
        </p:nvSpPr>
        <p:spPr>
          <a:xfrm>
            <a:off x="2542734" y="3093465"/>
            <a:ext cx="3992295" cy="180988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4" name="Flecha: a la derecha 33">
            <a:extLst>
              <a:ext uri="{FF2B5EF4-FFF2-40B4-BE49-F238E27FC236}">
                <a16:creationId xmlns:a16="http://schemas.microsoft.com/office/drawing/2014/main" id="{77E580CD-4B95-ACA2-1110-EAEA19155250}"/>
              </a:ext>
            </a:extLst>
          </p:cNvPr>
          <p:cNvSpPr/>
          <p:nvPr/>
        </p:nvSpPr>
        <p:spPr>
          <a:xfrm rot="10800000">
            <a:off x="4697146" y="1899409"/>
            <a:ext cx="712453" cy="5747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5" name="Flecha: a la derecha 34">
            <a:extLst>
              <a:ext uri="{FF2B5EF4-FFF2-40B4-BE49-F238E27FC236}">
                <a16:creationId xmlns:a16="http://schemas.microsoft.com/office/drawing/2014/main" id="{A78E4A23-8761-2428-F188-A912A8458D02}"/>
              </a:ext>
            </a:extLst>
          </p:cNvPr>
          <p:cNvSpPr/>
          <p:nvPr/>
        </p:nvSpPr>
        <p:spPr>
          <a:xfrm rot="10800000">
            <a:off x="4865777" y="4162047"/>
            <a:ext cx="356227" cy="33361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9E751367-ADE2-5801-9EA2-430751C8998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63731" y="1059418"/>
            <a:ext cx="501540" cy="291896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967B5569-3E38-8FB5-9579-FD5F2F58E51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44951" y="1395770"/>
            <a:ext cx="501540" cy="291896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CD52F8A9-34A4-B4CB-FFC7-D65321D445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41641" y="1767882"/>
            <a:ext cx="501540" cy="291896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C410A42C-08E6-2DA1-D54A-FB9A473EBA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44951" y="2131953"/>
            <a:ext cx="501540" cy="291896"/>
          </a:xfrm>
          <a:prstGeom prst="rect">
            <a:avLst/>
          </a:prstGeom>
        </p:spPr>
      </p:pic>
      <p:pic>
        <p:nvPicPr>
          <p:cNvPr id="38" name="Picture 4" descr="Disco Sólido SSD Interno Kingston SKC600 1TB 2.5 Pulgadas SATA 6 GB/s  SKC600/1024G I Oechsle - Oechsle">
            <a:extLst>
              <a:ext uri="{FF2B5EF4-FFF2-40B4-BE49-F238E27FC236}">
                <a16:creationId xmlns:a16="http://schemas.microsoft.com/office/drawing/2014/main" id="{6900F404-F8B2-E6C0-8535-50A10A11ED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564" y="3194136"/>
            <a:ext cx="475072" cy="475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4" descr="Disco Sólido SSD Interno Kingston SKC600 1TB 2.5 Pulgadas SATA 6 GB/s  SKC600/1024G I Oechsle - Oechsle">
            <a:extLst>
              <a:ext uri="{FF2B5EF4-FFF2-40B4-BE49-F238E27FC236}">
                <a16:creationId xmlns:a16="http://schemas.microsoft.com/office/drawing/2014/main" id="{41DBA063-A4A6-F62E-714C-EE2D2A2EE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7847" y="3738837"/>
            <a:ext cx="435732" cy="435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4" descr="Disco Sólido SSD Interno Kingston SKC600 1TB 2.5 Pulgadas SATA 6 GB/s  SKC600/1024G I Oechsle - Oechsle">
            <a:extLst>
              <a:ext uri="{FF2B5EF4-FFF2-40B4-BE49-F238E27FC236}">
                <a16:creationId xmlns:a16="http://schemas.microsoft.com/office/drawing/2014/main" id="{73BDBE4D-EFE5-D4CF-00AB-75475F646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9898" y="4267845"/>
            <a:ext cx="435732" cy="435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1" name="Grupo 40">
            <a:extLst>
              <a:ext uri="{FF2B5EF4-FFF2-40B4-BE49-F238E27FC236}">
                <a16:creationId xmlns:a16="http://schemas.microsoft.com/office/drawing/2014/main" id="{559CE491-DDE8-5924-5E6E-42A584FEC16B}"/>
              </a:ext>
            </a:extLst>
          </p:cNvPr>
          <p:cNvGrpSpPr/>
          <p:nvPr/>
        </p:nvGrpSpPr>
        <p:grpSpPr>
          <a:xfrm>
            <a:off x="6856759" y="2971039"/>
            <a:ext cx="1723456" cy="1761871"/>
            <a:chOff x="6757536" y="1525313"/>
            <a:chExt cx="2059068" cy="2059069"/>
          </a:xfrm>
        </p:grpSpPr>
        <p:pic>
          <p:nvPicPr>
            <p:cNvPr id="42" name="Picture 10" descr="Index of /images/flaticon-png/big">
              <a:extLst>
                <a:ext uri="{FF2B5EF4-FFF2-40B4-BE49-F238E27FC236}">
                  <a16:creationId xmlns:a16="http://schemas.microsoft.com/office/drawing/2014/main" id="{60E2EE03-5EEC-F873-DCE2-20ED04FE71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57536" y="1525313"/>
              <a:ext cx="2059068" cy="20590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Imagen 42">
              <a:extLst>
                <a:ext uri="{FF2B5EF4-FFF2-40B4-BE49-F238E27FC236}">
                  <a16:creationId xmlns:a16="http://schemas.microsoft.com/office/drawing/2014/main" id="{C5A9B07A-5275-8929-F660-8CC1758675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812732" y="1835608"/>
              <a:ext cx="1962462" cy="1194917"/>
            </a:xfrm>
            <a:prstGeom prst="roundRect">
              <a:avLst>
                <a:gd name="adj" fmla="val 3202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8741276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3D432960-99FB-5ED2-475C-C4F3FA3626C9}"/>
              </a:ext>
            </a:extLst>
          </p:cNvPr>
          <p:cNvGrpSpPr/>
          <p:nvPr/>
        </p:nvGrpSpPr>
        <p:grpSpPr>
          <a:xfrm>
            <a:off x="6446480" y="345197"/>
            <a:ext cx="1388110" cy="514606"/>
            <a:chOff x="6550478" y="202264"/>
            <a:chExt cx="1388110" cy="514606"/>
          </a:xfrm>
        </p:grpSpPr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8C1E2327-0DFB-472C-77F1-DAAA59687C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50478" y="202264"/>
              <a:ext cx="1318778" cy="350259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/>
          </p:spPr>
        </p:pic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554D9BB6-0335-05BA-CC48-411B91B7E32E}"/>
                </a:ext>
              </a:extLst>
            </p:cNvPr>
            <p:cNvSpPr/>
            <p:nvPr/>
          </p:nvSpPr>
          <p:spPr>
            <a:xfrm>
              <a:off x="6685368" y="572225"/>
              <a:ext cx="1253220" cy="12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800" dirty="0">
                  <a:solidFill>
                    <a:srgbClr val="000000"/>
                  </a:solidFill>
                </a:rPr>
                <a:t>laravest.com</a:t>
              </a:r>
              <a:endParaRPr lang="es-PE" sz="800" dirty="0">
                <a:solidFill>
                  <a:srgbClr val="000000"/>
                </a:solidFill>
              </a:endParaRPr>
            </a:p>
          </p:txBody>
        </p:sp>
        <p:grpSp>
          <p:nvGrpSpPr>
            <p:cNvPr id="5" name="Google Shape;9198;p51">
              <a:extLst>
                <a:ext uri="{FF2B5EF4-FFF2-40B4-BE49-F238E27FC236}">
                  <a16:creationId xmlns:a16="http://schemas.microsoft.com/office/drawing/2014/main" id="{A23DAEB8-F683-6056-CBB4-EDBAA7AD3A04}"/>
                </a:ext>
              </a:extLst>
            </p:cNvPr>
            <p:cNvGrpSpPr/>
            <p:nvPr/>
          </p:nvGrpSpPr>
          <p:grpSpPr>
            <a:xfrm>
              <a:off x="6807462" y="553579"/>
              <a:ext cx="147520" cy="163291"/>
              <a:chOff x="3122257" y="1508594"/>
              <a:chExt cx="294850" cy="349434"/>
            </a:xfrm>
          </p:grpSpPr>
          <p:sp>
            <p:nvSpPr>
              <p:cNvPr id="6" name="Google Shape;9199;p51">
                <a:extLst>
                  <a:ext uri="{FF2B5EF4-FFF2-40B4-BE49-F238E27FC236}">
                    <a16:creationId xmlns:a16="http://schemas.microsoft.com/office/drawing/2014/main" id="{B7E2A69C-DBCF-CEA0-9E11-8A4D33139794}"/>
                  </a:ext>
                </a:extLst>
              </p:cNvPr>
              <p:cNvSpPr/>
              <p:nvPr/>
            </p:nvSpPr>
            <p:spPr>
              <a:xfrm>
                <a:off x="3226110" y="1659042"/>
                <a:ext cx="87557" cy="29568"/>
              </a:xfrm>
              <a:custGeom>
                <a:avLst/>
                <a:gdLst/>
                <a:ahLst/>
                <a:cxnLst/>
                <a:rect l="l" t="t" r="r" b="b"/>
                <a:pathLst>
                  <a:path w="2751" h="929" extrusionOk="0">
                    <a:moveTo>
                      <a:pt x="1099" y="0"/>
                    </a:moveTo>
                    <a:cubicBezTo>
                      <a:pt x="771" y="0"/>
                      <a:pt x="476" y="33"/>
                      <a:pt x="286" y="60"/>
                    </a:cubicBezTo>
                    <a:cubicBezTo>
                      <a:pt x="119" y="96"/>
                      <a:pt x="0" y="227"/>
                      <a:pt x="0" y="393"/>
                    </a:cubicBezTo>
                    <a:lnTo>
                      <a:pt x="0" y="762"/>
                    </a:lnTo>
                    <a:cubicBezTo>
                      <a:pt x="0" y="846"/>
                      <a:pt x="72" y="929"/>
                      <a:pt x="167" y="929"/>
                    </a:cubicBezTo>
                    <a:cubicBezTo>
                      <a:pt x="250" y="929"/>
                      <a:pt x="322" y="846"/>
                      <a:pt x="322" y="762"/>
                    </a:cubicBezTo>
                    <a:lnTo>
                      <a:pt x="322" y="393"/>
                    </a:lnTo>
                    <a:cubicBezTo>
                      <a:pt x="322" y="393"/>
                      <a:pt x="322" y="369"/>
                      <a:pt x="345" y="369"/>
                    </a:cubicBezTo>
                    <a:cubicBezTo>
                      <a:pt x="509" y="350"/>
                      <a:pt x="813" y="315"/>
                      <a:pt x="1144" y="315"/>
                    </a:cubicBezTo>
                    <a:cubicBezTo>
                      <a:pt x="1222" y="315"/>
                      <a:pt x="1302" y="317"/>
                      <a:pt x="1381" y="322"/>
                    </a:cubicBezTo>
                    <a:cubicBezTo>
                      <a:pt x="1893" y="358"/>
                      <a:pt x="2250" y="488"/>
                      <a:pt x="2465" y="703"/>
                    </a:cubicBezTo>
                    <a:cubicBezTo>
                      <a:pt x="2494" y="733"/>
                      <a:pt x="2536" y="747"/>
                      <a:pt x="2578" y="747"/>
                    </a:cubicBezTo>
                    <a:cubicBezTo>
                      <a:pt x="2619" y="747"/>
                      <a:pt x="2661" y="733"/>
                      <a:pt x="2691" y="703"/>
                    </a:cubicBezTo>
                    <a:cubicBezTo>
                      <a:pt x="2750" y="643"/>
                      <a:pt x="2750" y="536"/>
                      <a:pt x="2679" y="477"/>
                    </a:cubicBezTo>
                    <a:cubicBezTo>
                      <a:pt x="2297" y="95"/>
                      <a:pt x="1652" y="0"/>
                      <a:pt x="1099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solidFill>
                  <a:srgbClr val="000000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" name="Google Shape;9200;p51">
                <a:extLst>
                  <a:ext uri="{FF2B5EF4-FFF2-40B4-BE49-F238E27FC236}">
                    <a16:creationId xmlns:a16="http://schemas.microsoft.com/office/drawing/2014/main" id="{E3B3010B-632C-E3B9-7B16-A8201C9500E7}"/>
                  </a:ext>
                </a:extLst>
              </p:cNvPr>
              <p:cNvSpPr/>
              <p:nvPr/>
            </p:nvSpPr>
            <p:spPr>
              <a:xfrm>
                <a:off x="3171144" y="1612033"/>
                <a:ext cx="196694" cy="245613"/>
              </a:xfrm>
              <a:custGeom>
                <a:avLst/>
                <a:gdLst/>
                <a:ahLst/>
                <a:cxnLst/>
                <a:rect l="l" t="t" r="r" b="b"/>
                <a:pathLst>
                  <a:path w="6180" h="7717" extrusionOk="0">
                    <a:moveTo>
                      <a:pt x="4835" y="334"/>
                    </a:moveTo>
                    <a:lnTo>
                      <a:pt x="4835" y="1894"/>
                    </a:lnTo>
                    <a:cubicBezTo>
                      <a:pt x="4835" y="2132"/>
                      <a:pt x="4775" y="2358"/>
                      <a:pt x="4692" y="2561"/>
                    </a:cubicBezTo>
                    <a:cubicBezTo>
                      <a:pt x="4668" y="2585"/>
                      <a:pt x="4668" y="2608"/>
                      <a:pt x="4668" y="2644"/>
                    </a:cubicBezTo>
                    <a:lnTo>
                      <a:pt x="4668" y="3097"/>
                    </a:lnTo>
                    <a:cubicBezTo>
                      <a:pt x="4668" y="3537"/>
                      <a:pt x="4489" y="3930"/>
                      <a:pt x="4180" y="4228"/>
                    </a:cubicBezTo>
                    <a:cubicBezTo>
                      <a:pt x="3900" y="4497"/>
                      <a:pt x="3532" y="4649"/>
                      <a:pt x="3129" y="4649"/>
                    </a:cubicBezTo>
                    <a:cubicBezTo>
                      <a:pt x="3087" y="4649"/>
                      <a:pt x="3044" y="4648"/>
                      <a:pt x="3001" y="4644"/>
                    </a:cubicBezTo>
                    <a:cubicBezTo>
                      <a:pt x="2168" y="4597"/>
                      <a:pt x="1537" y="3894"/>
                      <a:pt x="1537" y="3037"/>
                    </a:cubicBezTo>
                    <a:lnTo>
                      <a:pt x="1537" y="2644"/>
                    </a:lnTo>
                    <a:cubicBezTo>
                      <a:pt x="1537" y="2608"/>
                      <a:pt x="1537" y="2597"/>
                      <a:pt x="1513" y="2561"/>
                    </a:cubicBezTo>
                    <a:cubicBezTo>
                      <a:pt x="1418" y="2358"/>
                      <a:pt x="1370" y="2120"/>
                      <a:pt x="1370" y="1894"/>
                    </a:cubicBezTo>
                    <a:lnTo>
                      <a:pt x="1370" y="1549"/>
                    </a:lnTo>
                    <a:cubicBezTo>
                      <a:pt x="1370" y="882"/>
                      <a:pt x="1918" y="334"/>
                      <a:pt x="2584" y="334"/>
                    </a:cubicBezTo>
                    <a:close/>
                    <a:moveTo>
                      <a:pt x="3954" y="4763"/>
                    </a:moveTo>
                    <a:lnTo>
                      <a:pt x="3954" y="5061"/>
                    </a:lnTo>
                    <a:lnTo>
                      <a:pt x="3096" y="5656"/>
                    </a:lnTo>
                    <a:lnTo>
                      <a:pt x="2215" y="5061"/>
                    </a:lnTo>
                    <a:lnTo>
                      <a:pt x="2215" y="4763"/>
                    </a:lnTo>
                    <a:cubicBezTo>
                      <a:pt x="2441" y="4883"/>
                      <a:pt x="2691" y="4966"/>
                      <a:pt x="2965" y="4978"/>
                    </a:cubicBezTo>
                    <a:lnTo>
                      <a:pt x="3096" y="4978"/>
                    </a:lnTo>
                    <a:cubicBezTo>
                      <a:pt x="3406" y="4978"/>
                      <a:pt x="3704" y="4894"/>
                      <a:pt x="3954" y="4763"/>
                    </a:cubicBezTo>
                    <a:close/>
                    <a:moveTo>
                      <a:pt x="2084" y="5359"/>
                    </a:moveTo>
                    <a:lnTo>
                      <a:pt x="2846" y="5883"/>
                    </a:lnTo>
                    <a:lnTo>
                      <a:pt x="2441" y="6276"/>
                    </a:lnTo>
                    <a:lnTo>
                      <a:pt x="2430" y="6276"/>
                    </a:lnTo>
                    <a:lnTo>
                      <a:pt x="1918" y="5525"/>
                    </a:lnTo>
                    <a:lnTo>
                      <a:pt x="2084" y="5359"/>
                    </a:lnTo>
                    <a:close/>
                    <a:moveTo>
                      <a:pt x="4108" y="5347"/>
                    </a:moveTo>
                    <a:lnTo>
                      <a:pt x="4275" y="5514"/>
                    </a:lnTo>
                    <a:lnTo>
                      <a:pt x="3763" y="6276"/>
                    </a:lnTo>
                    <a:lnTo>
                      <a:pt x="3751" y="6276"/>
                    </a:lnTo>
                    <a:lnTo>
                      <a:pt x="3346" y="5871"/>
                    </a:lnTo>
                    <a:lnTo>
                      <a:pt x="4108" y="5347"/>
                    </a:lnTo>
                    <a:close/>
                    <a:moveTo>
                      <a:pt x="2572" y="1"/>
                    </a:moveTo>
                    <a:cubicBezTo>
                      <a:pt x="1727" y="1"/>
                      <a:pt x="1037" y="692"/>
                      <a:pt x="1037" y="1537"/>
                    </a:cubicBezTo>
                    <a:lnTo>
                      <a:pt x="1037" y="1882"/>
                    </a:lnTo>
                    <a:cubicBezTo>
                      <a:pt x="1037" y="2144"/>
                      <a:pt x="1096" y="2418"/>
                      <a:pt x="1215" y="2668"/>
                    </a:cubicBezTo>
                    <a:lnTo>
                      <a:pt x="1215" y="3025"/>
                    </a:lnTo>
                    <a:cubicBezTo>
                      <a:pt x="1215" y="3620"/>
                      <a:pt x="1489" y="4168"/>
                      <a:pt x="1906" y="4525"/>
                    </a:cubicBezTo>
                    <a:lnTo>
                      <a:pt x="1906" y="5061"/>
                    </a:lnTo>
                    <a:lnTo>
                      <a:pt x="1608" y="5383"/>
                    </a:lnTo>
                    <a:cubicBezTo>
                      <a:pt x="1572" y="5406"/>
                      <a:pt x="1560" y="5454"/>
                      <a:pt x="1560" y="5502"/>
                    </a:cubicBezTo>
                    <a:lnTo>
                      <a:pt x="560" y="5859"/>
                    </a:lnTo>
                    <a:cubicBezTo>
                      <a:pt x="239" y="5978"/>
                      <a:pt x="1" y="6299"/>
                      <a:pt x="1" y="6657"/>
                    </a:cubicBezTo>
                    <a:lnTo>
                      <a:pt x="1" y="7549"/>
                    </a:lnTo>
                    <a:cubicBezTo>
                      <a:pt x="1" y="7645"/>
                      <a:pt x="72" y="7716"/>
                      <a:pt x="167" y="7716"/>
                    </a:cubicBezTo>
                    <a:cubicBezTo>
                      <a:pt x="251" y="7716"/>
                      <a:pt x="322" y="7645"/>
                      <a:pt x="322" y="7549"/>
                    </a:cubicBezTo>
                    <a:lnTo>
                      <a:pt x="322" y="6657"/>
                    </a:lnTo>
                    <a:cubicBezTo>
                      <a:pt x="322" y="6430"/>
                      <a:pt x="465" y="6240"/>
                      <a:pt x="667" y="6168"/>
                    </a:cubicBezTo>
                    <a:lnTo>
                      <a:pt x="1715" y="5775"/>
                    </a:lnTo>
                    <a:lnTo>
                      <a:pt x="2144" y="6430"/>
                    </a:lnTo>
                    <a:cubicBezTo>
                      <a:pt x="2203" y="6526"/>
                      <a:pt x="2287" y="6561"/>
                      <a:pt x="2382" y="6585"/>
                    </a:cubicBezTo>
                    <a:lnTo>
                      <a:pt x="2406" y="6585"/>
                    </a:lnTo>
                    <a:cubicBezTo>
                      <a:pt x="2501" y="6585"/>
                      <a:pt x="2584" y="6549"/>
                      <a:pt x="2644" y="6478"/>
                    </a:cubicBezTo>
                    <a:lnTo>
                      <a:pt x="2918" y="6204"/>
                    </a:lnTo>
                    <a:lnTo>
                      <a:pt x="2918" y="7549"/>
                    </a:lnTo>
                    <a:cubicBezTo>
                      <a:pt x="2918" y="7633"/>
                      <a:pt x="2989" y="7716"/>
                      <a:pt x="3084" y="7716"/>
                    </a:cubicBezTo>
                    <a:cubicBezTo>
                      <a:pt x="3168" y="7716"/>
                      <a:pt x="3239" y="7633"/>
                      <a:pt x="3239" y="7549"/>
                    </a:cubicBezTo>
                    <a:lnTo>
                      <a:pt x="3239" y="6204"/>
                    </a:lnTo>
                    <a:lnTo>
                      <a:pt x="3513" y="6478"/>
                    </a:lnTo>
                    <a:cubicBezTo>
                      <a:pt x="3573" y="6537"/>
                      <a:pt x="3656" y="6585"/>
                      <a:pt x="3751" y="6585"/>
                    </a:cubicBezTo>
                    <a:lnTo>
                      <a:pt x="3775" y="6585"/>
                    </a:lnTo>
                    <a:cubicBezTo>
                      <a:pt x="3882" y="6561"/>
                      <a:pt x="3977" y="6526"/>
                      <a:pt x="4013" y="6430"/>
                    </a:cubicBezTo>
                    <a:lnTo>
                      <a:pt x="4454" y="5775"/>
                    </a:lnTo>
                    <a:lnTo>
                      <a:pt x="5489" y="6168"/>
                    </a:lnTo>
                    <a:cubicBezTo>
                      <a:pt x="5704" y="6240"/>
                      <a:pt x="5835" y="6430"/>
                      <a:pt x="5835" y="6657"/>
                    </a:cubicBezTo>
                    <a:lnTo>
                      <a:pt x="5835" y="7549"/>
                    </a:lnTo>
                    <a:cubicBezTo>
                      <a:pt x="5835" y="7645"/>
                      <a:pt x="5906" y="7716"/>
                      <a:pt x="6001" y="7716"/>
                    </a:cubicBezTo>
                    <a:cubicBezTo>
                      <a:pt x="6085" y="7716"/>
                      <a:pt x="6156" y="7645"/>
                      <a:pt x="6156" y="7549"/>
                    </a:cubicBezTo>
                    <a:lnTo>
                      <a:pt x="6156" y="6657"/>
                    </a:lnTo>
                    <a:cubicBezTo>
                      <a:pt x="6180" y="6311"/>
                      <a:pt x="5954" y="6002"/>
                      <a:pt x="5620" y="5883"/>
                    </a:cubicBezTo>
                    <a:lnTo>
                      <a:pt x="4632" y="5525"/>
                    </a:lnTo>
                    <a:cubicBezTo>
                      <a:pt x="4632" y="5478"/>
                      <a:pt x="4608" y="5442"/>
                      <a:pt x="4585" y="5406"/>
                    </a:cubicBezTo>
                    <a:lnTo>
                      <a:pt x="4287" y="5097"/>
                    </a:lnTo>
                    <a:lnTo>
                      <a:pt x="4287" y="4549"/>
                    </a:lnTo>
                    <a:cubicBezTo>
                      <a:pt x="4311" y="4513"/>
                      <a:pt x="4346" y="4490"/>
                      <a:pt x="4370" y="4466"/>
                    </a:cubicBezTo>
                    <a:cubicBezTo>
                      <a:pt x="4751" y="4109"/>
                      <a:pt x="4966" y="3620"/>
                      <a:pt x="4966" y="3097"/>
                    </a:cubicBezTo>
                    <a:lnTo>
                      <a:pt x="4966" y="2680"/>
                    </a:lnTo>
                    <a:cubicBezTo>
                      <a:pt x="5085" y="2430"/>
                      <a:pt x="5144" y="2180"/>
                      <a:pt x="5144" y="1894"/>
                    </a:cubicBezTo>
                    <a:lnTo>
                      <a:pt x="5144" y="168"/>
                    </a:lnTo>
                    <a:cubicBezTo>
                      <a:pt x="5144" y="72"/>
                      <a:pt x="5073" y="1"/>
                      <a:pt x="4989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solidFill>
                  <a:srgbClr val="000000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9201;p51">
                <a:extLst>
                  <a:ext uri="{FF2B5EF4-FFF2-40B4-BE49-F238E27FC236}">
                    <a16:creationId xmlns:a16="http://schemas.microsoft.com/office/drawing/2014/main" id="{06C79C4E-08B2-A1F3-D392-69AEC35BD883}"/>
                  </a:ext>
                </a:extLst>
              </p:cNvPr>
              <p:cNvSpPr/>
              <p:nvPr/>
            </p:nvSpPr>
            <p:spPr>
              <a:xfrm>
                <a:off x="3204117" y="1836767"/>
                <a:ext cx="10630" cy="21261"/>
              </a:xfrm>
              <a:custGeom>
                <a:avLst/>
                <a:gdLst/>
                <a:ahLst/>
                <a:cxnLst/>
                <a:rect l="l" t="t" r="r" b="b"/>
                <a:pathLst>
                  <a:path w="334" h="668" extrusionOk="0">
                    <a:moveTo>
                      <a:pt x="167" y="0"/>
                    </a:moveTo>
                    <a:cubicBezTo>
                      <a:pt x="84" y="0"/>
                      <a:pt x="1" y="72"/>
                      <a:pt x="1" y="167"/>
                    </a:cubicBezTo>
                    <a:lnTo>
                      <a:pt x="1" y="500"/>
                    </a:lnTo>
                    <a:cubicBezTo>
                      <a:pt x="1" y="596"/>
                      <a:pt x="84" y="667"/>
                      <a:pt x="167" y="667"/>
                    </a:cubicBezTo>
                    <a:cubicBezTo>
                      <a:pt x="262" y="667"/>
                      <a:pt x="334" y="596"/>
                      <a:pt x="334" y="500"/>
                    </a:cubicBezTo>
                    <a:lnTo>
                      <a:pt x="334" y="167"/>
                    </a:lnTo>
                    <a:cubicBezTo>
                      <a:pt x="334" y="72"/>
                      <a:pt x="262" y="0"/>
                      <a:pt x="167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solidFill>
                  <a:srgbClr val="000000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9202;p51">
                <a:extLst>
                  <a:ext uri="{FF2B5EF4-FFF2-40B4-BE49-F238E27FC236}">
                    <a16:creationId xmlns:a16="http://schemas.microsoft.com/office/drawing/2014/main" id="{B9401D43-1BFE-0684-F133-F8125CAA5EEF}"/>
                  </a:ext>
                </a:extLst>
              </p:cNvPr>
              <p:cNvSpPr/>
              <p:nvPr/>
            </p:nvSpPr>
            <p:spPr>
              <a:xfrm>
                <a:off x="3324616" y="1836767"/>
                <a:ext cx="10280" cy="21261"/>
              </a:xfrm>
              <a:custGeom>
                <a:avLst/>
                <a:gdLst/>
                <a:ahLst/>
                <a:cxnLst/>
                <a:rect l="l" t="t" r="r" b="b"/>
                <a:pathLst>
                  <a:path w="323" h="668" extrusionOk="0">
                    <a:moveTo>
                      <a:pt x="167" y="0"/>
                    </a:moveTo>
                    <a:cubicBezTo>
                      <a:pt x="72" y="0"/>
                      <a:pt x="1" y="72"/>
                      <a:pt x="1" y="167"/>
                    </a:cubicBezTo>
                    <a:lnTo>
                      <a:pt x="1" y="500"/>
                    </a:lnTo>
                    <a:cubicBezTo>
                      <a:pt x="1" y="596"/>
                      <a:pt x="72" y="667"/>
                      <a:pt x="167" y="667"/>
                    </a:cubicBezTo>
                    <a:cubicBezTo>
                      <a:pt x="251" y="667"/>
                      <a:pt x="322" y="596"/>
                      <a:pt x="322" y="500"/>
                    </a:cubicBezTo>
                    <a:lnTo>
                      <a:pt x="322" y="167"/>
                    </a:lnTo>
                    <a:cubicBezTo>
                      <a:pt x="322" y="72"/>
                      <a:pt x="251" y="0"/>
                      <a:pt x="167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solidFill>
                  <a:srgbClr val="000000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9203;p51">
                <a:extLst>
                  <a:ext uri="{FF2B5EF4-FFF2-40B4-BE49-F238E27FC236}">
                    <a16:creationId xmlns:a16="http://schemas.microsoft.com/office/drawing/2014/main" id="{3BB2B5E1-3380-692E-B5DA-C01ECB6D6C4F}"/>
                  </a:ext>
                </a:extLst>
              </p:cNvPr>
              <p:cNvSpPr/>
              <p:nvPr/>
            </p:nvSpPr>
            <p:spPr>
              <a:xfrm>
                <a:off x="3122257" y="1508594"/>
                <a:ext cx="294850" cy="278554"/>
              </a:xfrm>
              <a:custGeom>
                <a:avLst/>
                <a:gdLst/>
                <a:ahLst/>
                <a:cxnLst/>
                <a:rect l="l" t="t" r="r" b="b"/>
                <a:pathLst>
                  <a:path w="9264" h="8752" extrusionOk="0">
                    <a:moveTo>
                      <a:pt x="3096" y="584"/>
                    </a:moveTo>
                    <a:lnTo>
                      <a:pt x="3096" y="584"/>
                    </a:lnTo>
                    <a:cubicBezTo>
                      <a:pt x="2858" y="798"/>
                      <a:pt x="2620" y="1060"/>
                      <a:pt x="2430" y="1382"/>
                    </a:cubicBezTo>
                    <a:cubicBezTo>
                      <a:pt x="2299" y="1584"/>
                      <a:pt x="2156" y="1810"/>
                      <a:pt x="2061" y="2048"/>
                    </a:cubicBezTo>
                    <a:lnTo>
                      <a:pt x="1168" y="2048"/>
                    </a:lnTo>
                    <a:cubicBezTo>
                      <a:pt x="1656" y="1394"/>
                      <a:pt x="2322" y="882"/>
                      <a:pt x="3096" y="584"/>
                    </a:cubicBezTo>
                    <a:close/>
                    <a:moveTo>
                      <a:pt x="4466" y="310"/>
                    </a:moveTo>
                    <a:lnTo>
                      <a:pt x="4466" y="2048"/>
                    </a:lnTo>
                    <a:lnTo>
                      <a:pt x="2418" y="2048"/>
                    </a:lnTo>
                    <a:cubicBezTo>
                      <a:pt x="2894" y="1048"/>
                      <a:pt x="3632" y="382"/>
                      <a:pt x="4466" y="310"/>
                    </a:cubicBezTo>
                    <a:close/>
                    <a:moveTo>
                      <a:pt x="4799" y="310"/>
                    </a:moveTo>
                    <a:cubicBezTo>
                      <a:pt x="5644" y="382"/>
                      <a:pt x="6371" y="1048"/>
                      <a:pt x="6847" y="2048"/>
                    </a:cubicBezTo>
                    <a:lnTo>
                      <a:pt x="4799" y="2048"/>
                    </a:lnTo>
                    <a:lnTo>
                      <a:pt x="4799" y="310"/>
                    </a:lnTo>
                    <a:close/>
                    <a:moveTo>
                      <a:pt x="6168" y="608"/>
                    </a:moveTo>
                    <a:cubicBezTo>
                      <a:pt x="6942" y="905"/>
                      <a:pt x="7609" y="1405"/>
                      <a:pt x="8097" y="2060"/>
                    </a:cubicBezTo>
                    <a:lnTo>
                      <a:pt x="7204" y="2060"/>
                    </a:lnTo>
                    <a:cubicBezTo>
                      <a:pt x="7097" y="1810"/>
                      <a:pt x="6966" y="1584"/>
                      <a:pt x="6835" y="1382"/>
                    </a:cubicBezTo>
                    <a:cubicBezTo>
                      <a:pt x="6621" y="1072"/>
                      <a:pt x="6406" y="810"/>
                      <a:pt x="6168" y="608"/>
                    </a:cubicBezTo>
                    <a:close/>
                    <a:moveTo>
                      <a:pt x="1941" y="2382"/>
                    </a:moveTo>
                    <a:cubicBezTo>
                      <a:pt x="1703" y="3013"/>
                      <a:pt x="1560" y="3715"/>
                      <a:pt x="1549" y="4465"/>
                    </a:cubicBezTo>
                    <a:lnTo>
                      <a:pt x="322" y="4465"/>
                    </a:lnTo>
                    <a:cubicBezTo>
                      <a:pt x="358" y="3703"/>
                      <a:pt x="584" y="2989"/>
                      <a:pt x="953" y="2382"/>
                    </a:cubicBezTo>
                    <a:close/>
                    <a:moveTo>
                      <a:pt x="8323" y="2382"/>
                    </a:moveTo>
                    <a:cubicBezTo>
                      <a:pt x="8692" y="2989"/>
                      <a:pt x="8919" y="3703"/>
                      <a:pt x="8942" y="4465"/>
                    </a:cubicBezTo>
                    <a:lnTo>
                      <a:pt x="7728" y="4465"/>
                    </a:lnTo>
                    <a:cubicBezTo>
                      <a:pt x="7692" y="3715"/>
                      <a:pt x="7561" y="3013"/>
                      <a:pt x="7335" y="2382"/>
                    </a:cubicBezTo>
                    <a:close/>
                    <a:moveTo>
                      <a:pt x="1537" y="4787"/>
                    </a:moveTo>
                    <a:cubicBezTo>
                      <a:pt x="1560" y="5466"/>
                      <a:pt x="1668" y="6132"/>
                      <a:pt x="1882" y="6739"/>
                    </a:cubicBezTo>
                    <a:lnTo>
                      <a:pt x="1918" y="6870"/>
                    </a:lnTo>
                    <a:lnTo>
                      <a:pt x="941" y="6870"/>
                    </a:lnTo>
                    <a:cubicBezTo>
                      <a:pt x="572" y="6239"/>
                      <a:pt x="346" y="5525"/>
                      <a:pt x="310" y="4787"/>
                    </a:cubicBezTo>
                    <a:close/>
                    <a:moveTo>
                      <a:pt x="8919" y="4787"/>
                    </a:moveTo>
                    <a:cubicBezTo>
                      <a:pt x="8919" y="5501"/>
                      <a:pt x="8704" y="6204"/>
                      <a:pt x="8347" y="6811"/>
                    </a:cubicBezTo>
                    <a:cubicBezTo>
                      <a:pt x="8335" y="6823"/>
                      <a:pt x="8323" y="6859"/>
                      <a:pt x="8311" y="6870"/>
                    </a:cubicBezTo>
                    <a:lnTo>
                      <a:pt x="7323" y="6870"/>
                    </a:lnTo>
                    <a:lnTo>
                      <a:pt x="7371" y="6739"/>
                    </a:lnTo>
                    <a:cubicBezTo>
                      <a:pt x="7573" y="6120"/>
                      <a:pt x="7680" y="5466"/>
                      <a:pt x="7692" y="4787"/>
                    </a:cubicBezTo>
                    <a:close/>
                    <a:moveTo>
                      <a:pt x="4632" y="1"/>
                    </a:moveTo>
                    <a:cubicBezTo>
                      <a:pt x="3394" y="1"/>
                      <a:pt x="2239" y="477"/>
                      <a:pt x="1358" y="1346"/>
                    </a:cubicBezTo>
                    <a:cubicBezTo>
                      <a:pt x="477" y="2227"/>
                      <a:pt x="1" y="3382"/>
                      <a:pt x="1" y="4620"/>
                    </a:cubicBezTo>
                    <a:cubicBezTo>
                      <a:pt x="1" y="6358"/>
                      <a:pt x="953" y="7930"/>
                      <a:pt x="2501" y="8728"/>
                    </a:cubicBezTo>
                    <a:cubicBezTo>
                      <a:pt x="2537" y="8752"/>
                      <a:pt x="2549" y="8752"/>
                      <a:pt x="2573" y="8752"/>
                    </a:cubicBezTo>
                    <a:cubicBezTo>
                      <a:pt x="2632" y="8752"/>
                      <a:pt x="2692" y="8716"/>
                      <a:pt x="2727" y="8656"/>
                    </a:cubicBezTo>
                    <a:cubicBezTo>
                      <a:pt x="2775" y="8585"/>
                      <a:pt x="2739" y="8478"/>
                      <a:pt x="2656" y="8430"/>
                    </a:cubicBezTo>
                    <a:cubicBezTo>
                      <a:pt x="2061" y="8121"/>
                      <a:pt x="1560" y="7692"/>
                      <a:pt x="1179" y="7180"/>
                    </a:cubicBezTo>
                    <a:lnTo>
                      <a:pt x="2072" y="7180"/>
                    </a:lnTo>
                    <a:cubicBezTo>
                      <a:pt x="2263" y="7632"/>
                      <a:pt x="2513" y="8013"/>
                      <a:pt x="2799" y="8335"/>
                    </a:cubicBezTo>
                    <a:cubicBezTo>
                      <a:pt x="2831" y="8368"/>
                      <a:pt x="2879" y="8386"/>
                      <a:pt x="2924" y="8386"/>
                    </a:cubicBezTo>
                    <a:cubicBezTo>
                      <a:pt x="2962" y="8386"/>
                      <a:pt x="2998" y="8374"/>
                      <a:pt x="3025" y="8347"/>
                    </a:cubicBezTo>
                    <a:cubicBezTo>
                      <a:pt x="3084" y="8287"/>
                      <a:pt x="3096" y="8180"/>
                      <a:pt x="3037" y="8121"/>
                    </a:cubicBezTo>
                    <a:cubicBezTo>
                      <a:pt x="2799" y="7859"/>
                      <a:pt x="2596" y="7537"/>
                      <a:pt x="2430" y="7180"/>
                    </a:cubicBezTo>
                    <a:cubicBezTo>
                      <a:pt x="2501" y="7168"/>
                      <a:pt x="2561" y="7109"/>
                      <a:pt x="2561" y="7025"/>
                    </a:cubicBezTo>
                    <a:cubicBezTo>
                      <a:pt x="2561" y="6930"/>
                      <a:pt x="2489" y="6859"/>
                      <a:pt x="2394" y="6859"/>
                    </a:cubicBezTo>
                    <a:lnTo>
                      <a:pt x="2275" y="6859"/>
                    </a:lnTo>
                    <a:cubicBezTo>
                      <a:pt x="2025" y="6228"/>
                      <a:pt x="1894" y="5513"/>
                      <a:pt x="1882" y="4775"/>
                    </a:cubicBezTo>
                    <a:lnTo>
                      <a:pt x="2061" y="4775"/>
                    </a:lnTo>
                    <a:cubicBezTo>
                      <a:pt x="2144" y="4775"/>
                      <a:pt x="2215" y="4704"/>
                      <a:pt x="2215" y="4608"/>
                    </a:cubicBezTo>
                    <a:cubicBezTo>
                      <a:pt x="2215" y="4513"/>
                      <a:pt x="2144" y="4442"/>
                      <a:pt x="2061" y="4442"/>
                    </a:cubicBezTo>
                    <a:lnTo>
                      <a:pt x="1882" y="4442"/>
                    </a:lnTo>
                    <a:cubicBezTo>
                      <a:pt x="1894" y="3680"/>
                      <a:pt x="2037" y="2965"/>
                      <a:pt x="2275" y="2358"/>
                    </a:cubicBezTo>
                    <a:lnTo>
                      <a:pt x="4478" y="2358"/>
                    </a:lnTo>
                    <a:lnTo>
                      <a:pt x="4478" y="2715"/>
                    </a:lnTo>
                    <a:cubicBezTo>
                      <a:pt x="4478" y="2810"/>
                      <a:pt x="4561" y="2882"/>
                      <a:pt x="4644" y="2882"/>
                    </a:cubicBezTo>
                    <a:cubicBezTo>
                      <a:pt x="4739" y="2882"/>
                      <a:pt x="4811" y="2810"/>
                      <a:pt x="4811" y="2715"/>
                    </a:cubicBezTo>
                    <a:lnTo>
                      <a:pt x="4811" y="2358"/>
                    </a:lnTo>
                    <a:lnTo>
                      <a:pt x="7014" y="2358"/>
                    </a:lnTo>
                    <a:cubicBezTo>
                      <a:pt x="7252" y="2965"/>
                      <a:pt x="7395" y="3680"/>
                      <a:pt x="7418" y="4442"/>
                    </a:cubicBezTo>
                    <a:lnTo>
                      <a:pt x="7204" y="4442"/>
                    </a:lnTo>
                    <a:cubicBezTo>
                      <a:pt x="7121" y="4442"/>
                      <a:pt x="7037" y="4513"/>
                      <a:pt x="7037" y="4608"/>
                    </a:cubicBezTo>
                    <a:cubicBezTo>
                      <a:pt x="7037" y="4704"/>
                      <a:pt x="7121" y="4775"/>
                      <a:pt x="7204" y="4775"/>
                    </a:cubicBezTo>
                    <a:lnTo>
                      <a:pt x="7383" y="4775"/>
                    </a:lnTo>
                    <a:cubicBezTo>
                      <a:pt x="7371" y="5513"/>
                      <a:pt x="7216" y="6228"/>
                      <a:pt x="6978" y="6859"/>
                    </a:cubicBezTo>
                    <a:lnTo>
                      <a:pt x="6859" y="6859"/>
                    </a:lnTo>
                    <a:cubicBezTo>
                      <a:pt x="6775" y="6859"/>
                      <a:pt x="6704" y="6930"/>
                      <a:pt x="6704" y="7025"/>
                    </a:cubicBezTo>
                    <a:cubicBezTo>
                      <a:pt x="6704" y="7109"/>
                      <a:pt x="6764" y="7168"/>
                      <a:pt x="6835" y="7180"/>
                    </a:cubicBezTo>
                    <a:cubicBezTo>
                      <a:pt x="6668" y="7537"/>
                      <a:pt x="6466" y="7859"/>
                      <a:pt x="6228" y="8121"/>
                    </a:cubicBezTo>
                    <a:cubicBezTo>
                      <a:pt x="6168" y="8180"/>
                      <a:pt x="6168" y="8287"/>
                      <a:pt x="6240" y="8347"/>
                    </a:cubicBezTo>
                    <a:cubicBezTo>
                      <a:pt x="6263" y="8371"/>
                      <a:pt x="6311" y="8394"/>
                      <a:pt x="6347" y="8394"/>
                    </a:cubicBezTo>
                    <a:cubicBezTo>
                      <a:pt x="6383" y="8394"/>
                      <a:pt x="6430" y="8371"/>
                      <a:pt x="6466" y="8335"/>
                    </a:cubicBezTo>
                    <a:cubicBezTo>
                      <a:pt x="6740" y="8013"/>
                      <a:pt x="7002" y="7621"/>
                      <a:pt x="7192" y="7180"/>
                    </a:cubicBezTo>
                    <a:lnTo>
                      <a:pt x="8085" y="7180"/>
                    </a:lnTo>
                    <a:cubicBezTo>
                      <a:pt x="7728" y="7656"/>
                      <a:pt x="7299" y="8061"/>
                      <a:pt x="6775" y="8347"/>
                    </a:cubicBezTo>
                    <a:cubicBezTo>
                      <a:pt x="6704" y="8394"/>
                      <a:pt x="6668" y="8490"/>
                      <a:pt x="6716" y="8573"/>
                    </a:cubicBezTo>
                    <a:cubicBezTo>
                      <a:pt x="6749" y="8622"/>
                      <a:pt x="6804" y="8649"/>
                      <a:pt x="6863" y="8649"/>
                    </a:cubicBezTo>
                    <a:cubicBezTo>
                      <a:pt x="6889" y="8649"/>
                      <a:pt x="6916" y="8644"/>
                      <a:pt x="6942" y="8633"/>
                    </a:cubicBezTo>
                    <a:cubicBezTo>
                      <a:pt x="7621" y="8228"/>
                      <a:pt x="8204" y="7644"/>
                      <a:pt x="8621" y="6966"/>
                    </a:cubicBezTo>
                    <a:cubicBezTo>
                      <a:pt x="9038" y="6251"/>
                      <a:pt x="9264" y="5442"/>
                      <a:pt x="9264" y="4608"/>
                    </a:cubicBezTo>
                    <a:cubicBezTo>
                      <a:pt x="9264" y="3382"/>
                      <a:pt x="8788" y="2227"/>
                      <a:pt x="7907" y="1346"/>
                    </a:cubicBezTo>
                    <a:cubicBezTo>
                      <a:pt x="7025" y="477"/>
                      <a:pt x="5871" y="1"/>
                      <a:pt x="4632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solidFill>
                  <a:srgbClr val="000000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" name="Google Shape;206;p26">
            <a:extLst>
              <a:ext uri="{FF2B5EF4-FFF2-40B4-BE49-F238E27FC236}">
                <a16:creationId xmlns:a16="http://schemas.microsoft.com/office/drawing/2014/main" id="{B8240BA1-9AEB-40AB-5470-7037B7C70D15}"/>
              </a:ext>
            </a:extLst>
          </p:cNvPr>
          <p:cNvSpPr txBox="1">
            <a:spLocks/>
          </p:cNvSpPr>
          <p:nvPr/>
        </p:nvSpPr>
        <p:spPr>
          <a:xfrm>
            <a:off x="4431608" y="192692"/>
            <a:ext cx="411818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abarito"/>
              <a:buNone/>
              <a:defRPr sz="3500" b="0" i="0" u="none" strike="noStrike" cap="none">
                <a:solidFill>
                  <a:schemeClr val="dk1"/>
                </a:solidFill>
                <a:latin typeface="Gabarito"/>
                <a:ea typeface="Gabarito"/>
                <a:cs typeface="Gabarito"/>
                <a:sym typeface="Gabari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abarito"/>
              <a:buNone/>
              <a:defRPr sz="3500" b="0" i="0" u="none" strike="noStrike" cap="none">
                <a:solidFill>
                  <a:schemeClr val="dk1"/>
                </a:solidFill>
                <a:latin typeface="Gabarito"/>
                <a:ea typeface="Gabarito"/>
                <a:cs typeface="Gabarito"/>
                <a:sym typeface="Gabari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abarito"/>
              <a:buNone/>
              <a:defRPr sz="3500" b="0" i="0" u="none" strike="noStrike" cap="none">
                <a:solidFill>
                  <a:schemeClr val="dk1"/>
                </a:solidFill>
                <a:latin typeface="Gabarito"/>
                <a:ea typeface="Gabarito"/>
                <a:cs typeface="Gabarito"/>
                <a:sym typeface="Gabari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abarito"/>
              <a:buNone/>
              <a:defRPr sz="3500" b="0" i="0" u="none" strike="noStrike" cap="none">
                <a:solidFill>
                  <a:schemeClr val="dk1"/>
                </a:solidFill>
                <a:latin typeface="Gabarito"/>
                <a:ea typeface="Gabarito"/>
                <a:cs typeface="Gabarito"/>
                <a:sym typeface="Gabari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abarito"/>
              <a:buNone/>
              <a:defRPr sz="3500" b="0" i="0" u="none" strike="noStrike" cap="none">
                <a:solidFill>
                  <a:schemeClr val="dk1"/>
                </a:solidFill>
                <a:latin typeface="Gabarito"/>
                <a:ea typeface="Gabarito"/>
                <a:cs typeface="Gabarito"/>
                <a:sym typeface="Gabari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abarito"/>
              <a:buNone/>
              <a:defRPr sz="3500" b="0" i="0" u="none" strike="noStrike" cap="none">
                <a:solidFill>
                  <a:schemeClr val="dk1"/>
                </a:solidFill>
                <a:latin typeface="Gabarito"/>
                <a:ea typeface="Gabarito"/>
                <a:cs typeface="Gabarito"/>
                <a:sym typeface="Gabari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abarito"/>
              <a:buNone/>
              <a:defRPr sz="3500" b="0" i="0" u="none" strike="noStrike" cap="none">
                <a:solidFill>
                  <a:schemeClr val="dk1"/>
                </a:solidFill>
                <a:latin typeface="Gabarito"/>
                <a:ea typeface="Gabarito"/>
                <a:cs typeface="Gabarito"/>
                <a:sym typeface="Gabari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abarito"/>
              <a:buNone/>
              <a:defRPr sz="3500" b="0" i="0" u="none" strike="noStrike" cap="none">
                <a:solidFill>
                  <a:schemeClr val="dk1"/>
                </a:solidFill>
                <a:latin typeface="Gabarito"/>
                <a:ea typeface="Gabarito"/>
                <a:cs typeface="Gabarito"/>
                <a:sym typeface="Gabari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abarito"/>
              <a:buNone/>
              <a:defRPr sz="3500" b="0" i="0" u="none" strike="noStrike" cap="none">
                <a:solidFill>
                  <a:schemeClr val="dk1"/>
                </a:solidFill>
                <a:latin typeface="Gabarito"/>
                <a:ea typeface="Gabarito"/>
                <a:cs typeface="Gabarito"/>
                <a:sym typeface="Gabarito"/>
              </a:defRPr>
            </a:lvl9pPr>
          </a:lstStyle>
          <a:p>
            <a:r>
              <a:rPr lang="es-ES" dirty="0"/>
              <a:t>K</a:t>
            </a:r>
            <a:r>
              <a:rPr lang="es-PE" dirty="0" err="1"/>
              <a:t>ardex</a:t>
            </a:r>
            <a:endParaRPr lang="es-PE" dirty="0"/>
          </a:p>
        </p:txBody>
      </p:sp>
      <p:graphicFrame>
        <p:nvGraphicFramePr>
          <p:cNvPr id="15" name="Tabla 14">
            <a:extLst>
              <a:ext uri="{FF2B5EF4-FFF2-40B4-BE49-F238E27FC236}">
                <a16:creationId xmlns:a16="http://schemas.microsoft.com/office/drawing/2014/main" id="{5575FF3B-FF55-3286-3465-6CC8158FCF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5204669"/>
              </p:ext>
            </p:extLst>
          </p:nvPr>
        </p:nvGraphicFramePr>
        <p:xfrm>
          <a:off x="233837" y="64366"/>
          <a:ext cx="1762343" cy="13944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62343">
                  <a:extLst>
                    <a:ext uri="{9D8B030D-6E8A-4147-A177-3AD203B41FA5}">
                      <a16:colId xmlns:a16="http://schemas.microsoft.com/office/drawing/2014/main" val="1525714770"/>
                    </a:ext>
                  </a:extLst>
                </a:gridCol>
              </a:tblGrid>
              <a:tr h="196159">
                <a:tc>
                  <a:txBody>
                    <a:bodyPr/>
                    <a:lstStyle/>
                    <a:p>
                      <a:r>
                        <a:rPr lang="es-PE" sz="1050" b="0" i="0" u="none" strike="noStrike" cap="none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purchase_details</a:t>
                      </a:r>
                      <a:endParaRPr lang="es-PE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720205"/>
                  </a:ext>
                </a:extLst>
              </a:tr>
              <a:tr h="181881">
                <a:tc>
                  <a:txBody>
                    <a:bodyPr/>
                    <a:lstStyle/>
                    <a:p>
                      <a:r>
                        <a:rPr lang="es-ES" sz="900" dirty="0" err="1"/>
                        <a:t>purchase_id</a:t>
                      </a:r>
                      <a:endParaRPr lang="es-PE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815277"/>
                  </a:ext>
                </a:extLst>
              </a:tr>
              <a:tr h="181881">
                <a:tc>
                  <a:txBody>
                    <a:bodyPr/>
                    <a:lstStyle/>
                    <a:p>
                      <a:r>
                        <a:rPr lang="es-ES" sz="900" dirty="0" err="1"/>
                        <a:t>product_id</a:t>
                      </a:r>
                      <a:endParaRPr lang="es-PE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465814"/>
                  </a:ext>
                </a:extLst>
              </a:tr>
              <a:tr h="181881">
                <a:tc>
                  <a:txBody>
                    <a:bodyPr/>
                    <a:lstStyle/>
                    <a:p>
                      <a:r>
                        <a:rPr lang="es-ES" sz="900" dirty="0" err="1"/>
                        <a:t>user_entrega</a:t>
                      </a:r>
                      <a:endParaRPr lang="es-PE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826109"/>
                  </a:ext>
                </a:extLst>
              </a:tr>
              <a:tr h="181881">
                <a:tc>
                  <a:txBody>
                    <a:bodyPr/>
                    <a:lstStyle/>
                    <a:p>
                      <a:r>
                        <a:rPr lang="es-ES" sz="900" dirty="0" err="1"/>
                        <a:t>date_entrega</a:t>
                      </a:r>
                      <a:endParaRPr lang="es-PE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924985"/>
                  </a:ext>
                </a:extLst>
              </a:tr>
              <a:tr h="181881">
                <a:tc>
                  <a:txBody>
                    <a:bodyPr/>
                    <a:lstStyle/>
                    <a:p>
                      <a:r>
                        <a:rPr lang="es-ES" sz="900" dirty="0" err="1"/>
                        <a:t>description</a:t>
                      </a:r>
                      <a:endParaRPr lang="es-PE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6368327"/>
                  </a:ext>
                </a:extLst>
              </a:tr>
            </a:tbl>
          </a:graphicData>
        </a:graphic>
      </p:graphicFrame>
      <p:graphicFrame>
        <p:nvGraphicFramePr>
          <p:cNvPr id="13" name="Tabla 12">
            <a:extLst>
              <a:ext uri="{FF2B5EF4-FFF2-40B4-BE49-F238E27FC236}">
                <a16:creationId xmlns:a16="http://schemas.microsoft.com/office/drawing/2014/main" id="{6089C3A1-6035-6E4C-F983-F1D33F3CD0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0413705"/>
              </p:ext>
            </p:extLst>
          </p:nvPr>
        </p:nvGraphicFramePr>
        <p:xfrm>
          <a:off x="352828" y="1528795"/>
          <a:ext cx="1637842" cy="137160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637842">
                  <a:extLst>
                    <a:ext uri="{9D8B030D-6E8A-4147-A177-3AD203B41FA5}">
                      <a16:colId xmlns:a16="http://schemas.microsoft.com/office/drawing/2014/main" val="2018934254"/>
                    </a:ext>
                  </a:extLst>
                </a:gridCol>
              </a:tblGrid>
              <a:tr h="205640">
                <a:tc>
                  <a:txBody>
                    <a:bodyPr/>
                    <a:lstStyle/>
                    <a:p>
                      <a:r>
                        <a:rPr lang="es-ES" sz="900" dirty="0" err="1"/>
                        <a:t>sale_detail_attentions</a:t>
                      </a:r>
                      <a:endParaRPr lang="es-PE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740222"/>
                  </a:ext>
                </a:extLst>
              </a:tr>
              <a:tr h="196785">
                <a:tc>
                  <a:txBody>
                    <a:bodyPr/>
                    <a:lstStyle/>
                    <a:p>
                      <a:r>
                        <a:rPr lang="es-ES" sz="900" dirty="0" err="1"/>
                        <a:t>sale_detail_id</a:t>
                      </a:r>
                      <a:endParaRPr lang="es-PE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749048"/>
                  </a:ext>
                </a:extLst>
              </a:tr>
              <a:tr h="196785">
                <a:tc>
                  <a:txBody>
                    <a:bodyPr/>
                    <a:lstStyle/>
                    <a:p>
                      <a:r>
                        <a:rPr lang="es-ES" sz="900" dirty="0" err="1"/>
                        <a:t>product_id</a:t>
                      </a:r>
                      <a:endParaRPr lang="es-PE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47705"/>
                  </a:ext>
                </a:extLst>
              </a:tr>
              <a:tr h="196785">
                <a:tc>
                  <a:txBody>
                    <a:bodyPr/>
                    <a:lstStyle/>
                    <a:p>
                      <a:r>
                        <a:rPr lang="es-ES" sz="900" dirty="0" err="1"/>
                        <a:t>quantity</a:t>
                      </a:r>
                      <a:endParaRPr lang="es-PE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999520"/>
                  </a:ext>
                </a:extLst>
              </a:tr>
              <a:tr h="196785">
                <a:tc>
                  <a:txBody>
                    <a:bodyPr/>
                    <a:lstStyle/>
                    <a:p>
                      <a:r>
                        <a:rPr lang="es-ES" sz="900" dirty="0" err="1"/>
                        <a:t>warehouse_id</a:t>
                      </a:r>
                      <a:endParaRPr lang="es-PE" sz="9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4702062"/>
                  </a:ext>
                </a:extLst>
              </a:tr>
              <a:tr h="196785">
                <a:tc>
                  <a:txBody>
                    <a:bodyPr/>
                    <a:lstStyle/>
                    <a:p>
                      <a:r>
                        <a:rPr lang="es-ES" sz="900" dirty="0" err="1"/>
                        <a:t>unit_id</a:t>
                      </a:r>
                      <a:endParaRPr lang="es-PE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871130"/>
                  </a:ext>
                </a:extLst>
              </a:tr>
            </a:tbl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28332D09-98C3-0039-0BBB-A3592AE454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7384" y="1415283"/>
            <a:ext cx="21336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C294100D-7DE9-7A5A-84D7-83D496146891}"/>
              </a:ext>
            </a:extLst>
          </p:cNvPr>
          <p:cNvCxnSpPr>
            <a:cxnSpLocks/>
            <a:stCxn id="15" idx="3"/>
            <a:endCxn id="1026" idx="1"/>
          </p:cNvCxnSpPr>
          <p:nvPr/>
        </p:nvCxnSpPr>
        <p:spPr>
          <a:xfrm>
            <a:off x="1996180" y="761596"/>
            <a:ext cx="2721204" cy="1720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a 19">
            <a:extLst>
              <a:ext uri="{FF2B5EF4-FFF2-40B4-BE49-F238E27FC236}">
                <a16:creationId xmlns:a16="http://schemas.microsoft.com/office/drawing/2014/main" id="{B6AC3BC5-7DA7-946A-4175-E6DEE7436B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6206378"/>
              </p:ext>
            </p:extLst>
          </p:nvPr>
        </p:nvGraphicFramePr>
        <p:xfrm>
          <a:off x="2615098" y="94782"/>
          <a:ext cx="1585011" cy="2080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5011">
                  <a:extLst>
                    <a:ext uri="{9D8B030D-6E8A-4147-A177-3AD203B41FA5}">
                      <a16:colId xmlns:a16="http://schemas.microsoft.com/office/drawing/2014/main" val="1525714770"/>
                    </a:ext>
                  </a:extLst>
                </a:gridCol>
              </a:tblGrid>
              <a:tr h="191994">
                <a:tc>
                  <a:txBody>
                    <a:bodyPr/>
                    <a:lstStyle/>
                    <a:p>
                      <a:r>
                        <a:rPr lang="es-ES" sz="1050" dirty="0" err="1"/>
                        <a:t>transport_details</a:t>
                      </a:r>
                      <a:endParaRPr lang="es-PE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720205"/>
                  </a:ext>
                </a:extLst>
              </a:tr>
              <a:tr h="178019">
                <a:tc>
                  <a:txBody>
                    <a:bodyPr/>
                    <a:lstStyle/>
                    <a:p>
                      <a:r>
                        <a:rPr lang="es-ES" sz="900" dirty="0" err="1"/>
                        <a:t>transport_id</a:t>
                      </a:r>
                      <a:endParaRPr lang="es-PE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815277"/>
                  </a:ext>
                </a:extLst>
              </a:tr>
              <a:tr h="178019">
                <a:tc>
                  <a:txBody>
                    <a:bodyPr/>
                    <a:lstStyle/>
                    <a:p>
                      <a:r>
                        <a:rPr lang="es-ES" sz="900" dirty="0" err="1"/>
                        <a:t>product_id</a:t>
                      </a:r>
                      <a:endParaRPr lang="es-PE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465814"/>
                  </a:ext>
                </a:extLst>
              </a:tr>
              <a:tr h="178019">
                <a:tc>
                  <a:txBody>
                    <a:bodyPr/>
                    <a:lstStyle/>
                    <a:p>
                      <a:r>
                        <a:rPr lang="es-ES" sz="900" dirty="0" err="1"/>
                        <a:t>unit_id</a:t>
                      </a:r>
                      <a:endParaRPr lang="es-PE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9079959"/>
                  </a:ext>
                </a:extLst>
              </a:tr>
              <a:tr h="178019">
                <a:tc>
                  <a:txBody>
                    <a:bodyPr/>
                    <a:lstStyle/>
                    <a:p>
                      <a:r>
                        <a:rPr lang="es-ES" sz="900" dirty="0" err="1"/>
                        <a:t>quantity</a:t>
                      </a:r>
                      <a:endParaRPr lang="es-PE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0581781"/>
                  </a:ext>
                </a:extLst>
              </a:tr>
              <a:tr h="1780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900" dirty="0" err="1"/>
                        <a:t>user_salida</a:t>
                      </a:r>
                      <a:endParaRPr lang="es-PE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891085"/>
                  </a:ext>
                </a:extLst>
              </a:tr>
              <a:tr h="1780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900" dirty="0" err="1"/>
                        <a:t>date_salida</a:t>
                      </a:r>
                      <a:endParaRPr lang="es-PE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5238415"/>
                  </a:ext>
                </a:extLst>
              </a:tr>
              <a:tr h="1780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900" dirty="0" err="1"/>
                        <a:t>user_entrega</a:t>
                      </a:r>
                      <a:endParaRPr lang="es-PE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979001"/>
                  </a:ext>
                </a:extLst>
              </a:tr>
              <a:tr h="1780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900" dirty="0" err="1"/>
                        <a:t>date_entrega</a:t>
                      </a:r>
                      <a:endParaRPr lang="es-PE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0607402"/>
                  </a:ext>
                </a:extLst>
              </a:tr>
            </a:tbl>
          </a:graphicData>
        </a:graphic>
      </p:graphicFrame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73615672-FC64-5791-EBE9-4D0CE134AA3C}"/>
              </a:ext>
            </a:extLst>
          </p:cNvPr>
          <p:cNvCxnSpPr>
            <a:cxnSpLocks/>
            <a:stCxn id="13" idx="3"/>
            <a:endCxn id="1026" idx="1"/>
          </p:cNvCxnSpPr>
          <p:nvPr/>
        </p:nvCxnSpPr>
        <p:spPr>
          <a:xfrm>
            <a:off x="1990670" y="2214595"/>
            <a:ext cx="2726714" cy="267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01D515D6-CB59-0690-ABE5-DAA92203003F}"/>
              </a:ext>
            </a:extLst>
          </p:cNvPr>
          <p:cNvCxnSpPr>
            <a:cxnSpLocks/>
            <a:stCxn id="20" idx="3"/>
            <a:endCxn id="1026" idx="0"/>
          </p:cNvCxnSpPr>
          <p:nvPr/>
        </p:nvCxnSpPr>
        <p:spPr>
          <a:xfrm>
            <a:off x="4200109" y="1134912"/>
            <a:ext cx="1584075" cy="280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8B030BD4-FC32-F7A8-05A8-D2887F7F29EF}"/>
              </a:ext>
            </a:extLst>
          </p:cNvPr>
          <p:cNvCxnSpPr>
            <a:cxnSpLocks/>
            <a:endCxn id="1026" idx="2"/>
          </p:cNvCxnSpPr>
          <p:nvPr/>
        </p:nvCxnSpPr>
        <p:spPr>
          <a:xfrm flipV="1">
            <a:off x="4173410" y="3548883"/>
            <a:ext cx="1610774" cy="137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a 10">
            <a:extLst>
              <a:ext uri="{FF2B5EF4-FFF2-40B4-BE49-F238E27FC236}">
                <a16:creationId xmlns:a16="http://schemas.microsoft.com/office/drawing/2014/main" id="{57FBE843-8B15-45EB-8C7C-5F77799D0E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5311815"/>
              </p:ext>
            </p:extLst>
          </p:nvPr>
        </p:nvGraphicFramePr>
        <p:xfrm>
          <a:off x="6934368" y="1093648"/>
          <a:ext cx="2063582" cy="2159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63582">
                  <a:extLst>
                    <a:ext uri="{9D8B030D-6E8A-4147-A177-3AD203B41FA5}">
                      <a16:colId xmlns:a16="http://schemas.microsoft.com/office/drawing/2014/main" val="1146930885"/>
                    </a:ext>
                  </a:extLst>
                </a:gridCol>
              </a:tblGrid>
              <a:tr h="205844">
                <a:tc>
                  <a:txBody>
                    <a:bodyPr/>
                    <a:lstStyle/>
                    <a:p>
                      <a:r>
                        <a:rPr lang="es-PE" dirty="0" err="1">
                          <a:solidFill>
                            <a:schemeClr val="bg1"/>
                          </a:solidFill>
                        </a:rPr>
                        <a:t>product_</a:t>
                      </a:r>
                      <a:r>
                        <a:rPr lang="es-PE" dirty="0" err="1"/>
                        <a:t>stock_initials</a:t>
                      </a:r>
                      <a:endParaRPr lang="es-PE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4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product_id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5464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price_unit_avg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928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err="1"/>
                        <a:t>warehouse</a:t>
                      </a:r>
                      <a:r>
                        <a:rPr lang="es-ES" dirty="0"/>
                        <a:t>_id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90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unit_id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731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stock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587420"/>
                  </a:ext>
                </a:extLst>
              </a:tr>
            </a:tbl>
          </a:graphicData>
        </a:graphic>
      </p:graphicFrame>
      <p:grpSp>
        <p:nvGrpSpPr>
          <p:cNvPr id="12" name="Grupo 11">
            <a:extLst>
              <a:ext uri="{FF2B5EF4-FFF2-40B4-BE49-F238E27FC236}">
                <a16:creationId xmlns:a16="http://schemas.microsoft.com/office/drawing/2014/main" id="{67A29A79-9912-065A-6262-6BFB12309B08}"/>
              </a:ext>
            </a:extLst>
          </p:cNvPr>
          <p:cNvGrpSpPr/>
          <p:nvPr/>
        </p:nvGrpSpPr>
        <p:grpSpPr>
          <a:xfrm>
            <a:off x="6826333" y="3265893"/>
            <a:ext cx="1723456" cy="1761871"/>
            <a:chOff x="6757536" y="1525313"/>
            <a:chExt cx="2059068" cy="2059069"/>
          </a:xfrm>
        </p:grpSpPr>
        <p:pic>
          <p:nvPicPr>
            <p:cNvPr id="16" name="Picture 10" descr="Index of /images/flaticon-png/big">
              <a:extLst>
                <a:ext uri="{FF2B5EF4-FFF2-40B4-BE49-F238E27FC236}">
                  <a16:creationId xmlns:a16="http://schemas.microsoft.com/office/drawing/2014/main" id="{EA15CCC9-F197-16FF-2BE5-286D8C4561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57536" y="1525313"/>
              <a:ext cx="2059068" cy="20590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Imagen 16">
              <a:extLst>
                <a:ext uri="{FF2B5EF4-FFF2-40B4-BE49-F238E27FC236}">
                  <a16:creationId xmlns:a16="http://schemas.microsoft.com/office/drawing/2014/main" id="{6A21CDB5-3BCD-6011-FE3A-4BBF49A1247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812732" y="1835608"/>
              <a:ext cx="1962462" cy="1194917"/>
            </a:xfrm>
            <a:prstGeom prst="roundRect">
              <a:avLst>
                <a:gd name="adj" fmla="val 3202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/>
          </p:spPr>
        </p:pic>
      </p:grpSp>
      <p:graphicFrame>
        <p:nvGraphicFramePr>
          <p:cNvPr id="18" name="Tabla 17">
            <a:extLst>
              <a:ext uri="{FF2B5EF4-FFF2-40B4-BE49-F238E27FC236}">
                <a16:creationId xmlns:a16="http://schemas.microsoft.com/office/drawing/2014/main" id="{DE64BC1A-BEF5-8B48-4695-E08A1B8078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9945584"/>
              </p:ext>
            </p:extLst>
          </p:nvPr>
        </p:nvGraphicFramePr>
        <p:xfrm>
          <a:off x="530219" y="2970364"/>
          <a:ext cx="1169577" cy="20574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69577">
                  <a:extLst>
                    <a:ext uri="{9D8B030D-6E8A-4147-A177-3AD203B41FA5}">
                      <a16:colId xmlns:a16="http://schemas.microsoft.com/office/drawing/2014/main" val="1146930885"/>
                    </a:ext>
                  </a:extLst>
                </a:gridCol>
              </a:tblGrid>
              <a:tr h="182578">
                <a:tc>
                  <a:txBody>
                    <a:bodyPr/>
                    <a:lstStyle/>
                    <a:p>
                      <a:r>
                        <a:rPr lang="es-PE" sz="900" b="0" u="none" strike="noStrike" cap="none" dirty="0" err="1">
                          <a:solidFill>
                            <a:srgbClr val="000000"/>
                          </a:solidFill>
                          <a:effectLst/>
                          <a:sym typeface="Arial"/>
                        </a:rPr>
                        <a:t>refound_products</a:t>
                      </a:r>
                      <a:endParaRPr lang="es-PE" sz="9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4489"/>
                  </a:ext>
                </a:extLst>
              </a:tr>
              <a:tr h="182578">
                <a:tc>
                  <a:txBody>
                    <a:bodyPr/>
                    <a:lstStyle/>
                    <a:p>
                      <a:r>
                        <a:rPr lang="es-ES" sz="900" dirty="0" err="1"/>
                        <a:t>product_id</a:t>
                      </a:r>
                      <a:endParaRPr lang="es-PE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352629"/>
                  </a:ext>
                </a:extLst>
              </a:tr>
              <a:tr h="182578">
                <a:tc>
                  <a:txBody>
                    <a:bodyPr/>
                    <a:lstStyle/>
                    <a:p>
                      <a:r>
                        <a:rPr lang="es-ES" sz="900" dirty="0" err="1"/>
                        <a:t>unit_id</a:t>
                      </a:r>
                      <a:endParaRPr lang="es-PE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356413"/>
                  </a:ext>
                </a:extLst>
              </a:tr>
              <a:tr h="182578">
                <a:tc>
                  <a:txBody>
                    <a:bodyPr/>
                    <a:lstStyle/>
                    <a:p>
                      <a:r>
                        <a:rPr lang="es-ES" sz="900" dirty="0" err="1"/>
                        <a:t>warehouse_id</a:t>
                      </a:r>
                      <a:endParaRPr lang="es-PE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5464584"/>
                  </a:ext>
                </a:extLst>
              </a:tr>
              <a:tr h="182578">
                <a:tc>
                  <a:txBody>
                    <a:bodyPr/>
                    <a:lstStyle/>
                    <a:p>
                      <a:r>
                        <a:rPr lang="es-PE" sz="900" dirty="0" err="1"/>
                        <a:t>quantity</a:t>
                      </a:r>
                      <a:endParaRPr lang="es-PE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8563901"/>
                  </a:ext>
                </a:extLst>
              </a:tr>
              <a:tr h="182578">
                <a:tc>
                  <a:txBody>
                    <a:bodyPr/>
                    <a:lstStyle/>
                    <a:p>
                      <a:r>
                        <a:rPr lang="es-ES" sz="900" dirty="0" err="1"/>
                        <a:t>sale_detail_id</a:t>
                      </a:r>
                      <a:endParaRPr lang="es-PE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650510"/>
                  </a:ext>
                </a:extLst>
              </a:tr>
              <a:tr h="1825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900" dirty="0" err="1"/>
                        <a:t>state</a:t>
                      </a:r>
                      <a:endParaRPr lang="es-PE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929054"/>
                  </a:ext>
                </a:extLst>
              </a:tr>
              <a:tr h="182578">
                <a:tc>
                  <a:txBody>
                    <a:bodyPr/>
                    <a:lstStyle/>
                    <a:p>
                      <a:r>
                        <a:rPr lang="es-ES" sz="900" dirty="0" err="1"/>
                        <a:t>description</a:t>
                      </a:r>
                      <a:endParaRPr lang="es-PE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73331"/>
                  </a:ext>
                </a:extLst>
              </a:tr>
              <a:tr h="182578">
                <a:tc>
                  <a:txBody>
                    <a:bodyPr/>
                    <a:lstStyle/>
                    <a:p>
                      <a:r>
                        <a:rPr lang="es-ES" sz="900" dirty="0" err="1"/>
                        <a:t>user_id</a:t>
                      </a:r>
                      <a:endParaRPr lang="es-PE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90730"/>
                  </a:ext>
                </a:extLst>
              </a:tr>
            </a:tbl>
          </a:graphicData>
        </a:graphic>
      </p:graphicFrame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9AE3FF24-A3C6-1560-054F-DD5E7C8F86CA}"/>
              </a:ext>
            </a:extLst>
          </p:cNvPr>
          <p:cNvCxnSpPr>
            <a:cxnSpLocks/>
            <a:stCxn id="18" idx="3"/>
            <a:endCxn id="1026" idx="1"/>
          </p:cNvCxnSpPr>
          <p:nvPr/>
        </p:nvCxnSpPr>
        <p:spPr>
          <a:xfrm flipV="1">
            <a:off x="1699796" y="2482083"/>
            <a:ext cx="3017588" cy="1516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Tabla 32">
            <a:extLst>
              <a:ext uri="{FF2B5EF4-FFF2-40B4-BE49-F238E27FC236}">
                <a16:creationId xmlns:a16="http://schemas.microsoft.com/office/drawing/2014/main" id="{E5A9D50B-119B-A43A-60C5-FD73A9C747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151190"/>
              </p:ext>
            </p:extLst>
          </p:nvPr>
        </p:nvGraphicFramePr>
        <p:xfrm>
          <a:off x="2682904" y="2358340"/>
          <a:ext cx="1490506" cy="265697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90506">
                  <a:extLst>
                    <a:ext uri="{9D8B030D-6E8A-4147-A177-3AD203B41FA5}">
                      <a16:colId xmlns:a16="http://schemas.microsoft.com/office/drawing/2014/main" val="1146930885"/>
                    </a:ext>
                  </a:extLst>
                </a:gridCol>
              </a:tblGrid>
              <a:tr h="287328">
                <a:tc>
                  <a:txBody>
                    <a:bodyPr/>
                    <a:lstStyle/>
                    <a:p>
                      <a:r>
                        <a:rPr lang="es-PE" sz="900" dirty="0" err="1">
                          <a:solidFill>
                            <a:schemeClr val="bg1"/>
                          </a:solidFill>
                        </a:rPr>
                        <a:t>conversions</a:t>
                      </a:r>
                      <a:endParaRPr lang="es-PE" sz="9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4489"/>
                  </a:ext>
                </a:extLst>
              </a:tr>
              <a:tr h="263294">
                <a:tc>
                  <a:txBody>
                    <a:bodyPr/>
                    <a:lstStyle/>
                    <a:p>
                      <a:r>
                        <a:rPr lang="es-ES" sz="900" dirty="0" err="1"/>
                        <a:t>product_id</a:t>
                      </a:r>
                      <a:endParaRPr lang="es-PE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5464584"/>
                  </a:ext>
                </a:extLst>
              </a:tr>
              <a:tr h="2632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900" dirty="0" err="1"/>
                        <a:t>warehouse_id</a:t>
                      </a:r>
                      <a:endParaRPr lang="es-PE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90730"/>
                  </a:ext>
                </a:extLst>
              </a:tr>
              <a:tr h="263294">
                <a:tc>
                  <a:txBody>
                    <a:bodyPr/>
                    <a:lstStyle/>
                    <a:p>
                      <a:r>
                        <a:rPr lang="es-ES" sz="900" dirty="0" err="1"/>
                        <a:t>unit_start_id</a:t>
                      </a:r>
                      <a:endParaRPr lang="es-PE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281226"/>
                  </a:ext>
                </a:extLst>
              </a:tr>
              <a:tr h="2632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900" dirty="0" err="1"/>
                        <a:t>unit_end_id</a:t>
                      </a:r>
                      <a:endParaRPr lang="es-PE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7851859"/>
                  </a:ext>
                </a:extLst>
              </a:tr>
              <a:tr h="2632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900" dirty="0" err="1"/>
                        <a:t>user_id</a:t>
                      </a:r>
                      <a:endParaRPr lang="es-PE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1232739"/>
                  </a:ext>
                </a:extLst>
              </a:tr>
              <a:tr h="263294">
                <a:tc>
                  <a:txBody>
                    <a:bodyPr/>
                    <a:lstStyle/>
                    <a:p>
                      <a:r>
                        <a:rPr lang="es-ES" sz="900" dirty="0" err="1"/>
                        <a:t>quantity_start</a:t>
                      </a:r>
                      <a:endParaRPr lang="es-PE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807339"/>
                  </a:ext>
                </a:extLst>
              </a:tr>
              <a:tr h="263294">
                <a:tc>
                  <a:txBody>
                    <a:bodyPr/>
                    <a:lstStyle/>
                    <a:p>
                      <a:r>
                        <a:rPr lang="es-ES" sz="900" dirty="0" err="1"/>
                        <a:t>quantity_end</a:t>
                      </a:r>
                      <a:endParaRPr lang="es-PE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0403980"/>
                  </a:ext>
                </a:extLst>
              </a:tr>
              <a:tr h="263294">
                <a:tc>
                  <a:txBody>
                    <a:bodyPr/>
                    <a:lstStyle/>
                    <a:p>
                      <a:r>
                        <a:rPr lang="es-ES" sz="900" dirty="0" err="1"/>
                        <a:t>quantity</a:t>
                      </a:r>
                      <a:endParaRPr lang="es-PE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4345665"/>
                  </a:ext>
                </a:extLst>
              </a:tr>
              <a:tr h="263294">
                <a:tc>
                  <a:txBody>
                    <a:bodyPr/>
                    <a:lstStyle/>
                    <a:p>
                      <a:r>
                        <a:rPr lang="es-ES" sz="900" dirty="0" err="1"/>
                        <a:t>description</a:t>
                      </a:r>
                      <a:endParaRPr lang="es-PE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191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28971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3D432960-99FB-5ED2-475C-C4F3FA3626C9}"/>
              </a:ext>
            </a:extLst>
          </p:cNvPr>
          <p:cNvGrpSpPr/>
          <p:nvPr/>
        </p:nvGrpSpPr>
        <p:grpSpPr>
          <a:xfrm>
            <a:off x="6446480" y="345197"/>
            <a:ext cx="1388110" cy="514606"/>
            <a:chOff x="6550478" y="202264"/>
            <a:chExt cx="1388110" cy="514606"/>
          </a:xfrm>
        </p:grpSpPr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8C1E2327-0DFB-472C-77F1-DAAA59687C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50478" y="202264"/>
              <a:ext cx="1318778" cy="350259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/>
          </p:spPr>
        </p:pic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554D9BB6-0335-05BA-CC48-411B91B7E32E}"/>
                </a:ext>
              </a:extLst>
            </p:cNvPr>
            <p:cNvSpPr/>
            <p:nvPr/>
          </p:nvSpPr>
          <p:spPr>
            <a:xfrm>
              <a:off x="6685368" y="572225"/>
              <a:ext cx="1253220" cy="12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800" dirty="0">
                  <a:solidFill>
                    <a:srgbClr val="000000"/>
                  </a:solidFill>
                </a:rPr>
                <a:t>laravest.com</a:t>
              </a:r>
              <a:endParaRPr lang="es-PE" sz="800" dirty="0">
                <a:solidFill>
                  <a:srgbClr val="000000"/>
                </a:solidFill>
              </a:endParaRPr>
            </a:p>
          </p:txBody>
        </p:sp>
        <p:grpSp>
          <p:nvGrpSpPr>
            <p:cNvPr id="5" name="Google Shape;9198;p51">
              <a:extLst>
                <a:ext uri="{FF2B5EF4-FFF2-40B4-BE49-F238E27FC236}">
                  <a16:creationId xmlns:a16="http://schemas.microsoft.com/office/drawing/2014/main" id="{A23DAEB8-F683-6056-CBB4-EDBAA7AD3A04}"/>
                </a:ext>
              </a:extLst>
            </p:cNvPr>
            <p:cNvGrpSpPr/>
            <p:nvPr/>
          </p:nvGrpSpPr>
          <p:grpSpPr>
            <a:xfrm>
              <a:off x="6807462" y="553579"/>
              <a:ext cx="147520" cy="163291"/>
              <a:chOff x="3122257" y="1508594"/>
              <a:chExt cx="294850" cy="349434"/>
            </a:xfrm>
          </p:grpSpPr>
          <p:sp>
            <p:nvSpPr>
              <p:cNvPr id="6" name="Google Shape;9199;p51">
                <a:extLst>
                  <a:ext uri="{FF2B5EF4-FFF2-40B4-BE49-F238E27FC236}">
                    <a16:creationId xmlns:a16="http://schemas.microsoft.com/office/drawing/2014/main" id="{B7E2A69C-DBCF-CEA0-9E11-8A4D33139794}"/>
                  </a:ext>
                </a:extLst>
              </p:cNvPr>
              <p:cNvSpPr/>
              <p:nvPr/>
            </p:nvSpPr>
            <p:spPr>
              <a:xfrm>
                <a:off x="3226110" y="1659042"/>
                <a:ext cx="87557" cy="29568"/>
              </a:xfrm>
              <a:custGeom>
                <a:avLst/>
                <a:gdLst/>
                <a:ahLst/>
                <a:cxnLst/>
                <a:rect l="l" t="t" r="r" b="b"/>
                <a:pathLst>
                  <a:path w="2751" h="929" extrusionOk="0">
                    <a:moveTo>
                      <a:pt x="1099" y="0"/>
                    </a:moveTo>
                    <a:cubicBezTo>
                      <a:pt x="771" y="0"/>
                      <a:pt x="476" y="33"/>
                      <a:pt x="286" y="60"/>
                    </a:cubicBezTo>
                    <a:cubicBezTo>
                      <a:pt x="119" y="96"/>
                      <a:pt x="0" y="227"/>
                      <a:pt x="0" y="393"/>
                    </a:cubicBezTo>
                    <a:lnTo>
                      <a:pt x="0" y="762"/>
                    </a:lnTo>
                    <a:cubicBezTo>
                      <a:pt x="0" y="846"/>
                      <a:pt x="72" y="929"/>
                      <a:pt x="167" y="929"/>
                    </a:cubicBezTo>
                    <a:cubicBezTo>
                      <a:pt x="250" y="929"/>
                      <a:pt x="322" y="846"/>
                      <a:pt x="322" y="762"/>
                    </a:cubicBezTo>
                    <a:lnTo>
                      <a:pt x="322" y="393"/>
                    </a:lnTo>
                    <a:cubicBezTo>
                      <a:pt x="322" y="393"/>
                      <a:pt x="322" y="369"/>
                      <a:pt x="345" y="369"/>
                    </a:cubicBezTo>
                    <a:cubicBezTo>
                      <a:pt x="509" y="350"/>
                      <a:pt x="813" y="315"/>
                      <a:pt x="1144" y="315"/>
                    </a:cubicBezTo>
                    <a:cubicBezTo>
                      <a:pt x="1222" y="315"/>
                      <a:pt x="1302" y="317"/>
                      <a:pt x="1381" y="322"/>
                    </a:cubicBezTo>
                    <a:cubicBezTo>
                      <a:pt x="1893" y="358"/>
                      <a:pt x="2250" y="488"/>
                      <a:pt x="2465" y="703"/>
                    </a:cubicBezTo>
                    <a:cubicBezTo>
                      <a:pt x="2494" y="733"/>
                      <a:pt x="2536" y="747"/>
                      <a:pt x="2578" y="747"/>
                    </a:cubicBezTo>
                    <a:cubicBezTo>
                      <a:pt x="2619" y="747"/>
                      <a:pt x="2661" y="733"/>
                      <a:pt x="2691" y="703"/>
                    </a:cubicBezTo>
                    <a:cubicBezTo>
                      <a:pt x="2750" y="643"/>
                      <a:pt x="2750" y="536"/>
                      <a:pt x="2679" y="477"/>
                    </a:cubicBezTo>
                    <a:cubicBezTo>
                      <a:pt x="2297" y="95"/>
                      <a:pt x="1652" y="0"/>
                      <a:pt x="1099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solidFill>
                  <a:srgbClr val="000000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" name="Google Shape;9200;p51">
                <a:extLst>
                  <a:ext uri="{FF2B5EF4-FFF2-40B4-BE49-F238E27FC236}">
                    <a16:creationId xmlns:a16="http://schemas.microsoft.com/office/drawing/2014/main" id="{E3B3010B-632C-E3B9-7B16-A8201C9500E7}"/>
                  </a:ext>
                </a:extLst>
              </p:cNvPr>
              <p:cNvSpPr/>
              <p:nvPr/>
            </p:nvSpPr>
            <p:spPr>
              <a:xfrm>
                <a:off x="3171144" y="1612033"/>
                <a:ext cx="196694" cy="245613"/>
              </a:xfrm>
              <a:custGeom>
                <a:avLst/>
                <a:gdLst/>
                <a:ahLst/>
                <a:cxnLst/>
                <a:rect l="l" t="t" r="r" b="b"/>
                <a:pathLst>
                  <a:path w="6180" h="7717" extrusionOk="0">
                    <a:moveTo>
                      <a:pt x="4835" y="334"/>
                    </a:moveTo>
                    <a:lnTo>
                      <a:pt x="4835" y="1894"/>
                    </a:lnTo>
                    <a:cubicBezTo>
                      <a:pt x="4835" y="2132"/>
                      <a:pt x="4775" y="2358"/>
                      <a:pt x="4692" y="2561"/>
                    </a:cubicBezTo>
                    <a:cubicBezTo>
                      <a:pt x="4668" y="2585"/>
                      <a:pt x="4668" y="2608"/>
                      <a:pt x="4668" y="2644"/>
                    </a:cubicBezTo>
                    <a:lnTo>
                      <a:pt x="4668" y="3097"/>
                    </a:lnTo>
                    <a:cubicBezTo>
                      <a:pt x="4668" y="3537"/>
                      <a:pt x="4489" y="3930"/>
                      <a:pt x="4180" y="4228"/>
                    </a:cubicBezTo>
                    <a:cubicBezTo>
                      <a:pt x="3900" y="4497"/>
                      <a:pt x="3532" y="4649"/>
                      <a:pt x="3129" y="4649"/>
                    </a:cubicBezTo>
                    <a:cubicBezTo>
                      <a:pt x="3087" y="4649"/>
                      <a:pt x="3044" y="4648"/>
                      <a:pt x="3001" y="4644"/>
                    </a:cubicBezTo>
                    <a:cubicBezTo>
                      <a:pt x="2168" y="4597"/>
                      <a:pt x="1537" y="3894"/>
                      <a:pt x="1537" y="3037"/>
                    </a:cubicBezTo>
                    <a:lnTo>
                      <a:pt x="1537" y="2644"/>
                    </a:lnTo>
                    <a:cubicBezTo>
                      <a:pt x="1537" y="2608"/>
                      <a:pt x="1537" y="2597"/>
                      <a:pt x="1513" y="2561"/>
                    </a:cubicBezTo>
                    <a:cubicBezTo>
                      <a:pt x="1418" y="2358"/>
                      <a:pt x="1370" y="2120"/>
                      <a:pt x="1370" y="1894"/>
                    </a:cubicBezTo>
                    <a:lnTo>
                      <a:pt x="1370" y="1549"/>
                    </a:lnTo>
                    <a:cubicBezTo>
                      <a:pt x="1370" y="882"/>
                      <a:pt x="1918" y="334"/>
                      <a:pt x="2584" y="334"/>
                    </a:cubicBezTo>
                    <a:close/>
                    <a:moveTo>
                      <a:pt x="3954" y="4763"/>
                    </a:moveTo>
                    <a:lnTo>
                      <a:pt x="3954" y="5061"/>
                    </a:lnTo>
                    <a:lnTo>
                      <a:pt x="3096" y="5656"/>
                    </a:lnTo>
                    <a:lnTo>
                      <a:pt x="2215" y="5061"/>
                    </a:lnTo>
                    <a:lnTo>
                      <a:pt x="2215" y="4763"/>
                    </a:lnTo>
                    <a:cubicBezTo>
                      <a:pt x="2441" y="4883"/>
                      <a:pt x="2691" y="4966"/>
                      <a:pt x="2965" y="4978"/>
                    </a:cubicBezTo>
                    <a:lnTo>
                      <a:pt x="3096" y="4978"/>
                    </a:lnTo>
                    <a:cubicBezTo>
                      <a:pt x="3406" y="4978"/>
                      <a:pt x="3704" y="4894"/>
                      <a:pt x="3954" y="4763"/>
                    </a:cubicBezTo>
                    <a:close/>
                    <a:moveTo>
                      <a:pt x="2084" y="5359"/>
                    </a:moveTo>
                    <a:lnTo>
                      <a:pt x="2846" y="5883"/>
                    </a:lnTo>
                    <a:lnTo>
                      <a:pt x="2441" y="6276"/>
                    </a:lnTo>
                    <a:lnTo>
                      <a:pt x="2430" y="6276"/>
                    </a:lnTo>
                    <a:lnTo>
                      <a:pt x="1918" y="5525"/>
                    </a:lnTo>
                    <a:lnTo>
                      <a:pt x="2084" y="5359"/>
                    </a:lnTo>
                    <a:close/>
                    <a:moveTo>
                      <a:pt x="4108" y="5347"/>
                    </a:moveTo>
                    <a:lnTo>
                      <a:pt x="4275" y="5514"/>
                    </a:lnTo>
                    <a:lnTo>
                      <a:pt x="3763" y="6276"/>
                    </a:lnTo>
                    <a:lnTo>
                      <a:pt x="3751" y="6276"/>
                    </a:lnTo>
                    <a:lnTo>
                      <a:pt x="3346" y="5871"/>
                    </a:lnTo>
                    <a:lnTo>
                      <a:pt x="4108" y="5347"/>
                    </a:lnTo>
                    <a:close/>
                    <a:moveTo>
                      <a:pt x="2572" y="1"/>
                    </a:moveTo>
                    <a:cubicBezTo>
                      <a:pt x="1727" y="1"/>
                      <a:pt x="1037" y="692"/>
                      <a:pt x="1037" y="1537"/>
                    </a:cubicBezTo>
                    <a:lnTo>
                      <a:pt x="1037" y="1882"/>
                    </a:lnTo>
                    <a:cubicBezTo>
                      <a:pt x="1037" y="2144"/>
                      <a:pt x="1096" y="2418"/>
                      <a:pt x="1215" y="2668"/>
                    </a:cubicBezTo>
                    <a:lnTo>
                      <a:pt x="1215" y="3025"/>
                    </a:lnTo>
                    <a:cubicBezTo>
                      <a:pt x="1215" y="3620"/>
                      <a:pt x="1489" y="4168"/>
                      <a:pt x="1906" y="4525"/>
                    </a:cubicBezTo>
                    <a:lnTo>
                      <a:pt x="1906" y="5061"/>
                    </a:lnTo>
                    <a:lnTo>
                      <a:pt x="1608" y="5383"/>
                    </a:lnTo>
                    <a:cubicBezTo>
                      <a:pt x="1572" y="5406"/>
                      <a:pt x="1560" y="5454"/>
                      <a:pt x="1560" y="5502"/>
                    </a:cubicBezTo>
                    <a:lnTo>
                      <a:pt x="560" y="5859"/>
                    </a:lnTo>
                    <a:cubicBezTo>
                      <a:pt x="239" y="5978"/>
                      <a:pt x="1" y="6299"/>
                      <a:pt x="1" y="6657"/>
                    </a:cubicBezTo>
                    <a:lnTo>
                      <a:pt x="1" y="7549"/>
                    </a:lnTo>
                    <a:cubicBezTo>
                      <a:pt x="1" y="7645"/>
                      <a:pt x="72" y="7716"/>
                      <a:pt x="167" y="7716"/>
                    </a:cubicBezTo>
                    <a:cubicBezTo>
                      <a:pt x="251" y="7716"/>
                      <a:pt x="322" y="7645"/>
                      <a:pt x="322" y="7549"/>
                    </a:cubicBezTo>
                    <a:lnTo>
                      <a:pt x="322" y="6657"/>
                    </a:lnTo>
                    <a:cubicBezTo>
                      <a:pt x="322" y="6430"/>
                      <a:pt x="465" y="6240"/>
                      <a:pt x="667" y="6168"/>
                    </a:cubicBezTo>
                    <a:lnTo>
                      <a:pt x="1715" y="5775"/>
                    </a:lnTo>
                    <a:lnTo>
                      <a:pt x="2144" y="6430"/>
                    </a:lnTo>
                    <a:cubicBezTo>
                      <a:pt x="2203" y="6526"/>
                      <a:pt x="2287" y="6561"/>
                      <a:pt x="2382" y="6585"/>
                    </a:cubicBezTo>
                    <a:lnTo>
                      <a:pt x="2406" y="6585"/>
                    </a:lnTo>
                    <a:cubicBezTo>
                      <a:pt x="2501" y="6585"/>
                      <a:pt x="2584" y="6549"/>
                      <a:pt x="2644" y="6478"/>
                    </a:cubicBezTo>
                    <a:lnTo>
                      <a:pt x="2918" y="6204"/>
                    </a:lnTo>
                    <a:lnTo>
                      <a:pt x="2918" y="7549"/>
                    </a:lnTo>
                    <a:cubicBezTo>
                      <a:pt x="2918" y="7633"/>
                      <a:pt x="2989" y="7716"/>
                      <a:pt x="3084" y="7716"/>
                    </a:cubicBezTo>
                    <a:cubicBezTo>
                      <a:pt x="3168" y="7716"/>
                      <a:pt x="3239" y="7633"/>
                      <a:pt x="3239" y="7549"/>
                    </a:cubicBezTo>
                    <a:lnTo>
                      <a:pt x="3239" y="6204"/>
                    </a:lnTo>
                    <a:lnTo>
                      <a:pt x="3513" y="6478"/>
                    </a:lnTo>
                    <a:cubicBezTo>
                      <a:pt x="3573" y="6537"/>
                      <a:pt x="3656" y="6585"/>
                      <a:pt x="3751" y="6585"/>
                    </a:cubicBezTo>
                    <a:lnTo>
                      <a:pt x="3775" y="6585"/>
                    </a:lnTo>
                    <a:cubicBezTo>
                      <a:pt x="3882" y="6561"/>
                      <a:pt x="3977" y="6526"/>
                      <a:pt x="4013" y="6430"/>
                    </a:cubicBezTo>
                    <a:lnTo>
                      <a:pt x="4454" y="5775"/>
                    </a:lnTo>
                    <a:lnTo>
                      <a:pt x="5489" y="6168"/>
                    </a:lnTo>
                    <a:cubicBezTo>
                      <a:pt x="5704" y="6240"/>
                      <a:pt x="5835" y="6430"/>
                      <a:pt x="5835" y="6657"/>
                    </a:cubicBezTo>
                    <a:lnTo>
                      <a:pt x="5835" y="7549"/>
                    </a:lnTo>
                    <a:cubicBezTo>
                      <a:pt x="5835" y="7645"/>
                      <a:pt x="5906" y="7716"/>
                      <a:pt x="6001" y="7716"/>
                    </a:cubicBezTo>
                    <a:cubicBezTo>
                      <a:pt x="6085" y="7716"/>
                      <a:pt x="6156" y="7645"/>
                      <a:pt x="6156" y="7549"/>
                    </a:cubicBezTo>
                    <a:lnTo>
                      <a:pt x="6156" y="6657"/>
                    </a:lnTo>
                    <a:cubicBezTo>
                      <a:pt x="6180" y="6311"/>
                      <a:pt x="5954" y="6002"/>
                      <a:pt x="5620" y="5883"/>
                    </a:cubicBezTo>
                    <a:lnTo>
                      <a:pt x="4632" y="5525"/>
                    </a:lnTo>
                    <a:cubicBezTo>
                      <a:pt x="4632" y="5478"/>
                      <a:pt x="4608" y="5442"/>
                      <a:pt x="4585" y="5406"/>
                    </a:cubicBezTo>
                    <a:lnTo>
                      <a:pt x="4287" y="5097"/>
                    </a:lnTo>
                    <a:lnTo>
                      <a:pt x="4287" y="4549"/>
                    </a:lnTo>
                    <a:cubicBezTo>
                      <a:pt x="4311" y="4513"/>
                      <a:pt x="4346" y="4490"/>
                      <a:pt x="4370" y="4466"/>
                    </a:cubicBezTo>
                    <a:cubicBezTo>
                      <a:pt x="4751" y="4109"/>
                      <a:pt x="4966" y="3620"/>
                      <a:pt x="4966" y="3097"/>
                    </a:cubicBezTo>
                    <a:lnTo>
                      <a:pt x="4966" y="2680"/>
                    </a:lnTo>
                    <a:cubicBezTo>
                      <a:pt x="5085" y="2430"/>
                      <a:pt x="5144" y="2180"/>
                      <a:pt x="5144" y="1894"/>
                    </a:cubicBezTo>
                    <a:lnTo>
                      <a:pt x="5144" y="168"/>
                    </a:lnTo>
                    <a:cubicBezTo>
                      <a:pt x="5144" y="72"/>
                      <a:pt x="5073" y="1"/>
                      <a:pt x="4989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solidFill>
                  <a:srgbClr val="000000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9201;p51">
                <a:extLst>
                  <a:ext uri="{FF2B5EF4-FFF2-40B4-BE49-F238E27FC236}">
                    <a16:creationId xmlns:a16="http://schemas.microsoft.com/office/drawing/2014/main" id="{06C79C4E-08B2-A1F3-D392-69AEC35BD883}"/>
                  </a:ext>
                </a:extLst>
              </p:cNvPr>
              <p:cNvSpPr/>
              <p:nvPr/>
            </p:nvSpPr>
            <p:spPr>
              <a:xfrm>
                <a:off x="3204117" y="1836767"/>
                <a:ext cx="10630" cy="21261"/>
              </a:xfrm>
              <a:custGeom>
                <a:avLst/>
                <a:gdLst/>
                <a:ahLst/>
                <a:cxnLst/>
                <a:rect l="l" t="t" r="r" b="b"/>
                <a:pathLst>
                  <a:path w="334" h="668" extrusionOk="0">
                    <a:moveTo>
                      <a:pt x="167" y="0"/>
                    </a:moveTo>
                    <a:cubicBezTo>
                      <a:pt x="84" y="0"/>
                      <a:pt x="1" y="72"/>
                      <a:pt x="1" y="167"/>
                    </a:cubicBezTo>
                    <a:lnTo>
                      <a:pt x="1" y="500"/>
                    </a:lnTo>
                    <a:cubicBezTo>
                      <a:pt x="1" y="596"/>
                      <a:pt x="84" y="667"/>
                      <a:pt x="167" y="667"/>
                    </a:cubicBezTo>
                    <a:cubicBezTo>
                      <a:pt x="262" y="667"/>
                      <a:pt x="334" y="596"/>
                      <a:pt x="334" y="500"/>
                    </a:cubicBezTo>
                    <a:lnTo>
                      <a:pt x="334" y="167"/>
                    </a:lnTo>
                    <a:cubicBezTo>
                      <a:pt x="334" y="72"/>
                      <a:pt x="262" y="0"/>
                      <a:pt x="167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solidFill>
                  <a:srgbClr val="000000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9202;p51">
                <a:extLst>
                  <a:ext uri="{FF2B5EF4-FFF2-40B4-BE49-F238E27FC236}">
                    <a16:creationId xmlns:a16="http://schemas.microsoft.com/office/drawing/2014/main" id="{B9401D43-1BFE-0684-F133-F8125CAA5EEF}"/>
                  </a:ext>
                </a:extLst>
              </p:cNvPr>
              <p:cNvSpPr/>
              <p:nvPr/>
            </p:nvSpPr>
            <p:spPr>
              <a:xfrm>
                <a:off x="3324616" y="1836767"/>
                <a:ext cx="10280" cy="21261"/>
              </a:xfrm>
              <a:custGeom>
                <a:avLst/>
                <a:gdLst/>
                <a:ahLst/>
                <a:cxnLst/>
                <a:rect l="l" t="t" r="r" b="b"/>
                <a:pathLst>
                  <a:path w="323" h="668" extrusionOk="0">
                    <a:moveTo>
                      <a:pt x="167" y="0"/>
                    </a:moveTo>
                    <a:cubicBezTo>
                      <a:pt x="72" y="0"/>
                      <a:pt x="1" y="72"/>
                      <a:pt x="1" y="167"/>
                    </a:cubicBezTo>
                    <a:lnTo>
                      <a:pt x="1" y="500"/>
                    </a:lnTo>
                    <a:cubicBezTo>
                      <a:pt x="1" y="596"/>
                      <a:pt x="72" y="667"/>
                      <a:pt x="167" y="667"/>
                    </a:cubicBezTo>
                    <a:cubicBezTo>
                      <a:pt x="251" y="667"/>
                      <a:pt x="322" y="596"/>
                      <a:pt x="322" y="500"/>
                    </a:cubicBezTo>
                    <a:lnTo>
                      <a:pt x="322" y="167"/>
                    </a:lnTo>
                    <a:cubicBezTo>
                      <a:pt x="322" y="72"/>
                      <a:pt x="251" y="0"/>
                      <a:pt x="167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solidFill>
                  <a:srgbClr val="000000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9203;p51">
                <a:extLst>
                  <a:ext uri="{FF2B5EF4-FFF2-40B4-BE49-F238E27FC236}">
                    <a16:creationId xmlns:a16="http://schemas.microsoft.com/office/drawing/2014/main" id="{3BB2B5E1-3380-692E-B5DA-C01ECB6D6C4F}"/>
                  </a:ext>
                </a:extLst>
              </p:cNvPr>
              <p:cNvSpPr/>
              <p:nvPr/>
            </p:nvSpPr>
            <p:spPr>
              <a:xfrm>
                <a:off x="3122257" y="1508594"/>
                <a:ext cx="294850" cy="278554"/>
              </a:xfrm>
              <a:custGeom>
                <a:avLst/>
                <a:gdLst/>
                <a:ahLst/>
                <a:cxnLst/>
                <a:rect l="l" t="t" r="r" b="b"/>
                <a:pathLst>
                  <a:path w="9264" h="8752" extrusionOk="0">
                    <a:moveTo>
                      <a:pt x="3096" y="584"/>
                    </a:moveTo>
                    <a:lnTo>
                      <a:pt x="3096" y="584"/>
                    </a:lnTo>
                    <a:cubicBezTo>
                      <a:pt x="2858" y="798"/>
                      <a:pt x="2620" y="1060"/>
                      <a:pt x="2430" y="1382"/>
                    </a:cubicBezTo>
                    <a:cubicBezTo>
                      <a:pt x="2299" y="1584"/>
                      <a:pt x="2156" y="1810"/>
                      <a:pt x="2061" y="2048"/>
                    </a:cubicBezTo>
                    <a:lnTo>
                      <a:pt x="1168" y="2048"/>
                    </a:lnTo>
                    <a:cubicBezTo>
                      <a:pt x="1656" y="1394"/>
                      <a:pt x="2322" y="882"/>
                      <a:pt x="3096" y="584"/>
                    </a:cubicBezTo>
                    <a:close/>
                    <a:moveTo>
                      <a:pt x="4466" y="310"/>
                    </a:moveTo>
                    <a:lnTo>
                      <a:pt x="4466" y="2048"/>
                    </a:lnTo>
                    <a:lnTo>
                      <a:pt x="2418" y="2048"/>
                    </a:lnTo>
                    <a:cubicBezTo>
                      <a:pt x="2894" y="1048"/>
                      <a:pt x="3632" y="382"/>
                      <a:pt x="4466" y="310"/>
                    </a:cubicBezTo>
                    <a:close/>
                    <a:moveTo>
                      <a:pt x="4799" y="310"/>
                    </a:moveTo>
                    <a:cubicBezTo>
                      <a:pt x="5644" y="382"/>
                      <a:pt x="6371" y="1048"/>
                      <a:pt x="6847" y="2048"/>
                    </a:cubicBezTo>
                    <a:lnTo>
                      <a:pt x="4799" y="2048"/>
                    </a:lnTo>
                    <a:lnTo>
                      <a:pt x="4799" y="310"/>
                    </a:lnTo>
                    <a:close/>
                    <a:moveTo>
                      <a:pt x="6168" y="608"/>
                    </a:moveTo>
                    <a:cubicBezTo>
                      <a:pt x="6942" y="905"/>
                      <a:pt x="7609" y="1405"/>
                      <a:pt x="8097" y="2060"/>
                    </a:cubicBezTo>
                    <a:lnTo>
                      <a:pt x="7204" y="2060"/>
                    </a:lnTo>
                    <a:cubicBezTo>
                      <a:pt x="7097" y="1810"/>
                      <a:pt x="6966" y="1584"/>
                      <a:pt x="6835" y="1382"/>
                    </a:cubicBezTo>
                    <a:cubicBezTo>
                      <a:pt x="6621" y="1072"/>
                      <a:pt x="6406" y="810"/>
                      <a:pt x="6168" y="608"/>
                    </a:cubicBezTo>
                    <a:close/>
                    <a:moveTo>
                      <a:pt x="1941" y="2382"/>
                    </a:moveTo>
                    <a:cubicBezTo>
                      <a:pt x="1703" y="3013"/>
                      <a:pt x="1560" y="3715"/>
                      <a:pt x="1549" y="4465"/>
                    </a:cubicBezTo>
                    <a:lnTo>
                      <a:pt x="322" y="4465"/>
                    </a:lnTo>
                    <a:cubicBezTo>
                      <a:pt x="358" y="3703"/>
                      <a:pt x="584" y="2989"/>
                      <a:pt x="953" y="2382"/>
                    </a:cubicBezTo>
                    <a:close/>
                    <a:moveTo>
                      <a:pt x="8323" y="2382"/>
                    </a:moveTo>
                    <a:cubicBezTo>
                      <a:pt x="8692" y="2989"/>
                      <a:pt x="8919" y="3703"/>
                      <a:pt x="8942" y="4465"/>
                    </a:cubicBezTo>
                    <a:lnTo>
                      <a:pt x="7728" y="4465"/>
                    </a:lnTo>
                    <a:cubicBezTo>
                      <a:pt x="7692" y="3715"/>
                      <a:pt x="7561" y="3013"/>
                      <a:pt x="7335" y="2382"/>
                    </a:cubicBezTo>
                    <a:close/>
                    <a:moveTo>
                      <a:pt x="1537" y="4787"/>
                    </a:moveTo>
                    <a:cubicBezTo>
                      <a:pt x="1560" y="5466"/>
                      <a:pt x="1668" y="6132"/>
                      <a:pt x="1882" y="6739"/>
                    </a:cubicBezTo>
                    <a:lnTo>
                      <a:pt x="1918" y="6870"/>
                    </a:lnTo>
                    <a:lnTo>
                      <a:pt x="941" y="6870"/>
                    </a:lnTo>
                    <a:cubicBezTo>
                      <a:pt x="572" y="6239"/>
                      <a:pt x="346" y="5525"/>
                      <a:pt x="310" y="4787"/>
                    </a:cubicBezTo>
                    <a:close/>
                    <a:moveTo>
                      <a:pt x="8919" y="4787"/>
                    </a:moveTo>
                    <a:cubicBezTo>
                      <a:pt x="8919" y="5501"/>
                      <a:pt x="8704" y="6204"/>
                      <a:pt x="8347" y="6811"/>
                    </a:cubicBezTo>
                    <a:cubicBezTo>
                      <a:pt x="8335" y="6823"/>
                      <a:pt x="8323" y="6859"/>
                      <a:pt x="8311" y="6870"/>
                    </a:cubicBezTo>
                    <a:lnTo>
                      <a:pt x="7323" y="6870"/>
                    </a:lnTo>
                    <a:lnTo>
                      <a:pt x="7371" y="6739"/>
                    </a:lnTo>
                    <a:cubicBezTo>
                      <a:pt x="7573" y="6120"/>
                      <a:pt x="7680" y="5466"/>
                      <a:pt x="7692" y="4787"/>
                    </a:cubicBezTo>
                    <a:close/>
                    <a:moveTo>
                      <a:pt x="4632" y="1"/>
                    </a:moveTo>
                    <a:cubicBezTo>
                      <a:pt x="3394" y="1"/>
                      <a:pt x="2239" y="477"/>
                      <a:pt x="1358" y="1346"/>
                    </a:cubicBezTo>
                    <a:cubicBezTo>
                      <a:pt x="477" y="2227"/>
                      <a:pt x="1" y="3382"/>
                      <a:pt x="1" y="4620"/>
                    </a:cubicBezTo>
                    <a:cubicBezTo>
                      <a:pt x="1" y="6358"/>
                      <a:pt x="953" y="7930"/>
                      <a:pt x="2501" y="8728"/>
                    </a:cubicBezTo>
                    <a:cubicBezTo>
                      <a:pt x="2537" y="8752"/>
                      <a:pt x="2549" y="8752"/>
                      <a:pt x="2573" y="8752"/>
                    </a:cubicBezTo>
                    <a:cubicBezTo>
                      <a:pt x="2632" y="8752"/>
                      <a:pt x="2692" y="8716"/>
                      <a:pt x="2727" y="8656"/>
                    </a:cubicBezTo>
                    <a:cubicBezTo>
                      <a:pt x="2775" y="8585"/>
                      <a:pt x="2739" y="8478"/>
                      <a:pt x="2656" y="8430"/>
                    </a:cubicBezTo>
                    <a:cubicBezTo>
                      <a:pt x="2061" y="8121"/>
                      <a:pt x="1560" y="7692"/>
                      <a:pt x="1179" y="7180"/>
                    </a:cubicBezTo>
                    <a:lnTo>
                      <a:pt x="2072" y="7180"/>
                    </a:lnTo>
                    <a:cubicBezTo>
                      <a:pt x="2263" y="7632"/>
                      <a:pt x="2513" y="8013"/>
                      <a:pt x="2799" y="8335"/>
                    </a:cubicBezTo>
                    <a:cubicBezTo>
                      <a:pt x="2831" y="8368"/>
                      <a:pt x="2879" y="8386"/>
                      <a:pt x="2924" y="8386"/>
                    </a:cubicBezTo>
                    <a:cubicBezTo>
                      <a:pt x="2962" y="8386"/>
                      <a:pt x="2998" y="8374"/>
                      <a:pt x="3025" y="8347"/>
                    </a:cubicBezTo>
                    <a:cubicBezTo>
                      <a:pt x="3084" y="8287"/>
                      <a:pt x="3096" y="8180"/>
                      <a:pt x="3037" y="8121"/>
                    </a:cubicBezTo>
                    <a:cubicBezTo>
                      <a:pt x="2799" y="7859"/>
                      <a:pt x="2596" y="7537"/>
                      <a:pt x="2430" y="7180"/>
                    </a:cubicBezTo>
                    <a:cubicBezTo>
                      <a:pt x="2501" y="7168"/>
                      <a:pt x="2561" y="7109"/>
                      <a:pt x="2561" y="7025"/>
                    </a:cubicBezTo>
                    <a:cubicBezTo>
                      <a:pt x="2561" y="6930"/>
                      <a:pt x="2489" y="6859"/>
                      <a:pt x="2394" y="6859"/>
                    </a:cubicBezTo>
                    <a:lnTo>
                      <a:pt x="2275" y="6859"/>
                    </a:lnTo>
                    <a:cubicBezTo>
                      <a:pt x="2025" y="6228"/>
                      <a:pt x="1894" y="5513"/>
                      <a:pt x="1882" y="4775"/>
                    </a:cubicBezTo>
                    <a:lnTo>
                      <a:pt x="2061" y="4775"/>
                    </a:lnTo>
                    <a:cubicBezTo>
                      <a:pt x="2144" y="4775"/>
                      <a:pt x="2215" y="4704"/>
                      <a:pt x="2215" y="4608"/>
                    </a:cubicBezTo>
                    <a:cubicBezTo>
                      <a:pt x="2215" y="4513"/>
                      <a:pt x="2144" y="4442"/>
                      <a:pt x="2061" y="4442"/>
                    </a:cubicBezTo>
                    <a:lnTo>
                      <a:pt x="1882" y="4442"/>
                    </a:lnTo>
                    <a:cubicBezTo>
                      <a:pt x="1894" y="3680"/>
                      <a:pt x="2037" y="2965"/>
                      <a:pt x="2275" y="2358"/>
                    </a:cubicBezTo>
                    <a:lnTo>
                      <a:pt x="4478" y="2358"/>
                    </a:lnTo>
                    <a:lnTo>
                      <a:pt x="4478" y="2715"/>
                    </a:lnTo>
                    <a:cubicBezTo>
                      <a:pt x="4478" y="2810"/>
                      <a:pt x="4561" y="2882"/>
                      <a:pt x="4644" y="2882"/>
                    </a:cubicBezTo>
                    <a:cubicBezTo>
                      <a:pt x="4739" y="2882"/>
                      <a:pt x="4811" y="2810"/>
                      <a:pt x="4811" y="2715"/>
                    </a:cubicBezTo>
                    <a:lnTo>
                      <a:pt x="4811" y="2358"/>
                    </a:lnTo>
                    <a:lnTo>
                      <a:pt x="7014" y="2358"/>
                    </a:lnTo>
                    <a:cubicBezTo>
                      <a:pt x="7252" y="2965"/>
                      <a:pt x="7395" y="3680"/>
                      <a:pt x="7418" y="4442"/>
                    </a:cubicBezTo>
                    <a:lnTo>
                      <a:pt x="7204" y="4442"/>
                    </a:lnTo>
                    <a:cubicBezTo>
                      <a:pt x="7121" y="4442"/>
                      <a:pt x="7037" y="4513"/>
                      <a:pt x="7037" y="4608"/>
                    </a:cubicBezTo>
                    <a:cubicBezTo>
                      <a:pt x="7037" y="4704"/>
                      <a:pt x="7121" y="4775"/>
                      <a:pt x="7204" y="4775"/>
                    </a:cubicBezTo>
                    <a:lnTo>
                      <a:pt x="7383" y="4775"/>
                    </a:lnTo>
                    <a:cubicBezTo>
                      <a:pt x="7371" y="5513"/>
                      <a:pt x="7216" y="6228"/>
                      <a:pt x="6978" y="6859"/>
                    </a:cubicBezTo>
                    <a:lnTo>
                      <a:pt x="6859" y="6859"/>
                    </a:lnTo>
                    <a:cubicBezTo>
                      <a:pt x="6775" y="6859"/>
                      <a:pt x="6704" y="6930"/>
                      <a:pt x="6704" y="7025"/>
                    </a:cubicBezTo>
                    <a:cubicBezTo>
                      <a:pt x="6704" y="7109"/>
                      <a:pt x="6764" y="7168"/>
                      <a:pt x="6835" y="7180"/>
                    </a:cubicBezTo>
                    <a:cubicBezTo>
                      <a:pt x="6668" y="7537"/>
                      <a:pt x="6466" y="7859"/>
                      <a:pt x="6228" y="8121"/>
                    </a:cubicBezTo>
                    <a:cubicBezTo>
                      <a:pt x="6168" y="8180"/>
                      <a:pt x="6168" y="8287"/>
                      <a:pt x="6240" y="8347"/>
                    </a:cubicBezTo>
                    <a:cubicBezTo>
                      <a:pt x="6263" y="8371"/>
                      <a:pt x="6311" y="8394"/>
                      <a:pt x="6347" y="8394"/>
                    </a:cubicBezTo>
                    <a:cubicBezTo>
                      <a:pt x="6383" y="8394"/>
                      <a:pt x="6430" y="8371"/>
                      <a:pt x="6466" y="8335"/>
                    </a:cubicBezTo>
                    <a:cubicBezTo>
                      <a:pt x="6740" y="8013"/>
                      <a:pt x="7002" y="7621"/>
                      <a:pt x="7192" y="7180"/>
                    </a:cubicBezTo>
                    <a:lnTo>
                      <a:pt x="8085" y="7180"/>
                    </a:lnTo>
                    <a:cubicBezTo>
                      <a:pt x="7728" y="7656"/>
                      <a:pt x="7299" y="8061"/>
                      <a:pt x="6775" y="8347"/>
                    </a:cubicBezTo>
                    <a:cubicBezTo>
                      <a:pt x="6704" y="8394"/>
                      <a:pt x="6668" y="8490"/>
                      <a:pt x="6716" y="8573"/>
                    </a:cubicBezTo>
                    <a:cubicBezTo>
                      <a:pt x="6749" y="8622"/>
                      <a:pt x="6804" y="8649"/>
                      <a:pt x="6863" y="8649"/>
                    </a:cubicBezTo>
                    <a:cubicBezTo>
                      <a:pt x="6889" y="8649"/>
                      <a:pt x="6916" y="8644"/>
                      <a:pt x="6942" y="8633"/>
                    </a:cubicBezTo>
                    <a:cubicBezTo>
                      <a:pt x="7621" y="8228"/>
                      <a:pt x="8204" y="7644"/>
                      <a:pt x="8621" y="6966"/>
                    </a:cubicBezTo>
                    <a:cubicBezTo>
                      <a:pt x="9038" y="6251"/>
                      <a:pt x="9264" y="5442"/>
                      <a:pt x="9264" y="4608"/>
                    </a:cubicBezTo>
                    <a:cubicBezTo>
                      <a:pt x="9264" y="3382"/>
                      <a:pt x="8788" y="2227"/>
                      <a:pt x="7907" y="1346"/>
                    </a:cubicBezTo>
                    <a:cubicBezTo>
                      <a:pt x="7025" y="477"/>
                      <a:pt x="5871" y="1"/>
                      <a:pt x="4632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solidFill>
                  <a:srgbClr val="000000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" name="Google Shape;206;p26">
            <a:extLst>
              <a:ext uri="{FF2B5EF4-FFF2-40B4-BE49-F238E27FC236}">
                <a16:creationId xmlns:a16="http://schemas.microsoft.com/office/drawing/2014/main" id="{B8240BA1-9AEB-40AB-5470-7037B7C70D15}"/>
              </a:ext>
            </a:extLst>
          </p:cNvPr>
          <p:cNvSpPr txBox="1">
            <a:spLocks/>
          </p:cNvSpPr>
          <p:nvPr/>
        </p:nvSpPr>
        <p:spPr>
          <a:xfrm>
            <a:off x="208998" y="-109047"/>
            <a:ext cx="4118181" cy="454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abarito"/>
              <a:buNone/>
              <a:defRPr sz="3500" b="0" i="0" u="none" strike="noStrike" cap="none">
                <a:solidFill>
                  <a:schemeClr val="dk1"/>
                </a:solidFill>
                <a:latin typeface="Gabarito"/>
                <a:ea typeface="Gabarito"/>
                <a:cs typeface="Gabarito"/>
                <a:sym typeface="Gabari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abarito"/>
              <a:buNone/>
              <a:defRPr sz="3500" b="0" i="0" u="none" strike="noStrike" cap="none">
                <a:solidFill>
                  <a:schemeClr val="dk1"/>
                </a:solidFill>
                <a:latin typeface="Gabarito"/>
                <a:ea typeface="Gabarito"/>
                <a:cs typeface="Gabarito"/>
                <a:sym typeface="Gabari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abarito"/>
              <a:buNone/>
              <a:defRPr sz="3500" b="0" i="0" u="none" strike="noStrike" cap="none">
                <a:solidFill>
                  <a:schemeClr val="dk1"/>
                </a:solidFill>
                <a:latin typeface="Gabarito"/>
                <a:ea typeface="Gabarito"/>
                <a:cs typeface="Gabarito"/>
                <a:sym typeface="Gabari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abarito"/>
              <a:buNone/>
              <a:defRPr sz="3500" b="0" i="0" u="none" strike="noStrike" cap="none">
                <a:solidFill>
                  <a:schemeClr val="dk1"/>
                </a:solidFill>
                <a:latin typeface="Gabarito"/>
                <a:ea typeface="Gabarito"/>
                <a:cs typeface="Gabarito"/>
                <a:sym typeface="Gabari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abarito"/>
              <a:buNone/>
              <a:defRPr sz="3500" b="0" i="0" u="none" strike="noStrike" cap="none">
                <a:solidFill>
                  <a:schemeClr val="dk1"/>
                </a:solidFill>
                <a:latin typeface="Gabarito"/>
                <a:ea typeface="Gabarito"/>
                <a:cs typeface="Gabarito"/>
                <a:sym typeface="Gabari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abarito"/>
              <a:buNone/>
              <a:defRPr sz="3500" b="0" i="0" u="none" strike="noStrike" cap="none">
                <a:solidFill>
                  <a:schemeClr val="dk1"/>
                </a:solidFill>
                <a:latin typeface="Gabarito"/>
                <a:ea typeface="Gabarito"/>
                <a:cs typeface="Gabarito"/>
                <a:sym typeface="Gabari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abarito"/>
              <a:buNone/>
              <a:defRPr sz="3500" b="0" i="0" u="none" strike="noStrike" cap="none">
                <a:solidFill>
                  <a:schemeClr val="dk1"/>
                </a:solidFill>
                <a:latin typeface="Gabarito"/>
                <a:ea typeface="Gabarito"/>
                <a:cs typeface="Gabarito"/>
                <a:sym typeface="Gabari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abarito"/>
              <a:buNone/>
              <a:defRPr sz="3500" b="0" i="0" u="none" strike="noStrike" cap="none">
                <a:solidFill>
                  <a:schemeClr val="dk1"/>
                </a:solidFill>
                <a:latin typeface="Gabarito"/>
                <a:ea typeface="Gabarito"/>
                <a:cs typeface="Gabarito"/>
                <a:sym typeface="Gabari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abarito"/>
              <a:buNone/>
              <a:defRPr sz="3500" b="0" i="0" u="none" strike="noStrike" cap="none">
                <a:solidFill>
                  <a:schemeClr val="dk1"/>
                </a:solidFill>
                <a:latin typeface="Gabarito"/>
                <a:ea typeface="Gabarito"/>
                <a:cs typeface="Gabarito"/>
                <a:sym typeface="Gabarito"/>
              </a:defRPr>
            </a:lvl9pPr>
          </a:lstStyle>
          <a:p>
            <a:r>
              <a:rPr lang="es-ES" dirty="0"/>
              <a:t>K</a:t>
            </a:r>
            <a:r>
              <a:rPr lang="es-PE" dirty="0" err="1"/>
              <a:t>ardex</a:t>
            </a:r>
            <a:endParaRPr lang="es-PE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8332D09-98C3-0039-0BBB-A3592AE454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5869" y="1234813"/>
            <a:ext cx="1427983" cy="1427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C57B015D-7460-78E6-ABAA-2FCB72B58C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018" y="520326"/>
            <a:ext cx="5027731" cy="2400822"/>
          </a:xfrm>
          <a:prstGeom prst="rect">
            <a:avLst/>
          </a:prstGeom>
        </p:spPr>
      </p:pic>
      <p:grpSp>
        <p:nvGrpSpPr>
          <p:cNvPr id="11" name="Grupo 10">
            <a:extLst>
              <a:ext uri="{FF2B5EF4-FFF2-40B4-BE49-F238E27FC236}">
                <a16:creationId xmlns:a16="http://schemas.microsoft.com/office/drawing/2014/main" id="{FE067F54-EE60-C69A-724C-5D73641114C5}"/>
              </a:ext>
            </a:extLst>
          </p:cNvPr>
          <p:cNvGrpSpPr/>
          <p:nvPr/>
        </p:nvGrpSpPr>
        <p:grpSpPr>
          <a:xfrm>
            <a:off x="7207980" y="3056451"/>
            <a:ext cx="1723456" cy="1761871"/>
            <a:chOff x="6757536" y="1525313"/>
            <a:chExt cx="2059068" cy="2059069"/>
          </a:xfrm>
        </p:grpSpPr>
        <p:pic>
          <p:nvPicPr>
            <p:cNvPr id="13" name="Picture 10" descr="Index of /images/flaticon-png/big">
              <a:extLst>
                <a:ext uri="{FF2B5EF4-FFF2-40B4-BE49-F238E27FC236}">
                  <a16:creationId xmlns:a16="http://schemas.microsoft.com/office/drawing/2014/main" id="{C58161AB-CA5F-02FA-4191-BFB825FE74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57536" y="1525313"/>
              <a:ext cx="2059068" cy="20590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Imagen 16">
              <a:extLst>
                <a:ext uri="{FF2B5EF4-FFF2-40B4-BE49-F238E27FC236}">
                  <a16:creationId xmlns:a16="http://schemas.microsoft.com/office/drawing/2014/main" id="{BF1C878E-5AFF-22DB-BC29-F140C039BB6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812732" y="1835608"/>
              <a:ext cx="1962462" cy="1194917"/>
            </a:xfrm>
            <a:prstGeom prst="roundRect">
              <a:avLst>
                <a:gd name="adj" fmla="val 3202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/>
          </p:spPr>
        </p:pic>
      </p:grpSp>
      <p:pic>
        <p:nvPicPr>
          <p:cNvPr id="18" name="Imagen 17">
            <a:extLst>
              <a:ext uri="{FF2B5EF4-FFF2-40B4-BE49-F238E27FC236}">
                <a16:creationId xmlns:a16="http://schemas.microsoft.com/office/drawing/2014/main" id="{EF7A014D-F613-9F29-8F42-510D8744DA8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4677" y="2976443"/>
            <a:ext cx="6801018" cy="1921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5578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35"/>
          <p:cNvSpPr/>
          <p:nvPr/>
        </p:nvSpPr>
        <p:spPr>
          <a:xfrm>
            <a:off x="7302800" y="1470395"/>
            <a:ext cx="742200" cy="742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Gantari"/>
              <a:ea typeface="Gantari"/>
              <a:cs typeface="Gantari"/>
              <a:sym typeface="Gantari"/>
            </a:endParaRPr>
          </a:p>
        </p:txBody>
      </p:sp>
      <p:sp>
        <p:nvSpPr>
          <p:cNvPr id="543" name="Google Shape;543;p35"/>
          <p:cNvSpPr/>
          <p:nvPr/>
        </p:nvSpPr>
        <p:spPr>
          <a:xfrm>
            <a:off x="7302800" y="539488"/>
            <a:ext cx="742200" cy="742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antari"/>
              <a:ea typeface="Gantari"/>
              <a:cs typeface="Gantari"/>
              <a:sym typeface="Gantari"/>
            </a:endParaRPr>
          </a:p>
        </p:txBody>
      </p:sp>
      <p:sp>
        <p:nvSpPr>
          <p:cNvPr id="545" name="Google Shape;545;p35"/>
          <p:cNvSpPr/>
          <p:nvPr/>
        </p:nvSpPr>
        <p:spPr>
          <a:xfrm>
            <a:off x="7302825" y="2389088"/>
            <a:ext cx="742200" cy="742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antari"/>
              <a:ea typeface="Gantari"/>
              <a:cs typeface="Gantari"/>
              <a:sym typeface="Gantari"/>
            </a:endParaRPr>
          </a:p>
        </p:txBody>
      </p:sp>
      <p:sp>
        <p:nvSpPr>
          <p:cNvPr id="546" name="Google Shape;546;p35"/>
          <p:cNvSpPr txBox="1">
            <a:spLocks noGrp="1"/>
          </p:cNvSpPr>
          <p:nvPr>
            <p:ph type="title"/>
          </p:nvPr>
        </p:nvSpPr>
        <p:spPr>
          <a:xfrm>
            <a:off x="2347950" y="539510"/>
            <a:ext cx="4448100" cy="12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547" name="Google Shape;547;p35"/>
          <p:cNvSpPr txBox="1">
            <a:spLocks noGrp="1"/>
          </p:cNvSpPr>
          <p:nvPr>
            <p:ph type="subTitle" idx="1"/>
          </p:nvPr>
        </p:nvSpPr>
        <p:spPr>
          <a:xfrm>
            <a:off x="2347950" y="1726516"/>
            <a:ext cx="4448100" cy="14613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/>
              <a:t>Vista mis paginas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100" dirty="0">
                <a:hlinkClick r:id="rId3"/>
              </a:rPr>
              <a:t>https://www.facebook.com/profile.php?id=61554200604080</a:t>
            </a:r>
            <a:endParaRPr lang="es-PE" sz="11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PE" sz="11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100" dirty="0">
                <a:hlinkClick r:id="rId4"/>
              </a:rPr>
              <a:t>https://www.youtube.com/channel/UCU3KtNgtLRPAB5_TEbYnXnw</a:t>
            </a:r>
            <a:endParaRPr lang="es-PE" sz="11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PE" sz="1100" dirty="0"/>
          </a:p>
          <a:p>
            <a:pPr algn="ctr"/>
            <a:r>
              <a:rPr lang="es-PE" sz="1200" dirty="0"/>
              <a:t>echodeveloper960@gmail.com</a:t>
            </a:r>
          </a:p>
        </p:txBody>
      </p:sp>
      <p:sp>
        <p:nvSpPr>
          <p:cNvPr id="548" name="Google Shape;548;p35"/>
          <p:cNvSpPr txBox="1"/>
          <p:nvPr/>
        </p:nvSpPr>
        <p:spPr>
          <a:xfrm>
            <a:off x="3087750" y="3340626"/>
            <a:ext cx="2968500" cy="3816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rPr>
              <a:t>Recurso 100% con fines educativos</a:t>
            </a:r>
            <a:endParaRPr sz="1200" dirty="0">
              <a:solidFill>
                <a:schemeClr val="dk1"/>
              </a:solidFill>
              <a:latin typeface="Gantari"/>
              <a:ea typeface="Gantari"/>
              <a:cs typeface="Gantari"/>
              <a:sym typeface="Gantari"/>
            </a:endParaRPr>
          </a:p>
        </p:txBody>
      </p:sp>
      <p:sp>
        <p:nvSpPr>
          <p:cNvPr id="549" name="Google Shape;549;p35"/>
          <p:cNvSpPr/>
          <p:nvPr/>
        </p:nvSpPr>
        <p:spPr>
          <a:xfrm>
            <a:off x="7458660" y="695097"/>
            <a:ext cx="430518" cy="430993"/>
          </a:xfrm>
          <a:custGeom>
            <a:avLst/>
            <a:gdLst/>
            <a:ahLst/>
            <a:cxnLst/>
            <a:rect l="l" t="t" r="r" b="b"/>
            <a:pathLst>
              <a:path w="10860" h="10872" extrusionOk="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5" name="Google Shape;555;p35"/>
          <p:cNvGrpSpPr/>
          <p:nvPr/>
        </p:nvGrpSpPr>
        <p:grpSpPr>
          <a:xfrm>
            <a:off x="7458435" y="2544697"/>
            <a:ext cx="430978" cy="430537"/>
            <a:chOff x="3752358" y="3817349"/>
            <a:chExt cx="346056" cy="345674"/>
          </a:xfrm>
        </p:grpSpPr>
        <p:sp>
          <p:nvSpPr>
            <p:cNvPr id="556" name="Google Shape;556;p35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5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5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5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0" name="Google Shape;560;p35"/>
          <p:cNvSpPr/>
          <p:nvPr/>
        </p:nvSpPr>
        <p:spPr>
          <a:xfrm>
            <a:off x="151123" y="1051785"/>
            <a:ext cx="982283" cy="771405"/>
          </a:xfrm>
          <a:custGeom>
            <a:avLst/>
            <a:gdLst/>
            <a:ahLst/>
            <a:cxnLst/>
            <a:rect l="l" t="t" r="r" b="b"/>
            <a:pathLst>
              <a:path w="1559" h="1224" extrusionOk="0">
                <a:moveTo>
                  <a:pt x="1519" y="668"/>
                </a:moveTo>
                <a:lnTo>
                  <a:pt x="1519" y="666"/>
                </a:lnTo>
                <a:lnTo>
                  <a:pt x="1480" y="86"/>
                </a:lnTo>
                <a:lnTo>
                  <a:pt x="1185" y="381"/>
                </a:lnTo>
                <a:lnTo>
                  <a:pt x="1185" y="381"/>
                </a:lnTo>
                <a:cubicBezTo>
                  <a:pt x="1098" y="321"/>
                  <a:pt x="1008" y="268"/>
                  <a:pt x="915" y="223"/>
                </a:cubicBezTo>
                <a:lnTo>
                  <a:pt x="915" y="223"/>
                </a:lnTo>
                <a:cubicBezTo>
                  <a:pt x="910" y="220"/>
                  <a:pt x="904" y="217"/>
                  <a:pt x="899" y="215"/>
                </a:cubicBezTo>
                <a:lnTo>
                  <a:pt x="899" y="215"/>
                </a:lnTo>
                <a:cubicBezTo>
                  <a:pt x="879" y="205"/>
                  <a:pt x="859" y="196"/>
                  <a:pt x="839" y="187"/>
                </a:cubicBezTo>
                <a:lnTo>
                  <a:pt x="839" y="187"/>
                </a:lnTo>
                <a:cubicBezTo>
                  <a:pt x="826" y="181"/>
                  <a:pt x="814" y="176"/>
                  <a:pt x="801" y="170"/>
                </a:cubicBezTo>
                <a:lnTo>
                  <a:pt x="801" y="170"/>
                </a:lnTo>
                <a:cubicBezTo>
                  <a:pt x="788" y="165"/>
                  <a:pt x="775" y="159"/>
                  <a:pt x="762" y="154"/>
                </a:cubicBezTo>
                <a:lnTo>
                  <a:pt x="762" y="154"/>
                </a:lnTo>
                <a:cubicBezTo>
                  <a:pt x="741" y="146"/>
                  <a:pt x="721" y="138"/>
                  <a:pt x="701" y="131"/>
                </a:cubicBezTo>
                <a:lnTo>
                  <a:pt x="701" y="131"/>
                </a:lnTo>
                <a:cubicBezTo>
                  <a:pt x="695" y="129"/>
                  <a:pt x="689" y="126"/>
                  <a:pt x="683" y="124"/>
                </a:cubicBezTo>
                <a:lnTo>
                  <a:pt x="683" y="124"/>
                </a:lnTo>
                <a:cubicBezTo>
                  <a:pt x="463" y="46"/>
                  <a:pt x="234" y="5"/>
                  <a:pt x="4" y="0"/>
                </a:cubicBezTo>
                <a:lnTo>
                  <a:pt x="423" y="366"/>
                </a:lnTo>
                <a:lnTo>
                  <a:pt x="0" y="734"/>
                </a:lnTo>
                <a:lnTo>
                  <a:pt x="0" y="734"/>
                </a:lnTo>
                <a:cubicBezTo>
                  <a:pt x="136" y="739"/>
                  <a:pt x="268" y="762"/>
                  <a:pt x="392" y="802"/>
                </a:cubicBezTo>
                <a:lnTo>
                  <a:pt x="392" y="802"/>
                </a:lnTo>
                <a:cubicBezTo>
                  <a:pt x="392" y="802"/>
                  <a:pt x="393" y="802"/>
                  <a:pt x="393" y="803"/>
                </a:cubicBezTo>
                <a:lnTo>
                  <a:pt x="393" y="803"/>
                </a:lnTo>
                <a:cubicBezTo>
                  <a:pt x="404" y="806"/>
                  <a:pt x="414" y="810"/>
                  <a:pt x="425" y="814"/>
                </a:cubicBezTo>
                <a:lnTo>
                  <a:pt x="425" y="814"/>
                </a:lnTo>
                <a:cubicBezTo>
                  <a:pt x="434" y="817"/>
                  <a:pt x="442" y="819"/>
                  <a:pt x="450" y="822"/>
                </a:cubicBezTo>
                <a:lnTo>
                  <a:pt x="450" y="822"/>
                </a:lnTo>
                <a:cubicBezTo>
                  <a:pt x="454" y="824"/>
                  <a:pt x="457" y="825"/>
                  <a:pt x="460" y="826"/>
                </a:cubicBezTo>
                <a:lnTo>
                  <a:pt x="460" y="826"/>
                </a:lnTo>
                <a:cubicBezTo>
                  <a:pt x="525" y="851"/>
                  <a:pt x="590" y="880"/>
                  <a:pt x="652" y="915"/>
                </a:cubicBezTo>
                <a:lnTo>
                  <a:pt x="651" y="915"/>
                </a:lnTo>
                <a:lnTo>
                  <a:pt x="420" y="1146"/>
                </a:lnTo>
                <a:lnTo>
                  <a:pt x="996" y="1185"/>
                </a:lnTo>
                <a:lnTo>
                  <a:pt x="998" y="1185"/>
                </a:lnTo>
                <a:lnTo>
                  <a:pt x="1558" y="1223"/>
                </a:lnTo>
                <a:lnTo>
                  <a:pt x="1519" y="668"/>
                </a:lnTo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35"/>
          <p:cNvSpPr/>
          <p:nvPr/>
        </p:nvSpPr>
        <p:spPr>
          <a:xfrm>
            <a:off x="-817286" y="810376"/>
            <a:ext cx="1237557" cy="948991"/>
          </a:xfrm>
          <a:custGeom>
            <a:avLst/>
            <a:gdLst/>
            <a:ahLst/>
            <a:cxnLst/>
            <a:rect l="l" t="t" r="r" b="b"/>
            <a:pathLst>
              <a:path w="1965" h="1506" extrusionOk="0">
                <a:moveTo>
                  <a:pt x="1545" y="383"/>
                </a:moveTo>
                <a:lnTo>
                  <a:pt x="1543" y="382"/>
                </a:lnTo>
                <a:lnTo>
                  <a:pt x="1105" y="0"/>
                </a:lnTo>
                <a:lnTo>
                  <a:pt x="1105" y="417"/>
                </a:lnTo>
                <a:lnTo>
                  <a:pt x="1105" y="417"/>
                </a:lnTo>
                <a:cubicBezTo>
                  <a:pt x="1001" y="435"/>
                  <a:pt x="900" y="462"/>
                  <a:pt x="802" y="496"/>
                </a:cubicBezTo>
                <a:lnTo>
                  <a:pt x="802" y="496"/>
                </a:lnTo>
                <a:cubicBezTo>
                  <a:pt x="796" y="498"/>
                  <a:pt x="791" y="499"/>
                  <a:pt x="785" y="501"/>
                </a:cubicBezTo>
                <a:lnTo>
                  <a:pt x="785" y="501"/>
                </a:lnTo>
                <a:cubicBezTo>
                  <a:pt x="764" y="509"/>
                  <a:pt x="744" y="516"/>
                  <a:pt x="723" y="524"/>
                </a:cubicBezTo>
                <a:lnTo>
                  <a:pt x="723" y="524"/>
                </a:lnTo>
                <a:cubicBezTo>
                  <a:pt x="710" y="529"/>
                  <a:pt x="697" y="534"/>
                  <a:pt x="685" y="539"/>
                </a:cubicBezTo>
                <a:lnTo>
                  <a:pt x="685" y="539"/>
                </a:lnTo>
                <a:cubicBezTo>
                  <a:pt x="672" y="545"/>
                  <a:pt x="658" y="550"/>
                  <a:pt x="645" y="556"/>
                </a:cubicBezTo>
                <a:lnTo>
                  <a:pt x="645" y="556"/>
                </a:lnTo>
                <a:cubicBezTo>
                  <a:pt x="625" y="564"/>
                  <a:pt x="605" y="573"/>
                  <a:pt x="586" y="582"/>
                </a:cubicBezTo>
                <a:lnTo>
                  <a:pt x="586" y="582"/>
                </a:lnTo>
                <a:cubicBezTo>
                  <a:pt x="580" y="585"/>
                  <a:pt x="574" y="587"/>
                  <a:pt x="568" y="590"/>
                </a:cubicBezTo>
                <a:lnTo>
                  <a:pt x="568" y="590"/>
                </a:lnTo>
                <a:cubicBezTo>
                  <a:pt x="358" y="690"/>
                  <a:pt x="166" y="823"/>
                  <a:pt x="0" y="982"/>
                </a:cubicBezTo>
                <a:lnTo>
                  <a:pt x="555" y="945"/>
                </a:lnTo>
                <a:lnTo>
                  <a:pt x="517" y="1505"/>
                </a:lnTo>
                <a:lnTo>
                  <a:pt x="517" y="1505"/>
                </a:lnTo>
                <a:cubicBezTo>
                  <a:pt x="617" y="1411"/>
                  <a:pt x="726" y="1335"/>
                  <a:pt x="842" y="1276"/>
                </a:cubicBezTo>
                <a:lnTo>
                  <a:pt x="843" y="1275"/>
                </a:lnTo>
                <a:lnTo>
                  <a:pt x="843" y="1275"/>
                </a:lnTo>
                <a:cubicBezTo>
                  <a:pt x="853" y="1270"/>
                  <a:pt x="863" y="1265"/>
                  <a:pt x="874" y="1260"/>
                </a:cubicBezTo>
                <a:lnTo>
                  <a:pt x="874" y="1260"/>
                </a:lnTo>
                <a:cubicBezTo>
                  <a:pt x="881" y="1257"/>
                  <a:pt x="890" y="1252"/>
                  <a:pt x="898" y="1249"/>
                </a:cubicBezTo>
                <a:lnTo>
                  <a:pt x="907" y="1245"/>
                </a:lnTo>
                <a:lnTo>
                  <a:pt x="907" y="1245"/>
                </a:lnTo>
                <a:cubicBezTo>
                  <a:pt x="971" y="1216"/>
                  <a:pt x="1037" y="1191"/>
                  <a:pt x="1105" y="1172"/>
                </a:cubicBezTo>
                <a:lnTo>
                  <a:pt x="1105" y="1172"/>
                </a:lnTo>
                <a:lnTo>
                  <a:pt x="1105" y="1499"/>
                </a:lnTo>
                <a:lnTo>
                  <a:pt x="1541" y="1119"/>
                </a:lnTo>
                <a:lnTo>
                  <a:pt x="1541" y="1118"/>
                </a:lnTo>
                <a:lnTo>
                  <a:pt x="1964" y="750"/>
                </a:lnTo>
                <a:lnTo>
                  <a:pt x="1545" y="383"/>
                </a:lnTo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p35"/>
          <p:cNvSpPr/>
          <p:nvPr/>
        </p:nvSpPr>
        <p:spPr>
          <a:xfrm>
            <a:off x="-1239056" y="1404190"/>
            <a:ext cx="771398" cy="979515"/>
          </a:xfrm>
          <a:custGeom>
            <a:avLst/>
            <a:gdLst/>
            <a:ahLst/>
            <a:cxnLst/>
            <a:rect l="l" t="t" r="r" b="b"/>
            <a:pathLst>
              <a:path w="1225" h="1558" extrusionOk="0">
                <a:moveTo>
                  <a:pt x="669" y="38"/>
                </a:moveTo>
                <a:lnTo>
                  <a:pt x="666" y="39"/>
                </a:lnTo>
                <a:lnTo>
                  <a:pt x="87" y="78"/>
                </a:lnTo>
                <a:lnTo>
                  <a:pt x="381" y="373"/>
                </a:lnTo>
                <a:lnTo>
                  <a:pt x="381" y="373"/>
                </a:lnTo>
                <a:cubicBezTo>
                  <a:pt x="321" y="459"/>
                  <a:pt x="269" y="550"/>
                  <a:pt x="223" y="643"/>
                </a:cubicBezTo>
                <a:lnTo>
                  <a:pt x="223" y="643"/>
                </a:lnTo>
                <a:cubicBezTo>
                  <a:pt x="220" y="648"/>
                  <a:pt x="218" y="653"/>
                  <a:pt x="215" y="659"/>
                </a:cubicBezTo>
                <a:lnTo>
                  <a:pt x="215" y="659"/>
                </a:lnTo>
                <a:cubicBezTo>
                  <a:pt x="205" y="679"/>
                  <a:pt x="196" y="699"/>
                  <a:pt x="187" y="719"/>
                </a:cubicBezTo>
                <a:lnTo>
                  <a:pt x="187" y="719"/>
                </a:lnTo>
                <a:cubicBezTo>
                  <a:pt x="181" y="731"/>
                  <a:pt x="176" y="744"/>
                  <a:pt x="171" y="757"/>
                </a:cubicBezTo>
                <a:lnTo>
                  <a:pt x="171" y="757"/>
                </a:lnTo>
                <a:cubicBezTo>
                  <a:pt x="165" y="770"/>
                  <a:pt x="160" y="783"/>
                  <a:pt x="154" y="796"/>
                </a:cubicBezTo>
                <a:lnTo>
                  <a:pt x="154" y="796"/>
                </a:lnTo>
                <a:cubicBezTo>
                  <a:pt x="146" y="817"/>
                  <a:pt x="138" y="837"/>
                  <a:pt x="131" y="857"/>
                </a:cubicBezTo>
                <a:lnTo>
                  <a:pt x="131" y="857"/>
                </a:lnTo>
                <a:cubicBezTo>
                  <a:pt x="129" y="863"/>
                  <a:pt x="127" y="869"/>
                  <a:pt x="124" y="875"/>
                </a:cubicBezTo>
                <a:lnTo>
                  <a:pt x="124" y="875"/>
                </a:lnTo>
                <a:cubicBezTo>
                  <a:pt x="47" y="1094"/>
                  <a:pt x="5" y="1324"/>
                  <a:pt x="0" y="1554"/>
                </a:cubicBezTo>
                <a:lnTo>
                  <a:pt x="366" y="1134"/>
                </a:lnTo>
                <a:lnTo>
                  <a:pt x="735" y="1557"/>
                </a:lnTo>
                <a:lnTo>
                  <a:pt x="735" y="1557"/>
                </a:lnTo>
                <a:cubicBezTo>
                  <a:pt x="739" y="1422"/>
                  <a:pt x="763" y="1290"/>
                  <a:pt x="803" y="1166"/>
                </a:cubicBezTo>
                <a:lnTo>
                  <a:pt x="803" y="1166"/>
                </a:lnTo>
                <a:lnTo>
                  <a:pt x="803" y="1165"/>
                </a:lnTo>
                <a:lnTo>
                  <a:pt x="803" y="1165"/>
                </a:lnTo>
                <a:cubicBezTo>
                  <a:pt x="806" y="1154"/>
                  <a:pt x="810" y="1143"/>
                  <a:pt x="814" y="1133"/>
                </a:cubicBezTo>
                <a:lnTo>
                  <a:pt x="814" y="1133"/>
                </a:lnTo>
                <a:cubicBezTo>
                  <a:pt x="817" y="1124"/>
                  <a:pt x="820" y="1116"/>
                  <a:pt x="823" y="1107"/>
                </a:cubicBezTo>
                <a:lnTo>
                  <a:pt x="823" y="1107"/>
                </a:lnTo>
                <a:cubicBezTo>
                  <a:pt x="824" y="1104"/>
                  <a:pt x="825" y="1101"/>
                  <a:pt x="826" y="1098"/>
                </a:cubicBezTo>
                <a:lnTo>
                  <a:pt x="826" y="1098"/>
                </a:lnTo>
                <a:cubicBezTo>
                  <a:pt x="851" y="1032"/>
                  <a:pt x="880" y="968"/>
                  <a:pt x="915" y="906"/>
                </a:cubicBezTo>
                <a:lnTo>
                  <a:pt x="916" y="907"/>
                </a:lnTo>
                <a:lnTo>
                  <a:pt x="1147" y="1138"/>
                </a:lnTo>
                <a:lnTo>
                  <a:pt x="1186" y="561"/>
                </a:lnTo>
                <a:lnTo>
                  <a:pt x="1186" y="560"/>
                </a:lnTo>
                <a:lnTo>
                  <a:pt x="1224" y="0"/>
                </a:lnTo>
                <a:lnTo>
                  <a:pt x="669" y="38"/>
                </a:ln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p35"/>
          <p:cNvSpPr/>
          <p:nvPr/>
        </p:nvSpPr>
        <p:spPr>
          <a:xfrm>
            <a:off x="-1480463" y="2120097"/>
            <a:ext cx="948983" cy="1237567"/>
          </a:xfrm>
          <a:custGeom>
            <a:avLst/>
            <a:gdLst/>
            <a:ahLst/>
            <a:cxnLst/>
            <a:rect l="l" t="t" r="r" b="b"/>
            <a:pathLst>
              <a:path w="1506" h="1965" extrusionOk="0">
                <a:moveTo>
                  <a:pt x="384" y="419"/>
                </a:moveTo>
                <a:lnTo>
                  <a:pt x="382" y="421"/>
                </a:lnTo>
                <a:lnTo>
                  <a:pt x="0" y="859"/>
                </a:lnTo>
                <a:lnTo>
                  <a:pt x="417" y="859"/>
                </a:lnTo>
                <a:lnTo>
                  <a:pt x="417" y="859"/>
                </a:lnTo>
                <a:cubicBezTo>
                  <a:pt x="436" y="962"/>
                  <a:pt x="463" y="1064"/>
                  <a:pt x="496" y="1162"/>
                </a:cubicBezTo>
                <a:lnTo>
                  <a:pt x="496" y="1162"/>
                </a:lnTo>
                <a:cubicBezTo>
                  <a:pt x="498" y="1167"/>
                  <a:pt x="500" y="1173"/>
                  <a:pt x="502" y="1178"/>
                </a:cubicBezTo>
                <a:lnTo>
                  <a:pt x="502" y="1178"/>
                </a:lnTo>
                <a:cubicBezTo>
                  <a:pt x="509" y="1199"/>
                  <a:pt x="517" y="1220"/>
                  <a:pt x="525" y="1241"/>
                </a:cubicBezTo>
                <a:lnTo>
                  <a:pt x="525" y="1241"/>
                </a:lnTo>
                <a:cubicBezTo>
                  <a:pt x="530" y="1254"/>
                  <a:pt x="535" y="1267"/>
                  <a:pt x="540" y="1279"/>
                </a:cubicBezTo>
                <a:lnTo>
                  <a:pt x="540" y="1279"/>
                </a:lnTo>
                <a:cubicBezTo>
                  <a:pt x="545" y="1293"/>
                  <a:pt x="551" y="1306"/>
                  <a:pt x="556" y="1319"/>
                </a:cubicBezTo>
                <a:lnTo>
                  <a:pt x="556" y="1319"/>
                </a:lnTo>
                <a:cubicBezTo>
                  <a:pt x="565" y="1339"/>
                  <a:pt x="574" y="1359"/>
                  <a:pt x="583" y="1378"/>
                </a:cubicBezTo>
                <a:lnTo>
                  <a:pt x="583" y="1378"/>
                </a:lnTo>
                <a:cubicBezTo>
                  <a:pt x="585" y="1384"/>
                  <a:pt x="588" y="1390"/>
                  <a:pt x="590" y="1396"/>
                </a:cubicBezTo>
                <a:lnTo>
                  <a:pt x="590" y="1396"/>
                </a:lnTo>
                <a:cubicBezTo>
                  <a:pt x="691" y="1606"/>
                  <a:pt x="824" y="1798"/>
                  <a:pt x="983" y="1964"/>
                </a:cubicBezTo>
                <a:lnTo>
                  <a:pt x="945" y="1409"/>
                </a:lnTo>
                <a:lnTo>
                  <a:pt x="1505" y="1447"/>
                </a:lnTo>
                <a:lnTo>
                  <a:pt x="1505" y="1447"/>
                </a:lnTo>
                <a:cubicBezTo>
                  <a:pt x="1412" y="1347"/>
                  <a:pt x="1336" y="1238"/>
                  <a:pt x="1276" y="1122"/>
                </a:cubicBezTo>
                <a:lnTo>
                  <a:pt x="1276" y="1121"/>
                </a:lnTo>
                <a:lnTo>
                  <a:pt x="1276" y="1121"/>
                </a:lnTo>
                <a:cubicBezTo>
                  <a:pt x="1271" y="1111"/>
                  <a:pt x="1266" y="1101"/>
                  <a:pt x="1261" y="1090"/>
                </a:cubicBezTo>
                <a:lnTo>
                  <a:pt x="1261" y="1090"/>
                </a:lnTo>
                <a:cubicBezTo>
                  <a:pt x="1257" y="1082"/>
                  <a:pt x="1253" y="1074"/>
                  <a:pt x="1249" y="1066"/>
                </a:cubicBezTo>
                <a:lnTo>
                  <a:pt x="1245" y="1057"/>
                </a:lnTo>
                <a:lnTo>
                  <a:pt x="1245" y="1057"/>
                </a:lnTo>
                <a:cubicBezTo>
                  <a:pt x="1216" y="993"/>
                  <a:pt x="1192" y="927"/>
                  <a:pt x="1172" y="859"/>
                </a:cubicBezTo>
                <a:lnTo>
                  <a:pt x="1173" y="859"/>
                </a:lnTo>
                <a:lnTo>
                  <a:pt x="1499" y="859"/>
                </a:lnTo>
                <a:lnTo>
                  <a:pt x="1120" y="423"/>
                </a:lnTo>
                <a:lnTo>
                  <a:pt x="1119" y="423"/>
                </a:lnTo>
                <a:lnTo>
                  <a:pt x="750" y="0"/>
                </a:lnTo>
                <a:lnTo>
                  <a:pt x="384" y="419"/>
                </a:ln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Google Shape;564;p35"/>
          <p:cNvSpPr/>
          <p:nvPr/>
        </p:nvSpPr>
        <p:spPr>
          <a:xfrm>
            <a:off x="-886655" y="3005268"/>
            <a:ext cx="979503" cy="771401"/>
          </a:xfrm>
          <a:custGeom>
            <a:avLst/>
            <a:gdLst/>
            <a:ahLst/>
            <a:cxnLst/>
            <a:rect l="l" t="t" r="r" b="b"/>
            <a:pathLst>
              <a:path w="1558" h="1225" extrusionOk="0">
                <a:moveTo>
                  <a:pt x="38" y="555"/>
                </a:moveTo>
                <a:lnTo>
                  <a:pt x="38" y="557"/>
                </a:lnTo>
                <a:lnTo>
                  <a:pt x="77" y="1137"/>
                </a:lnTo>
                <a:lnTo>
                  <a:pt x="372" y="842"/>
                </a:lnTo>
                <a:lnTo>
                  <a:pt x="372" y="842"/>
                </a:lnTo>
                <a:cubicBezTo>
                  <a:pt x="459" y="902"/>
                  <a:pt x="549" y="955"/>
                  <a:pt x="642" y="1001"/>
                </a:cubicBezTo>
                <a:lnTo>
                  <a:pt x="642" y="1001"/>
                </a:lnTo>
                <a:cubicBezTo>
                  <a:pt x="648" y="1004"/>
                  <a:pt x="653" y="1006"/>
                  <a:pt x="658" y="1009"/>
                </a:cubicBezTo>
                <a:lnTo>
                  <a:pt x="658" y="1009"/>
                </a:lnTo>
                <a:cubicBezTo>
                  <a:pt x="678" y="1018"/>
                  <a:pt x="698" y="1028"/>
                  <a:pt x="718" y="1037"/>
                </a:cubicBezTo>
                <a:lnTo>
                  <a:pt x="718" y="1037"/>
                </a:lnTo>
                <a:cubicBezTo>
                  <a:pt x="731" y="1042"/>
                  <a:pt x="744" y="1048"/>
                  <a:pt x="756" y="1053"/>
                </a:cubicBezTo>
                <a:lnTo>
                  <a:pt x="756" y="1053"/>
                </a:lnTo>
                <a:cubicBezTo>
                  <a:pt x="769" y="1059"/>
                  <a:pt x="782" y="1064"/>
                  <a:pt x="796" y="1070"/>
                </a:cubicBezTo>
                <a:lnTo>
                  <a:pt x="796" y="1070"/>
                </a:lnTo>
                <a:cubicBezTo>
                  <a:pt x="816" y="1078"/>
                  <a:pt x="836" y="1086"/>
                  <a:pt x="857" y="1093"/>
                </a:cubicBezTo>
                <a:lnTo>
                  <a:pt x="857" y="1093"/>
                </a:lnTo>
                <a:cubicBezTo>
                  <a:pt x="862" y="1095"/>
                  <a:pt x="868" y="1097"/>
                  <a:pt x="874" y="1099"/>
                </a:cubicBezTo>
                <a:lnTo>
                  <a:pt x="874" y="1099"/>
                </a:lnTo>
                <a:cubicBezTo>
                  <a:pt x="1094" y="1177"/>
                  <a:pt x="1323" y="1219"/>
                  <a:pt x="1554" y="1224"/>
                </a:cubicBezTo>
                <a:lnTo>
                  <a:pt x="1134" y="858"/>
                </a:lnTo>
                <a:lnTo>
                  <a:pt x="1557" y="489"/>
                </a:lnTo>
                <a:lnTo>
                  <a:pt x="1557" y="489"/>
                </a:lnTo>
                <a:cubicBezTo>
                  <a:pt x="1421" y="485"/>
                  <a:pt x="1289" y="461"/>
                  <a:pt x="1166" y="421"/>
                </a:cubicBezTo>
                <a:lnTo>
                  <a:pt x="1166" y="421"/>
                </a:lnTo>
                <a:cubicBezTo>
                  <a:pt x="1165" y="421"/>
                  <a:pt x="1165" y="421"/>
                  <a:pt x="1164" y="421"/>
                </a:cubicBezTo>
                <a:lnTo>
                  <a:pt x="1164" y="421"/>
                </a:lnTo>
                <a:cubicBezTo>
                  <a:pt x="1154" y="417"/>
                  <a:pt x="1143" y="414"/>
                  <a:pt x="1132" y="410"/>
                </a:cubicBezTo>
                <a:lnTo>
                  <a:pt x="1132" y="410"/>
                </a:lnTo>
                <a:cubicBezTo>
                  <a:pt x="1124" y="407"/>
                  <a:pt x="1115" y="404"/>
                  <a:pt x="1107" y="401"/>
                </a:cubicBezTo>
                <a:lnTo>
                  <a:pt x="1107" y="401"/>
                </a:lnTo>
                <a:cubicBezTo>
                  <a:pt x="1104" y="400"/>
                  <a:pt x="1101" y="399"/>
                  <a:pt x="1097" y="397"/>
                </a:cubicBezTo>
                <a:lnTo>
                  <a:pt x="1097" y="397"/>
                </a:lnTo>
                <a:cubicBezTo>
                  <a:pt x="1032" y="373"/>
                  <a:pt x="968" y="343"/>
                  <a:pt x="906" y="309"/>
                </a:cubicBezTo>
                <a:lnTo>
                  <a:pt x="906" y="308"/>
                </a:lnTo>
                <a:lnTo>
                  <a:pt x="1137" y="77"/>
                </a:lnTo>
                <a:lnTo>
                  <a:pt x="561" y="38"/>
                </a:lnTo>
                <a:lnTo>
                  <a:pt x="560" y="38"/>
                </a:lnTo>
                <a:lnTo>
                  <a:pt x="0" y="0"/>
                </a:lnTo>
                <a:lnTo>
                  <a:pt x="38" y="555"/>
                </a:ln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p35"/>
          <p:cNvSpPr/>
          <p:nvPr/>
        </p:nvSpPr>
        <p:spPr>
          <a:xfrm>
            <a:off x="-170755" y="3071864"/>
            <a:ext cx="1237557" cy="946212"/>
          </a:xfrm>
          <a:custGeom>
            <a:avLst/>
            <a:gdLst/>
            <a:ahLst/>
            <a:cxnLst/>
            <a:rect l="l" t="t" r="r" b="b"/>
            <a:pathLst>
              <a:path w="1965" h="1505" extrusionOk="0">
                <a:moveTo>
                  <a:pt x="420" y="1121"/>
                </a:moveTo>
                <a:lnTo>
                  <a:pt x="421" y="1123"/>
                </a:lnTo>
                <a:lnTo>
                  <a:pt x="859" y="1504"/>
                </a:lnTo>
                <a:lnTo>
                  <a:pt x="859" y="1088"/>
                </a:lnTo>
                <a:lnTo>
                  <a:pt x="859" y="1088"/>
                </a:lnTo>
                <a:cubicBezTo>
                  <a:pt x="963" y="1069"/>
                  <a:pt x="1064" y="1042"/>
                  <a:pt x="1162" y="1009"/>
                </a:cubicBezTo>
                <a:lnTo>
                  <a:pt x="1162" y="1009"/>
                </a:lnTo>
                <a:cubicBezTo>
                  <a:pt x="1168" y="1007"/>
                  <a:pt x="1173" y="1005"/>
                  <a:pt x="1179" y="1003"/>
                </a:cubicBezTo>
                <a:lnTo>
                  <a:pt x="1179" y="1003"/>
                </a:lnTo>
                <a:cubicBezTo>
                  <a:pt x="1200" y="996"/>
                  <a:pt x="1221" y="988"/>
                  <a:pt x="1241" y="980"/>
                </a:cubicBezTo>
                <a:lnTo>
                  <a:pt x="1241" y="980"/>
                </a:lnTo>
                <a:cubicBezTo>
                  <a:pt x="1254" y="975"/>
                  <a:pt x="1267" y="970"/>
                  <a:pt x="1280" y="965"/>
                </a:cubicBezTo>
                <a:lnTo>
                  <a:pt x="1280" y="965"/>
                </a:lnTo>
                <a:cubicBezTo>
                  <a:pt x="1293" y="960"/>
                  <a:pt x="1306" y="954"/>
                  <a:pt x="1319" y="949"/>
                </a:cubicBezTo>
                <a:lnTo>
                  <a:pt x="1319" y="949"/>
                </a:lnTo>
                <a:cubicBezTo>
                  <a:pt x="1339" y="940"/>
                  <a:pt x="1359" y="931"/>
                  <a:pt x="1379" y="922"/>
                </a:cubicBezTo>
                <a:lnTo>
                  <a:pt x="1379" y="922"/>
                </a:lnTo>
                <a:cubicBezTo>
                  <a:pt x="1384" y="920"/>
                  <a:pt x="1390" y="917"/>
                  <a:pt x="1396" y="914"/>
                </a:cubicBezTo>
                <a:lnTo>
                  <a:pt x="1396" y="914"/>
                </a:lnTo>
                <a:cubicBezTo>
                  <a:pt x="1606" y="814"/>
                  <a:pt x="1798" y="681"/>
                  <a:pt x="1964" y="522"/>
                </a:cubicBezTo>
                <a:lnTo>
                  <a:pt x="1409" y="560"/>
                </a:lnTo>
                <a:lnTo>
                  <a:pt x="1447" y="0"/>
                </a:lnTo>
                <a:lnTo>
                  <a:pt x="1447" y="0"/>
                </a:lnTo>
                <a:cubicBezTo>
                  <a:pt x="1348" y="93"/>
                  <a:pt x="1238" y="169"/>
                  <a:pt x="1122" y="229"/>
                </a:cubicBezTo>
                <a:lnTo>
                  <a:pt x="1121" y="229"/>
                </a:lnTo>
                <a:lnTo>
                  <a:pt x="1121" y="229"/>
                </a:lnTo>
                <a:cubicBezTo>
                  <a:pt x="1111" y="234"/>
                  <a:pt x="1101" y="239"/>
                  <a:pt x="1091" y="244"/>
                </a:cubicBezTo>
                <a:lnTo>
                  <a:pt x="1091" y="244"/>
                </a:lnTo>
                <a:cubicBezTo>
                  <a:pt x="1083" y="248"/>
                  <a:pt x="1075" y="252"/>
                  <a:pt x="1067" y="256"/>
                </a:cubicBezTo>
                <a:lnTo>
                  <a:pt x="1057" y="260"/>
                </a:lnTo>
                <a:lnTo>
                  <a:pt x="1057" y="260"/>
                </a:lnTo>
                <a:cubicBezTo>
                  <a:pt x="993" y="289"/>
                  <a:pt x="927" y="313"/>
                  <a:pt x="859" y="333"/>
                </a:cubicBezTo>
                <a:lnTo>
                  <a:pt x="859" y="332"/>
                </a:lnTo>
                <a:lnTo>
                  <a:pt x="859" y="5"/>
                </a:lnTo>
                <a:lnTo>
                  <a:pt x="424" y="385"/>
                </a:lnTo>
                <a:lnTo>
                  <a:pt x="423" y="386"/>
                </a:lnTo>
                <a:lnTo>
                  <a:pt x="0" y="755"/>
                </a:lnTo>
                <a:lnTo>
                  <a:pt x="420" y="1121"/>
                </a:ln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p35"/>
          <p:cNvSpPr/>
          <p:nvPr/>
        </p:nvSpPr>
        <p:spPr>
          <a:xfrm>
            <a:off x="714408" y="2441978"/>
            <a:ext cx="771398" cy="979515"/>
          </a:xfrm>
          <a:custGeom>
            <a:avLst/>
            <a:gdLst/>
            <a:ahLst/>
            <a:cxnLst/>
            <a:rect l="l" t="t" r="r" b="b"/>
            <a:pathLst>
              <a:path w="1225" h="1558" extrusionOk="0">
                <a:moveTo>
                  <a:pt x="555" y="1519"/>
                </a:moveTo>
                <a:lnTo>
                  <a:pt x="558" y="1519"/>
                </a:lnTo>
                <a:lnTo>
                  <a:pt x="1137" y="1479"/>
                </a:lnTo>
                <a:lnTo>
                  <a:pt x="843" y="1185"/>
                </a:lnTo>
                <a:lnTo>
                  <a:pt x="843" y="1185"/>
                </a:lnTo>
                <a:cubicBezTo>
                  <a:pt x="903" y="1098"/>
                  <a:pt x="955" y="1007"/>
                  <a:pt x="1001" y="914"/>
                </a:cubicBezTo>
                <a:lnTo>
                  <a:pt x="1001" y="914"/>
                </a:lnTo>
                <a:cubicBezTo>
                  <a:pt x="1004" y="909"/>
                  <a:pt x="1006" y="904"/>
                  <a:pt x="1009" y="899"/>
                </a:cubicBezTo>
                <a:lnTo>
                  <a:pt x="1009" y="899"/>
                </a:lnTo>
                <a:cubicBezTo>
                  <a:pt x="1019" y="879"/>
                  <a:pt x="1028" y="859"/>
                  <a:pt x="1037" y="838"/>
                </a:cubicBezTo>
                <a:lnTo>
                  <a:pt x="1037" y="838"/>
                </a:lnTo>
                <a:cubicBezTo>
                  <a:pt x="1043" y="826"/>
                  <a:pt x="1048" y="813"/>
                  <a:pt x="1054" y="801"/>
                </a:cubicBezTo>
                <a:lnTo>
                  <a:pt x="1054" y="801"/>
                </a:lnTo>
                <a:cubicBezTo>
                  <a:pt x="1059" y="788"/>
                  <a:pt x="1065" y="774"/>
                  <a:pt x="1070" y="761"/>
                </a:cubicBezTo>
                <a:lnTo>
                  <a:pt x="1070" y="761"/>
                </a:lnTo>
                <a:cubicBezTo>
                  <a:pt x="1078" y="741"/>
                  <a:pt x="1086" y="720"/>
                  <a:pt x="1093" y="700"/>
                </a:cubicBezTo>
                <a:lnTo>
                  <a:pt x="1093" y="700"/>
                </a:lnTo>
                <a:cubicBezTo>
                  <a:pt x="1095" y="694"/>
                  <a:pt x="1098" y="688"/>
                  <a:pt x="1100" y="683"/>
                </a:cubicBezTo>
                <a:lnTo>
                  <a:pt x="1100" y="683"/>
                </a:lnTo>
                <a:cubicBezTo>
                  <a:pt x="1178" y="463"/>
                  <a:pt x="1219" y="233"/>
                  <a:pt x="1224" y="3"/>
                </a:cubicBezTo>
                <a:lnTo>
                  <a:pt x="858" y="423"/>
                </a:lnTo>
                <a:lnTo>
                  <a:pt x="489" y="0"/>
                </a:lnTo>
                <a:lnTo>
                  <a:pt x="489" y="0"/>
                </a:lnTo>
                <a:cubicBezTo>
                  <a:pt x="485" y="136"/>
                  <a:pt x="461" y="267"/>
                  <a:pt x="421" y="391"/>
                </a:cubicBezTo>
                <a:lnTo>
                  <a:pt x="421" y="391"/>
                </a:lnTo>
                <a:cubicBezTo>
                  <a:pt x="421" y="392"/>
                  <a:pt x="421" y="392"/>
                  <a:pt x="421" y="393"/>
                </a:cubicBezTo>
                <a:lnTo>
                  <a:pt x="421" y="393"/>
                </a:lnTo>
                <a:cubicBezTo>
                  <a:pt x="418" y="403"/>
                  <a:pt x="414" y="414"/>
                  <a:pt x="410" y="424"/>
                </a:cubicBezTo>
                <a:lnTo>
                  <a:pt x="410" y="424"/>
                </a:lnTo>
                <a:cubicBezTo>
                  <a:pt x="407" y="433"/>
                  <a:pt x="404" y="441"/>
                  <a:pt x="401" y="450"/>
                </a:cubicBezTo>
                <a:lnTo>
                  <a:pt x="401" y="450"/>
                </a:lnTo>
                <a:cubicBezTo>
                  <a:pt x="400" y="453"/>
                  <a:pt x="399" y="456"/>
                  <a:pt x="398" y="459"/>
                </a:cubicBezTo>
                <a:lnTo>
                  <a:pt x="398" y="459"/>
                </a:lnTo>
                <a:cubicBezTo>
                  <a:pt x="373" y="525"/>
                  <a:pt x="344" y="589"/>
                  <a:pt x="309" y="651"/>
                </a:cubicBezTo>
                <a:lnTo>
                  <a:pt x="309" y="650"/>
                </a:lnTo>
                <a:lnTo>
                  <a:pt x="77" y="420"/>
                </a:lnTo>
                <a:lnTo>
                  <a:pt x="38" y="996"/>
                </a:lnTo>
                <a:lnTo>
                  <a:pt x="38" y="997"/>
                </a:lnTo>
                <a:lnTo>
                  <a:pt x="0" y="1557"/>
                </a:lnTo>
                <a:lnTo>
                  <a:pt x="555" y="1519"/>
                </a:ln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p35"/>
          <p:cNvSpPr/>
          <p:nvPr/>
        </p:nvSpPr>
        <p:spPr>
          <a:xfrm>
            <a:off x="781003" y="1473560"/>
            <a:ext cx="948983" cy="1237582"/>
          </a:xfrm>
          <a:custGeom>
            <a:avLst/>
            <a:gdLst/>
            <a:ahLst/>
            <a:cxnLst/>
            <a:rect l="l" t="t" r="r" b="b"/>
            <a:pathLst>
              <a:path w="1506" h="1966" extrusionOk="0">
                <a:moveTo>
                  <a:pt x="1121" y="1545"/>
                </a:moveTo>
                <a:lnTo>
                  <a:pt x="1123" y="1543"/>
                </a:lnTo>
                <a:lnTo>
                  <a:pt x="1505" y="1106"/>
                </a:lnTo>
                <a:lnTo>
                  <a:pt x="1088" y="1106"/>
                </a:lnTo>
                <a:lnTo>
                  <a:pt x="1088" y="1106"/>
                </a:lnTo>
                <a:cubicBezTo>
                  <a:pt x="1069" y="1002"/>
                  <a:pt x="1043" y="901"/>
                  <a:pt x="1009" y="803"/>
                </a:cubicBezTo>
                <a:lnTo>
                  <a:pt x="1009" y="803"/>
                </a:lnTo>
                <a:cubicBezTo>
                  <a:pt x="1007" y="797"/>
                  <a:pt x="1005" y="791"/>
                  <a:pt x="1003" y="786"/>
                </a:cubicBezTo>
                <a:lnTo>
                  <a:pt x="1003" y="786"/>
                </a:lnTo>
                <a:cubicBezTo>
                  <a:pt x="996" y="765"/>
                  <a:pt x="989" y="744"/>
                  <a:pt x="981" y="724"/>
                </a:cubicBezTo>
                <a:lnTo>
                  <a:pt x="981" y="724"/>
                </a:lnTo>
                <a:cubicBezTo>
                  <a:pt x="976" y="711"/>
                  <a:pt x="971" y="698"/>
                  <a:pt x="965" y="685"/>
                </a:cubicBezTo>
                <a:lnTo>
                  <a:pt x="965" y="685"/>
                </a:lnTo>
                <a:cubicBezTo>
                  <a:pt x="960" y="672"/>
                  <a:pt x="955" y="659"/>
                  <a:pt x="949" y="646"/>
                </a:cubicBezTo>
                <a:lnTo>
                  <a:pt x="949" y="646"/>
                </a:lnTo>
                <a:cubicBezTo>
                  <a:pt x="941" y="626"/>
                  <a:pt x="932" y="606"/>
                  <a:pt x="923" y="586"/>
                </a:cubicBezTo>
                <a:lnTo>
                  <a:pt x="923" y="586"/>
                </a:lnTo>
                <a:cubicBezTo>
                  <a:pt x="920" y="580"/>
                  <a:pt x="917" y="575"/>
                  <a:pt x="915" y="569"/>
                </a:cubicBezTo>
                <a:lnTo>
                  <a:pt x="915" y="569"/>
                </a:lnTo>
                <a:cubicBezTo>
                  <a:pt x="815" y="359"/>
                  <a:pt x="682" y="167"/>
                  <a:pt x="522" y="0"/>
                </a:cubicBezTo>
                <a:lnTo>
                  <a:pt x="560" y="556"/>
                </a:lnTo>
                <a:lnTo>
                  <a:pt x="0" y="518"/>
                </a:lnTo>
                <a:lnTo>
                  <a:pt x="0" y="518"/>
                </a:lnTo>
                <a:cubicBezTo>
                  <a:pt x="93" y="617"/>
                  <a:pt x="170" y="727"/>
                  <a:pt x="229" y="843"/>
                </a:cubicBezTo>
                <a:lnTo>
                  <a:pt x="230" y="844"/>
                </a:lnTo>
                <a:lnTo>
                  <a:pt x="230" y="844"/>
                </a:lnTo>
                <a:cubicBezTo>
                  <a:pt x="235" y="854"/>
                  <a:pt x="239" y="864"/>
                  <a:pt x="244" y="874"/>
                </a:cubicBezTo>
                <a:lnTo>
                  <a:pt x="244" y="874"/>
                </a:lnTo>
                <a:cubicBezTo>
                  <a:pt x="248" y="882"/>
                  <a:pt x="252" y="890"/>
                  <a:pt x="256" y="898"/>
                </a:cubicBezTo>
                <a:lnTo>
                  <a:pt x="260" y="908"/>
                </a:lnTo>
                <a:lnTo>
                  <a:pt x="260" y="908"/>
                </a:lnTo>
                <a:cubicBezTo>
                  <a:pt x="289" y="971"/>
                  <a:pt x="314" y="1038"/>
                  <a:pt x="333" y="1106"/>
                </a:cubicBezTo>
                <a:lnTo>
                  <a:pt x="332" y="1106"/>
                </a:lnTo>
                <a:lnTo>
                  <a:pt x="6" y="1106"/>
                </a:lnTo>
                <a:lnTo>
                  <a:pt x="386" y="1541"/>
                </a:lnTo>
                <a:lnTo>
                  <a:pt x="387" y="1542"/>
                </a:lnTo>
                <a:lnTo>
                  <a:pt x="755" y="1965"/>
                </a:lnTo>
                <a:lnTo>
                  <a:pt x="1121" y="1545"/>
                </a:ln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p35"/>
          <p:cNvSpPr/>
          <p:nvPr/>
        </p:nvSpPr>
        <p:spPr>
          <a:xfrm rot="5400000">
            <a:off x="991920" y="3764072"/>
            <a:ext cx="713366" cy="762745"/>
          </a:xfrm>
          <a:custGeom>
            <a:avLst/>
            <a:gdLst/>
            <a:ahLst/>
            <a:cxnLst/>
            <a:rect l="l" t="t" r="r" b="b"/>
            <a:pathLst>
              <a:path w="2291" h="2451" extrusionOk="0">
                <a:moveTo>
                  <a:pt x="2107" y="2450"/>
                </a:moveTo>
                <a:lnTo>
                  <a:pt x="183" y="2450"/>
                </a:lnTo>
                <a:lnTo>
                  <a:pt x="183" y="2450"/>
                </a:lnTo>
                <a:cubicBezTo>
                  <a:pt x="82" y="2450"/>
                  <a:pt x="0" y="2369"/>
                  <a:pt x="0" y="2267"/>
                </a:cubicBezTo>
                <a:lnTo>
                  <a:pt x="0" y="183"/>
                </a:lnTo>
                <a:lnTo>
                  <a:pt x="0" y="183"/>
                </a:lnTo>
                <a:cubicBezTo>
                  <a:pt x="0" y="82"/>
                  <a:pt x="82" y="0"/>
                  <a:pt x="183" y="0"/>
                </a:cubicBezTo>
                <a:lnTo>
                  <a:pt x="2107" y="0"/>
                </a:lnTo>
                <a:lnTo>
                  <a:pt x="2107" y="0"/>
                </a:lnTo>
                <a:cubicBezTo>
                  <a:pt x="2208" y="0"/>
                  <a:pt x="2290" y="82"/>
                  <a:pt x="2290" y="183"/>
                </a:cubicBezTo>
                <a:lnTo>
                  <a:pt x="2290" y="2267"/>
                </a:lnTo>
                <a:lnTo>
                  <a:pt x="2290" y="2267"/>
                </a:lnTo>
                <a:cubicBezTo>
                  <a:pt x="2290" y="2369"/>
                  <a:pt x="2208" y="2450"/>
                  <a:pt x="2107" y="2450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p35"/>
          <p:cNvSpPr/>
          <p:nvPr/>
        </p:nvSpPr>
        <p:spPr>
          <a:xfrm rot="5400000">
            <a:off x="1200441" y="3622768"/>
            <a:ext cx="171483" cy="198917"/>
          </a:xfrm>
          <a:custGeom>
            <a:avLst/>
            <a:gdLst/>
            <a:ahLst/>
            <a:cxnLst/>
            <a:rect l="l" t="t" r="r" b="b"/>
            <a:pathLst>
              <a:path w="553" h="638" extrusionOk="0">
                <a:moveTo>
                  <a:pt x="0" y="319"/>
                </a:moveTo>
                <a:lnTo>
                  <a:pt x="552" y="0"/>
                </a:lnTo>
                <a:lnTo>
                  <a:pt x="552" y="637"/>
                </a:lnTo>
                <a:lnTo>
                  <a:pt x="0" y="319"/>
                </a:ln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p35"/>
          <p:cNvSpPr/>
          <p:nvPr/>
        </p:nvSpPr>
        <p:spPr>
          <a:xfrm rot="-5400000">
            <a:off x="1567310" y="1261209"/>
            <a:ext cx="592292" cy="633289"/>
          </a:xfrm>
          <a:custGeom>
            <a:avLst/>
            <a:gdLst/>
            <a:ahLst/>
            <a:cxnLst/>
            <a:rect l="l" t="t" r="r" b="b"/>
            <a:pathLst>
              <a:path w="2291" h="2451" extrusionOk="0">
                <a:moveTo>
                  <a:pt x="2107" y="2450"/>
                </a:moveTo>
                <a:lnTo>
                  <a:pt x="183" y="2450"/>
                </a:lnTo>
                <a:lnTo>
                  <a:pt x="183" y="2450"/>
                </a:lnTo>
                <a:cubicBezTo>
                  <a:pt x="82" y="2450"/>
                  <a:pt x="0" y="2369"/>
                  <a:pt x="0" y="2267"/>
                </a:cubicBezTo>
                <a:lnTo>
                  <a:pt x="0" y="183"/>
                </a:lnTo>
                <a:lnTo>
                  <a:pt x="0" y="183"/>
                </a:lnTo>
                <a:cubicBezTo>
                  <a:pt x="0" y="82"/>
                  <a:pt x="82" y="0"/>
                  <a:pt x="183" y="0"/>
                </a:cubicBezTo>
                <a:lnTo>
                  <a:pt x="2107" y="0"/>
                </a:lnTo>
                <a:lnTo>
                  <a:pt x="2107" y="0"/>
                </a:lnTo>
                <a:cubicBezTo>
                  <a:pt x="2208" y="0"/>
                  <a:pt x="2290" y="82"/>
                  <a:pt x="2290" y="183"/>
                </a:cubicBezTo>
                <a:lnTo>
                  <a:pt x="2290" y="2267"/>
                </a:lnTo>
                <a:lnTo>
                  <a:pt x="2290" y="2267"/>
                </a:lnTo>
                <a:cubicBezTo>
                  <a:pt x="2290" y="2369"/>
                  <a:pt x="2208" y="2450"/>
                  <a:pt x="2107" y="245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Google Shape;571;p35"/>
          <p:cNvSpPr/>
          <p:nvPr/>
        </p:nvSpPr>
        <p:spPr>
          <a:xfrm>
            <a:off x="1437900" y="1468917"/>
            <a:ext cx="142378" cy="165157"/>
          </a:xfrm>
          <a:custGeom>
            <a:avLst/>
            <a:gdLst/>
            <a:ahLst/>
            <a:cxnLst/>
            <a:rect l="l" t="t" r="r" b="b"/>
            <a:pathLst>
              <a:path w="553" h="638" extrusionOk="0">
                <a:moveTo>
                  <a:pt x="0" y="319"/>
                </a:moveTo>
                <a:lnTo>
                  <a:pt x="552" y="0"/>
                </a:lnTo>
                <a:lnTo>
                  <a:pt x="552" y="637"/>
                </a:lnTo>
                <a:lnTo>
                  <a:pt x="0" y="319"/>
                </a:ln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Google Shape;572;p35"/>
          <p:cNvSpPr/>
          <p:nvPr/>
        </p:nvSpPr>
        <p:spPr>
          <a:xfrm>
            <a:off x="1158438" y="238900"/>
            <a:ext cx="194100" cy="194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antari"/>
              <a:ea typeface="Gantari"/>
              <a:cs typeface="Gantari"/>
              <a:sym typeface="Gantari"/>
            </a:endParaRPr>
          </a:p>
        </p:txBody>
      </p:sp>
      <p:sp>
        <p:nvSpPr>
          <p:cNvPr id="573" name="Google Shape;573;p35"/>
          <p:cNvSpPr/>
          <p:nvPr/>
        </p:nvSpPr>
        <p:spPr>
          <a:xfrm>
            <a:off x="1729963" y="695100"/>
            <a:ext cx="126000" cy="126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antari"/>
              <a:ea typeface="Gantari"/>
              <a:cs typeface="Gantari"/>
              <a:sym typeface="Gantari"/>
            </a:endParaRPr>
          </a:p>
        </p:txBody>
      </p:sp>
      <p:sp>
        <p:nvSpPr>
          <p:cNvPr id="574" name="Google Shape;574;p35"/>
          <p:cNvSpPr/>
          <p:nvPr/>
        </p:nvSpPr>
        <p:spPr>
          <a:xfrm rot="10800000">
            <a:off x="8430763" y="3187900"/>
            <a:ext cx="194100" cy="194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antari"/>
              <a:ea typeface="Gantari"/>
              <a:cs typeface="Gantari"/>
              <a:sym typeface="Gantari"/>
            </a:endParaRPr>
          </a:p>
        </p:txBody>
      </p:sp>
      <p:sp>
        <p:nvSpPr>
          <p:cNvPr id="575" name="Google Shape;575;p35"/>
          <p:cNvSpPr/>
          <p:nvPr/>
        </p:nvSpPr>
        <p:spPr>
          <a:xfrm rot="10800000">
            <a:off x="8868075" y="3739675"/>
            <a:ext cx="126000" cy="12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antari"/>
              <a:ea typeface="Gantari"/>
              <a:cs typeface="Gantari"/>
              <a:sym typeface="Gantari"/>
            </a:endParaRPr>
          </a:p>
        </p:txBody>
      </p:sp>
      <p:sp>
        <p:nvSpPr>
          <p:cNvPr id="576" name="Google Shape;576;p35"/>
          <p:cNvSpPr/>
          <p:nvPr/>
        </p:nvSpPr>
        <p:spPr>
          <a:xfrm rot="10800000">
            <a:off x="2107350" y="3187900"/>
            <a:ext cx="126000" cy="126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antari"/>
              <a:ea typeface="Gantari"/>
              <a:cs typeface="Gantari"/>
              <a:sym typeface="Gantari"/>
            </a:endParaRPr>
          </a:p>
        </p:txBody>
      </p:sp>
      <p:grpSp>
        <p:nvGrpSpPr>
          <p:cNvPr id="577" name="Google Shape;577;p35"/>
          <p:cNvGrpSpPr/>
          <p:nvPr/>
        </p:nvGrpSpPr>
        <p:grpSpPr>
          <a:xfrm>
            <a:off x="1122021" y="3933374"/>
            <a:ext cx="453150" cy="424126"/>
            <a:chOff x="3530425" y="1508747"/>
            <a:chExt cx="368175" cy="344594"/>
          </a:xfrm>
        </p:grpSpPr>
        <p:sp>
          <p:nvSpPr>
            <p:cNvPr id="578" name="Google Shape;578;p35"/>
            <p:cNvSpPr/>
            <p:nvPr/>
          </p:nvSpPr>
          <p:spPr>
            <a:xfrm>
              <a:off x="3530425" y="1508747"/>
              <a:ext cx="316765" cy="344594"/>
            </a:xfrm>
            <a:custGeom>
              <a:avLst/>
              <a:gdLst/>
              <a:ahLst/>
              <a:cxnLst/>
              <a:rect l="l" t="t" r="r" b="b"/>
              <a:pathLst>
                <a:path w="7848" h="8538" extrusionOk="0">
                  <a:moveTo>
                    <a:pt x="6835" y="3406"/>
                  </a:moveTo>
                  <a:cubicBezTo>
                    <a:pt x="7252" y="3466"/>
                    <a:pt x="7561" y="3823"/>
                    <a:pt x="7561" y="4251"/>
                  </a:cubicBezTo>
                  <a:cubicBezTo>
                    <a:pt x="7573" y="4704"/>
                    <a:pt x="7264" y="5061"/>
                    <a:pt x="6835" y="5121"/>
                  </a:cubicBezTo>
                  <a:lnTo>
                    <a:pt x="6835" y="3406"/>
                  </a:lnTo>
                  <a:close/>
                  <a:moveTo>
                    <a:pt x="2144" y="3263"/>
                  </a:moveTo>
                  <a:lnTo>
                    <a:pt x="2144" y="5263"/>
                  </a:lnTo>
                  <a:lnTo>
                    <a:pt x="1263" y="5263"/>
                  </a:lnTo>
                  <a:lnTo>
                    <a:pt x="1263" y="3263"/>
                  </a:lnTo>
                  <a:close/>
                  <a:moveTo>
                    <a:pt x="1013" y="3275"/>
                  </a:moveTo>
                  <a:lnTo>
                    <a:pt x="1013" y="5287"/>
                  </a:lnTo>
                  <a:lnTo>
                    <a:pt x="715" y="5287"/>
                  </a:lnTo>
                  <a:cubicBezTo>
                    <a:pt x="477" y="5287"/>
                    <a:pt x="287" y="5085"/>
                    <a:pt x="287" y="4847"/>
                  </a:cubicBezTo>
                  <a:lnTo>
                    <a:pt x="287" y="3704"/>
                  </a:lnTo>
                  <a:cubicBezTo>
                    <a:pt x="287" y="3466"/>
                    <a:pt x="477" y="3275"/>
                    <a:pt x="715" y="3275"/>
                  </a:cubicBezTo>
                  <a:close/>
                  <a:moveTo>
                    <a:pt x="2287" y="6252"/>
                  </a:moveTo>
                  <a:lnTo>
                    <a:pt x="2287" y="6847"/>
                  </a:lnTo>
                  <a:lnTo>
                    <a:pt x="2037" y="6847"/>
                  </a:lnTo>
                  <a:lnTo>
                    <a:pt x="2204" y="6252"/>
                  </a:lnTo>
                  <a:close/>
                  <a:moveTo>
                    <a:pt x="2108" y="5549"/>
                  </a:moveTo>
                  <a:lnTo>
                    <a:pt x="1608" y="7407"/>
                  </a:lnTo>
                  <a:lnTo>
                    <a:pt x="1275" y="7407"/>
                  </a:lnTo>
                  <a:lnTo>
                    <a:pt x="1275" y="5549"/>
                  </a:lnTo>
                  <a:close/>
                  <a:moveTo>
                    <a:pt x="6561" y="263"/>
                  </a:moveTo>
                  <a:lnTo>
                    <a:pt x="6561" y="8276"/>
                  </a:lnTo>
                  <a:lnTo>
                    <a:pt x="5966" y="8276"/>
                  </a:lnTo>
                  <a:lnTo>
                    <a:pt x="5966" y="2632"/>
                  </a:lnTo>
                  <a:cubicBezTo>
                    <a:pt x="5966" y="2561"/>
                    <a:pt x="5906" y="2501"/>
                    <a:pt x="5835" y="2501"/>
                  </a:cubicBezTo>
                  <a:cubicBezTo>
                    <a:pt x="5764" y="2501"/>
                    <a:pt x="5704" y="2561"/>
                    <a:pt x="5704" y="2632"/>
                  </a:cubicBezTo>
                  <a:lnTo>
                    <a:pt x="5704" y="7395"/>
                  </a:lnTo>
                  <a:cubicBezTo>
                    <a:pt x="5537" y="7157"/>
                    <a:pt x="5264" y="6847"/>
                    <a:pt x="4942" y="6537"/>
                  </a:cubicBezTo>
                  <a:cubicBezTo>
                    <a:pt x="4573" y="6180"/>
                    <a:pt x="4180" y="5883"/>
                    <a:pt x="3775" y="5668"/>
                  </a:cubicBezTo>
                  <a:cubicBezTo>
                    <a:pt x="3323" y="5430"/>
                    <a:pt x="2858" y="5299"/>
                    <a:pt x="2394" y="5287"/>
                  </a:cubicBezTo>
                  <a:lnTo>
                    <a:pt x="2394" y="3263"/>
                  </a:lnTo>
                  <a:cubicBezTo>
                    <a:pt x="2858" y="3239"/>
                    <a:pt x="3335" y="3108"/>
                    <a:pt x="3775" y="2870"/>
                  </a:cubicBezTo>
                  <a:cubicBezTo>
                    <a:pt x="4180" y="2668"/>
                    <a:pt x="4573" y="2382"/>
                    <a:pt x="4942" y="2001"/>
                  </a:cubicBezTo>
                  <a:cubicBezTo>
                    <a:pt x="5264" y="1692"/>
                    <a:pt x="5525" y="1370"/>
                    <a:pt x="5704" y="1144"/>
                  </a:cubicBezTo>
                  <a:lnTo>
                    <a:pt x="5704" y="1989"/>
                  </a:lnTo>
                  <a:cubicBezTo>
                    <a:pt x="5704" y="2061"/>
                    <a:pt x="5764" y="2120"/>
                    <a:pt x="5835" y="2120"/>
                  </a:cubicBezTo>
                  <a:cubicBezTo>
                    <a:pt x="5906" y="2120"/>
                    <a:pt x="5966" y="2061"/>
                    <a:pt x="5966" y="1989"/>
                  </a:cubicBezTo>
                  <a:lnTo>
                    <a:pt x="5966" y="263"/>
                  </a:lnTo>
                  <a:close/>
                  <a:moveTo>
                    <a:pt x="5847" y="1"/>
                  </a:moveTo>
                  <a:cubicBezTo>
                    <a:pt x="5776" y="1"/>
                    <a:pt x="5716" y="60"/>
                    <a:pt x="5716" y="132"/>
                  </a:cubicBezTo>
                  <a:lnTo>
                    <a:pt x="5716" y="668"/>
                  </a:lnTo>
                  <a:cubicBezTo>
                    <a:pt x="5645" y="799"/>
                    <a:pt x="5299" y="1311"/>
                    <a:pt x="4763" y="1834"/>
                  </a:cubicBezTo>
                  <a:cubicBezTo>
                    <a:pt x="4216" y="2370"/>
                    <a:pt x="3335" y="3001"/>
                    <a:pt x="2275" y="3001"/>
                  </a:cubicBezTo>
                  <a:lnTo>
                    <a:pt x="703" y="3001"/>
                  </a:lnTo>
                  <a:cubicBezTo>
                    <a:pt x="311" y="3001"/>
                    <a:pt x="1" y="3323"/>
                    <a:pt x="1" y="3704"/>
                  </a:cubicBezTo>
                  <a:lnTo>
                    <a:pt x="1" y="4847"/>
                  </a:lnTo>
                  <a:cubicBezTo>
                    <a:pt x="1" y="5240"/>
                    <a:pt x="311" y="5549"/>
                    <a:pt x="703" y="5549"/>
                  </a:cubicBezTo>
                  <a:lnTo>
                    <a:pt x="1001" y="5549"/>
                  </a:lnTo>
                  <a:lnTo>
                    <a:pt x="1001" y="7561"/>
                  </a:lnTo>
                  <a:cubicBezTo>
                    <a:pt x="1001" y="7633"/>
                    <a:pt x="1061" y="7692"/>
                    <a:pt x="1132" y="7692"/>
                  </a:cubicBezTo>
                  <a:lnTo>
                    <a:pt x="1692" y="7692"/>
                  </a:lnTo>
                  <a:cubicBezTo>
                    <a:pt x="1751" y="7692"/>
                    <a:pt x="1811" y="7645"/>
                    <a:pt x="1823" y="7585"/>
                  </a:cubicBezTo>
                  <a:lnTo>
                    <a:pt x="1942" y="7109"/>
                  </a:lnTo>
                  <a:lnTo>
                    <a:pt x="2406" y="7109"/>
                  </a:lnTo>
                  <a:cubicBezTo>
                    <a:pt x="2477" y="7109"/>
                    <a:pt x="2537" y="7049"/>
                    <a:pt x="2537" y="6978"/>
                  </a:cubicBezTo>
                  <a:lnTo>
                    <a:pt x="2537" y="6121"/>
                  </a:lnTo>
                  <a:cubicBezTo>
                    <a:pt x="2537" y="6037"/>
                    <a:pt x="2477" y="5978"/>
                    <a:pt x="2406" y="5978"/>
                  </a:cubicBezTo>
                  <a:lnTo>
                    <a:pt x="2239" y="5978"/>
                  </a:lnTo>
                  <a:lnTo>
                    <a:pt x="2358" y="5537"/>
                  </a:lnTo>
                  <a:cubicBezTo>
                    <a:pt x="3370" y="5585"/>
                    <a:pt x="4228" y="6192"/>
                    <a:pt x="4740" y="6716"/>
                  </a:cubicBezTo>
                  <a:cubicBezTo>
                    <a:pt x="5264" y="7216"/>
                    <a:pt x="5609" y="7740"/>
                    <a:pt x="5692" y="7871"/>
                  </a:cubicBezTo>
                  <a:lnTo>
                    <a:pt x="5692" y="8407"/>
                  </a:lnTo>
                  <a:cubicBezTo>
                    <a:pt x="5692" y="8478"/>
                    <a:pt x="5752" y="8538"/>
                    <a:pt x="5835" y="8538"/>
                  </a:cubicBezTo>
                  <a:lnTo>
                    <a:pt x="6692" y="8538"/>
                  </a:lnTo>
                  <a:cubicBezTo>
                    <a:pt x="6764" y="8538"/>
                    <a:pt x="6823" y="8478"/>
                    <a:pt x="6823" y="8407"/>
                  </a:cubicBezTo>
                  <a:lnTo>
                    <a:pt x="6823" y="5406"/>
                  </a:lnTo>
                  <a:cubicBezTo>
                    <a:pt x="7395" y="5323"/>
                    <a:pt x="7823" y="4847"/>
                    <a:pt x="7823" y="4275"/>
                  </a:cubicBezTo>
                  <a:cubicBezTo>
                    <a:pt x="7847" y="3692"/>
                    <a:pt x="7407" y="3216"/>
                    <a:pt x="6835" y="3144"/>
                  </a:cubicBezTo>
                  <a:lnTo>
                    <a:pt x="6835" y="132"/>
                  </a:lnTo>
                  <a:cubicBezTo>
                    <a:pt x="6835" y="60"/>
                    <a:pt x="6776" y="1"/>
                    <a:pt x="66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5"/>
            <p:cNvSpPr/>
            <p:nvPr/>
          </p:nvSpPr>
          <p:spPr>
            <a:xfrm>
              <a:off x="3870185" y="1675515"/>
              <a:ext cx="28415" cy="11099"/>
            </a:xfrm>
            <a:custGeom>
              <a:avLst/>
              <a:gdLst/>
              <a:ahLst/>
              <a:cxnLst/>
              <a:rect l="l" t="t" r="r" b="b"/>
              <a:pathLst>
                <a:path w="704" h="275" extrusionOk="0">
                  <a:moveTo>
                    <a:pt x="144" y="0"/>
                  </a:moveTo>
                  <a:cubicBezTo>
                    <a:pt x="60" y="0"/>
                    <a:pt x="1" y="60"/>
                    <a:pt x="1" y="143"/>
                  </a:cubicBezTo>
                  <a:cubicBezTo>
                    <a:pt x="1" y="215"/>
                    <a:pt x="60" y="274"/>
                    <a:pt x="144" y="274"/>
                  </a:cubicBezTo>
                  <a:lnTo>
                    <a:pt x="572" y="274"/>
                  </a:lnTo>
                  <a:cubicBezTo>
                    <a:pt x="644" y="274"/>
                    <a:pt x="703" y="215"/>
                    <a:pt x="703" y="143"/>
                  </a:cubicBezTo>
                  <a:cubicBezTo>
                    <a:pt x="703" y="60"/>
                    <a:pt x="644" y="0"/>
                    <a:pt x="5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5"/>
            <p:cNvSpPr/>
            <p:nvPr/>
          </p:nvSpPr>
          <p:spPr>
            <a:xfrm>
              <a:off x="3846170" y="1610293"/>
              <a:ext cx="25993" cy="22965"/>
            </a:xfrm>
            <a:custGeom>
              <a:avLst/>
              <a:gdLst/>
              <a:ahLst/>
              <a:cxnLst/>
              <a:rect l="l" t="t" r="r" b="b"/>
              <a:pathLst>
                <a:path w="644" h="569" extrusionOk="0">
                  <a:moveTo>
                    <a:pt x="489" y="0"/>
                  </a:moveTo>
                  <a:cubicBezTo>
                    <a:pt x="456" y="0"/>
                    <a:pt x="423" y="15"/>
                    <a:pt x="393" y="45"/>
                  </a:cubicBezTo>
                  <a:lnTo>
                    <a:pt x="96" y="342"/>
                  </a:lnTo>
                  <a:cubicBezTo>
                    <a:pt x="0" y="426"/>
                    <a:pt x="60" y="569"/>
                    <a:pt x="179" y="569"/>
                  </a:cubicBezTo>
                  <a:cubicBezTo>
                    <a:pt x="215" y="569"/>
                    <a:pt x="262" y="545"/>
                    <a:pt x="274" y="521"/>
                  </a:cubicBezTo>
                  <a:lnTo>
                    <a:pt x="572" y="223"/>
                  </a:lnTo>
                  <a:cubicBezTo>
                    <a:pt x="643" y="176"/>
                    <a:pt x="643" y="104"/>
                    <a:pt x="584" y="45"/>
                  </a:cubicBezTo>
                  <a:cubicBezTo>
                    <a:pt x="554" y="15"/>
                    <a:pt x="521" y="0"/>
                    <a:pt x="4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5"/>
            <p:cNvSpPr/>
            <p:nvPr/>
          </p:nvSpPr>
          <p:spPr>
            <a:xfrm>
              <a:off x="3847623" y="1728508"/>
              <a:ext cx="24540" cy="23086"/>
            </a:xfrm>
            <a:custGeom>
              <a:avLst/>
              <a:gdLst/>
              <a:ahLst/>
              <a:cxnLst/>
              <a:rect l="l" t="t" r="r" b="b"/>
              <a:pathLst>
                <a:path w="608" h="572" extrusionOk="0">
                  <a:moveTo>
                    <a:pt x="155" y="0"/>
                  </a:moveTo>
                  <a:cubicBezTo>
                    <a:pt x="122" y="0"/>
                    <a:pt x="89" y="15"/>
                    <a:pt x="60" y="45"/>
                  </a:cubicBezTo>
                  <a:cubicBezTo>
                    <a:pt x="0" y="104"/>
                    <a:pt x="0" y="176"/>
                    <a:pt x="60" y="235"/>
                  </a:cubicBezTo>
                  <a:lnTo>
                    <a:pt x="357" y="533"/>
                  </a:lnTo>
                  <a:cubicBezTo>
                    <a:pt x="384" y="560"/>
                    <a:pt x="416" y="572"/>
                    <a:pt x="447" y="572"/>
                  </a:cubicBezTo>
                  <a:cubicBezTo>
                    <a:pt x="485" y="572"/>
                    <a:pt x="522" y="554"/>
                    <a:pt x="548" y="521"/>
                  </a:cubicBezTo>
                  <a:cubicBezTo>
                    <a:pt x="607" y="473"/>
                    <a:pt x="607" y="390"/>
                    <a:pt x="548" y="342"/>
                  </a:cubicBezTo>
                  <a:lnTo>
                    <a:pt x="250" y="45"/>
                  </a:lnTo>
                  <a:cubicBezTo>
                    <a:pt x="220" y="15"/>
                    <a:pt x="188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2" name="Google Shape;582;p35"/>
          <p:cNvGrpSpPr/>
          <p:nvPr/>
        </p:nvGrpSpPr>
        <p:grpSpPr>
          <a:xfrm>
            <a:off x="1685159" y="1363935"/>
            <a:ext cx="356579" cy="427817"/>
            <a:chOff x="3127598" y="1513234"/>
            <a:chExt cx="289714" cy="347593"/>
          </a:xfrm>
        </p:grpSpPr>
        <p:sp>
          <p:nvSpPr>
            <p:cNvPr id="583" name="Google Shape;583;p35"/>
            <p:cNvSpPr/>
            <p:nvPr/>
          </p:nvSpPr>
          <p:spPr>
            <a:xfrm>
              <a:off x="3127598" y="1513234"/>
              <a:ext cx="289714" cy="347593"/>
            </a:xfrm>
            <a:custGeom>
              <a:avLst/>
              <a:gdLst/>
              <a:ahLst/>
              <a:cxnLst/>
              <a:rect l="l" t="t" r="r" b="b"/>
              <a:pathLst>
                <a:path w="9145" h="10972" extrusionOk="0">
                  <a:moveTo>
                    <a:pt x="1917" y="8995"/>
                  </a:moveTo>
                  <a:lnTo>
                    <a:pt x="1917" y="10412"/>
                  </a:lnTo>
                  <a:lnTo>
                    <a:pt x="1358" y="9841"/>
                  </a:lnTo>
                  <a:lnTo>
                    <a:pt x="548" y="8995"/>
                  </a:lnTo>
                  <a:close/>
                  <a:moveTo>
                    <a:pt x="6192" y="0"/>
                  </a:moveTo>
                  <a:cubicBezTo>
                    <a:pt x="5828" y="0"/>
                    <a:pt x="5465" y="137"/>
                    <a:pt x="5191" y="411"/>
                  </a:cubicBezTo>
                  <a:lnTo>
                    <a:pt x="5156" y="435"/>
                  </a:lnTo>
                  <a:cubicBezTo>
                    <a:pt x="5096" y="494"/>
                    <a:pt x="5096" y="602"/>
                    <a:pt x="5168" y="661"/>
                  </a:cubicBezTo>
                  <a:cubicBezTo>
                    <a:pt x="5196" y="689"/>
                    <a:pt x="5235" y="704"/>
                    <a:pt x="5275" y="704"/>
                  </a:cubicBezTo>
                  <a:cubicBezTo>
                    <a:pt x="5319" y="704"/>
                    <a:pt x="5363" y="686"/>
                    <a:pt x="5394" y="649"/>
                  </a:cubicBezTo>
                  <a:lnTo>
                    <a:pt x="5430" y="613"/>
                  </a:lnTo>
                  <a:cubicBezTo>
                    <a:pt x="5644" y="399"/>
                    <a:pt x="5927" y="292"/>
                    <a:pt x="6209" y="292"/>
                  </a:cubicBezTo>
                  <a:cubicBezTo>
                    <a:pt x="6492" y="292"/>
                    <a:pt x="6775" y="399"/>
                    <a:pt x="6989" y="613"/>
                  </a:cubicBezTo>
                  <a:cubicBezTo>
                    <a:pt x="7418" y="1042"/>
                    <a:pt x="7418" y="1745"/>
                    <a:pt x="6989" y="2185"/>
                  </a:cubicBezTo>
                  <a:cubicBezTo>
                    <a:pt x="6775" y="2399"/>
                    <a:pt x="6492" y="2507"/>
                    <a:pt x="6209" y="2507"/>
                  </a:cubicBezTo>
                  <a:cubicBezTo>
                    <a:pt x="5927" y="2507"/>
                    <a:pt x="5644" y="2399"/>
                    <a:pt x="5430" y="2185"/>
                  </a:cubicBezTo>
                  <a:cubicBezTo>
                    <a:pt x="5168" y="1923"/>
                    <a:pt x="5049" y="1554"/>
                    <a:pt x="5132" y="1209"/>
                  </a:cubicBezTo>
                  <a:cubicBezTo>
                    <a:pt x="5144" y="1125"/>
                    <a:pt x="5084" y="1030"/>
                    <a:pt x="4989" y="1018"/>
                  </a:cubicBezTo>
                  <a:cubicBezTo>
                    <a:pt x="4982" y="1017"/>
                    <a:pt x="4975" y="1017"/>
                    <a:pt x="4967" y="1017"/>
                  </a:cubicBezTo>
                  <a:cubicBezTo>
                    <a:pt x="4890" y="1017"/>
                    <a:pt x="4809" y="1073"/>
                    <a:pt x="4798" y="1149"/>
                  </a:cubicBezTo>
                  <a:cubicBezTo>
                    <a:pt x="4751" y="1387"/>
                    <a:pt x="4775" y="1614"/>
                    <a:pt x="4846" y="1840"/>
                  </a:cubicBezTo>
                  <a:lnTo>
                    <a:pt x="3132" y="1840"/>
                  </a:lnTo>
                  <a:cubicBezTo>
                    <a:pt x="3048" y="1840"/>
                    <a:pt x="2965" y="1911"/>
                    <a:pt x="2965" y="2006"/>
                  </a:cubicBezTo>
                  <a:cubicBezTo>
                    <a:pt x="2965" y="2090"/>
                    <a:pt x="3048" y="2161"/>
                    <a:pt x="3132" y="2161"/>
                  </a:cubicBezTo>
                  <a:lnTo>
                    <a:pt x="4989" y="2161"/>
                  </a:lnTo>
                  <a:lnTo>
                    <a:pt x="5084" y="2304"/>
                  </a:lnTo>
                  <a:lnTo>
                    <a:pt x="4310" y="3078"/>
                  </a:lnTo>
                  <a:cubicBezTo>
                    <a:pt x="4251" y="3126"/>
                    <a:pt x="4251" y="3233"/>
                    <a:pt x="4310" y="3292"/>
                  </a:cubicBezTo>
                  <a:cubicBezTo>
                    <a:pt x="4334" y="3328"/>
                    <a:pt x="4382" y="3340"/>
                    <a:pt x="4429" y="3340"/>
                  </a:cubicBezTo>
                  <a:cubicBezTo>
                    <a:pt x="4477" y="3340"/>
                    <a:pt x="4513" y="3328"/>
                    <a:pt x="4548" y="3292"/>
                  </a:cubicBezTo>
                  <a:lnTo>
                    <a:pt x="5322" y="2518"/>
                  </a:lnTo>
                  <a:cubicBezTo>
                    <a:pt x="5572" y="2733"/>
                    <a:pt x="5882" y="2840"/>
                    <a:pt x="6203" y="2840"/>
                  </a:cubicBezTo>
                  <a:cubicBezTo>
                    <a:pt x="6561" y="2840"/>
                    <a:pt x="6930" y="2697"/>
                    <a:pt x="7215" y="2423"/>
                  </a:cubicBezTo>
                  <a:cubicBezTo>
                    <a:pt x="7287" y="2340"/>
                    <a:pt x="7358" y="2256"/>
                    <a:pt x="7418" y="2161"/>
                  </a:cubicBezTo>
                  <a:lnTo>
                    <a:pt x="8835" y="2161"/>
                  </a:lnTo>
                  <a:lnTo>
                    <a:pt x="8835" y="10662"/>
                  </a:lnTo>
                  <a:lnTo>
                    <a:pt x="2239" y="10662"/>
                  </a:lnTo>
                  <a:lnTo>
                    <a:pt x="2239" y="8864"/>
                  </a:lnTo>
                  <a:cubicBezTo>
                    <a:pt x="2239" y="8769"/>
                    <a:pt x="2167" y="8698"/>
                    <a:pt x="2072" y="8698"/>
                  </a:cubicBezTo>
                  <a:lnTo>
                    <a:pt x="334" y="8698"/>
                  </a:lnTo>
                  <a:lnTo>
                    <a:pt x="334" y="2161"/>
                  </a:lnTo>
                  <a:lnTo>
                    <a:pt x="2489" y="2161"/>
                  </a:lnTo>
                  <a:cubicBezTo>
                    <a:pt x="2584" y="2161"/>
                    <a:pt x="2655" y="2090"/>
                    <a:pt x="2655" y="2006"/>
                  </a:cubicBezTo>
                  <a:cubicBezTo>
                    <a:pt x="2655" y="1911"/>
                    <a:pt x="2584" y="1840"/>
                    <a:pt x="2489" y="1840"/>
                  </a:cubicBezTo>
                  <a:lnTo>
                    <a:pt x="167" y="1840"/>
                  </a:lnTo>
                  <a:cubicBezTo>
                    <a:pt x="84" y="1840"/>
                    <a:pt x="0" y="1911"/>
                    <a:pt x="0" y="2006"/>
                  </a:cubicBezTo>
                  <a:lnTo>
                    <a:pt x="0" y="8853"/>
                  </a:lnTo>
                  <a:cubicBezTo>
                    <a:pt x="0" y="8888"/>
                    <a:pt x="24" y="8936"/>
                    <a:pt x="48" y="8972"/>
                  </a:cubicBezTo>
                  <a:lnTo>
                    <a:pt x="1060" y="10007"/>
                  </a:lnTo>
                  <a:lnTo>
                    <a:pt x="1953" y="10936"/>
                  </a:lnTo>
                  <a:cubicBezTo>
                    <a:pt x="1989" y="10960"/>
                    <a:pt x="2024" y="10972"/>
                    <a:pt x="2072" y="10972"/>
                  </a:cubicBezTo>
                  <a:lnTo>
                    <a:pt x="8978" y="10972"/>
                  </a:lnTo>
                  <a:cubicBezTo>
                    <a:pt x="9073" y="10972"/>
                    <a:pt x="9144" y="10900"/>
                    <a:pt x="9144" y="10817"/>
                  </a:cubicBezTo>
                  <a:lnTo>
                    <a:pt x="9144" y="2006"/>
                  </a:lnTo>
                  <a:cubicBezTo>
                    <a:pt x="9132" y="1911"/>
                    <a:pt x="9073" y="1840"/>
                    <a:pt x="8978" y="1840"/>
                  </a:cubicBezTo>
                  <a:lnTo>
                    <a:pt x="7549" y="1840"/>
                  </a:lnTo>
                  <a:cubicBezTo>
                    <a:pt x="7704" y="1352"/>
                    <a:pt x="7585" y="792"/>
                    <a:pt x="7192" y="411"/>
                  </a:cubicBezTo>
                  <a:cubicBezTo>
                    <a:pt x="6918" y="137"/>
                    <a:pt x="6555" y="0"/>
                    <a:pt x="61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5"/>
            <p:cNvSpPr/>
            <p:nvPr/>
          </p:nvSpPr>
          <p:spPr>
            <a:xfrm>
              <a:off x="3254698" y="1788375"/>
              <a:ext cx="121493" cy="10233"/>
            </a:xfrm>
            <a:custGeom>
              <a:avLst/>
              <a:gdLst/>
              <a:ahLst/>
              <a:cxnLst/>
              <a:rect l="l" t="t" r="r" b="b"/>
              <a:pathLst>
                <a:path w="3835" h="323" extrusionOk="0">
                  <a:moveTo>
                    <a:pt x="167" y="1"/>
                  </a:moveTo>
                  <a:cubicBezTo>
                    <a:pt x="72" y="1"/>
                    <a:pt x="1" y="72"/>
                    <a:pt x="1" y="168"/>
                  </a:cubicBezTo>
                  <a:cubicBezTo>
                    <a:pt x="1" y="251"/>
                    <a:pt x="72" y="322"/>
                    <a:pt x="167" y="322"/>
                  </a:cubicBezTo>
                  <a:lnTo>
                    <a:pt x="3680" y="322"/>
                  </a:lnTo>
                  <a:cubicBezTo>
                    <a:pt x="3763" y="322"/>
                    <a:pt x="3834" y="251"/>
                    <a:pt x="3834" y="168"/>
                  </a:cubicBezTo>
                  <a:cubicBezTo>
                    <a:pt x="3834" y="72"/>
                    <a:pt x="3763" y="1"/>
                    <a:pt x="36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5"/>
            <p:cNvSpPr/>
            <p:nvPr/>
          </p:nvSpPr>
          <p:spPr>
            <a:xfrm>
              <a:off x="3185668" y="1638275"/>
              <a:ext cx="172783" cy="29051"/>
            </a:xfrm>
            <a:custGeom>
              <a:avLst/>
              <a:gdLst/>
              <a:ahLst/>
              <a:cxnLst/>
              <a:rect l="l" t="t" r="r" b="b"/>
              <a:pathLst>
                <a:path w="5454" h="917" extrusionOk="0">
                  <a:moveTo>
                    <a:pt x="168" y="0"/>
                  </a:moveTo>
                  <a:cubicBezTo>
                    <a:pt x="72" y="0"/>
                    <a:pt x="1" y="84"/>
                    <a:pt x="1" y="167"/>
                  </a:cubicBezTo>
                  <a:lnTo>
                    <a:pt x="1" y="750"/>
                  </a:lnTo>
                  <a:cubicBezTo>
                    <a:pt x="1" y="834"/>
                    <a:pt x="72" y="917"/>
                    <a:pt x="168" y="917"/>
                  </a:cubicBezTo>
                  <a:lnTo>
                    <a:pt x="5275" y="917"/>
                  </a:lnTo>
                  <a:cubicBezTo>
                    <a:pt x="5359" y="917"/>
                    <a:pt x="5430" y="834"/>
                    <a:pt x="5430" y="750"/>
                  </a:cubicBezTo>
                  <a:lnTo>
                    <a:pt x="5430" y="167"/>
                  </a:lnTo>
                  <a:cubicBezTo>
                    <a:pt x="5454" y="84"/>
                    <a:pt x="5382" y="0"/>
                    <a:pt x="5287" y="0"/>
                  </a:cubicBezTo>
                  <a:lnTo>
                    <a:pt x="4228" y="0"/>
                  </a:lnTo>
                  <a:cubicBezTo>
                    <a:pt x="4144" y="0"/>
                    <a:pt x="4073" y="84"/>
                    <a:pt x="4073" y="167"/>
                  </a:cubicBezTo>
                  <a:cubicBezTo>
                    <a:pt x="4073" y="262"/>
                    <a:pt x="4144" y="334"/>
                    <a:pt x="4228" y="334"/>
                  </a:cubicBezTo>
                  <a:lnTo>
                    <a:pt x="5121" y="334"/>
                  </a:lnTo>
                  <a:lnTo>
                    <a:pt x="5121" y="584"/>
                  </a:lnTo>
                  <a:lnTo>
                    <a:pt x="334" y="584"/>
                  </a:lnTo>
                  <a:lnTo>
                    <a:pt x="334" y="334"/>
                  </a:lnTo>
                  <a:lnTo>
                    <a:pt x="3597" y="334"/>
                  </a:lnTo>
                  <a:cubicBezTo>
                    <a:pt x="3680" y="334"/>
                    <a:pt x="3751" y="262"/>
                    <a:pt x="3751" y="167"/>
                  </a:cubicBezTo>
                  <a:cubicBezTo>
                    <a:pt x="3751" y="84"/>
                    <a:pt x="3680" y="0"/>
                    <a:pt x="35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5"/>
            <p:cNvSpPr/>
            <p:nvPr/>
          </p:nvSpPr>
          <p:spPr>
            <a:xfrm>
              <a:off x="3186428" y="1681645"/>
              <a:ext cx="172022" cy="10581"/>
            </a:xfrm>
            <a:custGeom>
              <a:avLst/>
              <a:gdLst/>
              <a:ahLst/>
              <a:cxnLst/>
              <a:rect l="l" t="t" r="r" b="b"/>
              <a:pathLst>
                <a:path w="5430" h="334" extrusionOk="0">
                  <a:moveTo>
                    <a:pt x="155" y="0"/>
                  </a:moveTo>
                  <a:cubicBezTo>
                    <a:pt x="72" y="0"/>
                    <a:pt x="1" y="84"/>
                    <a:pt x="1" y="167"/>
                  </a:cubicBezTo>
                  <a:cubicBezTo>
                    <a:pt x="1" y="262"/>
                    <a:pt x="72" y="334"/>
                    <a:pt x="155" y="334"/>
                  </a:cubicBezTo>
                  <a:lnTo>
                    <a:pt x="5263" y="334"/>
                  </a:lnTo>
                  <a:cubicBezTo>
                    <a:pt x="5358" y="334"/>
                    <a:pt x="5430" y="262"/>
                    <a:pt x="5430" y="167"/>
                  </a:cubicBezTo>
                  <a:cubicBezTo>
                    <a:pt x="5430" y="84"/>
                    <a:pt x="5358" y="0"/>
                    <a:pt x="5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5"/>
            <p:cNvSpPr/>
            <p:nvPr/>
          </p:nvSpPr>
          <p:spPr>
            <a:xfrm>
              <a:off x="3186428" y="1707306"/>
              <a:ext cx="172022" cy="10201"/>
            </a:xfrm>
            <a:custGeom>
              <a:avLst/>
              <a:gdLst/>
              <a:ahLst/>
              <a:cxnLst/>
              <a:rect l="l" t="t" r="r" b="b"/>
              <a:pathLst>
                <a:path w="5430" h="322" extrusionOk="0">
                  <a:moveTo>
                    <a:pt x="155" y="0"/>
                  </a:moveTo>
                  <a:cubicBezTo>
                    <a:pt x="72" y="0"/>
                    <a:pt x="1" y="71"/>
                    <a:pt x="1" y="167"/>
                  </a:cubicBezTo>
                  <a:cubicBezTo>
                    <a:pt x="1" y="250"/>
                    <a:pt x="72" y="321"/>
                    <a:pt x="155" y="321"/>
                  </a:cubicBezTo>
                  <a:lnTo>
                    <a:pt x="5263" y="321"/>
                  </a:lnTo>
                  <a:cubicBezTo>
                    <a:pt x="5358" y="321"/>
                    <a:pt x="5430" y="250"/>
                    <a:pt x="5430" y="167"/>
                  </a:cubicBezTo>
                  <a:cubicBezTo>
                    <a:pt x="5430" y="71"/>
                    <a:pt x="5358" y="0"/>
                    <a:pt x="5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11753;p55">
            <a:extLst>
              <a:ext uri="{FF2B5EF4-FFF2-40B4-BE49-F238E27FC236}">
                <a16:creationId xmlns:a16="http://schemas.microsoft.com/office/drawing/2014/main" id="{77FDBB52-D45D-C282-C895-34902E1FEF95}"/>
              </a:ext>
            </a:extLst>
          </p:cNvPr>
          <p:cNvGrpSpPr/>
          <p:nvPr/>
        </p:nvGrpSpPr>
        <p:grpSpPr>
          <a:xfrm>
            <a:off x="7436318" y="1609446"/>
            <a:ext cx="475164" cy="463487"/>
            <a:chOff x="5549861" y="3817349"/>
            <a:chExt cx="345642" cy="345674"/>
          </a:xfrm>
        </p:grpSpPr>
        <p:sp>
          <p:nvSpPr>
            <p:cNvPr id="3" name="Google Shape;11754;p55">
              <a:extLst>
                <a:ext uri="{FF2B5EF4-FFF2-40B4-BE49-F238E27FC236}">
                  <a16:creationId xmlns:a16="http://schemas.microsoft.com/office/drawing/2014/main" id="{8A9E611A-15F9-5E40-730E-8FAA24C26470}"/>
                </a:ext>
              </a:extLst>
            </p:cNvPr>
            <p:cNvSpPr/>
            <p:nvPr/>
          </p:nvSpPr>
          <p:spPr>
            <a:xfrm>
              <a:off x="5549861" y="3817349"/>
              <a:ext cx="345642" cy="345674"/>
            </a:xfrm>
            <a:custGeom>
              <a:avLst/>
              <a:gdLst/>
              <a:ahLst/>
              <a:cxnLst/>
              <a:rect l="l" t="t" r="r" b="b"/>
              <a:pathLst>
                <a:path w="10859" h="10860" extrusionOk="0">
                  <a:moveTo>
                    <a:pt x="5429" y="334"/>
                  </a:moveTo>
                  <a:cubicBezTo>
                    <a:pt x="8239" y="334"/>
                    <a:pt x="10513" y="2608"/>
                    <a:pt x="10513" y="5430"/>
                  </a:cubicBezTo>
                  <a:cubicBezTo>
                    <a:pt x="10513" y="8240"/>
                    <a:pt x="8227" y="10514"/>
                    <a:pt x="5429" y="10514"/>
                  </a:cubicBezTo>
                  <a:cubicBezTo>
                    <a:pt x="2619" y="10514"/>
                    <a:pt x="333" y="8240"/>
                    <a:pt x="333" y="5430"/>
                  </a:cubicBezTo>
                  <a:cubicBezTo>
                    <a:pt x="333" y="2608"/>
                    <a:pt x="2619" y="334"/>
                    <a:pt x="5429" y="334"/>
                  </a:cubicBezTo>
                  <a:close/>
                  <a:moveTo>
                    <a:pt x="5429" y="1"/>
                  </a:moveTo>
                  <a:cubicBezTo>
                    <a:pt x="3989" y="1"/>
                    <a:pt x="2619" y="560"/>
                    <a:pt x="1584" y="1584"/>
                  </a:cubicBezTo>
                  <a:cubicBezTo>
                    <a:pt x="560" y="2620"/>
                    <a:pt x="0" y="3989"/>
                    <a:pt x="0" y="5430"/>
                  </a:cubicBezTo>
                  <a:cubicBezTo>
                    <a:pt x="0" y="6871"/>
                    <a:pt x="560" y="8240"/>
                    <a:pt x="1584" y="9264"/>
                  </a:cubicBezTo>
                  <a:cubicBezTo>
                    <a:pt x="2619" y="10300"/>
                    <a:pt x="3989" y="10859"/>
                    <a:pt x="5429" y="10859"/>
                  </a:cubicBezTo>
                  <a:cubicBezTo>
                    <a:pt x="6870" y="10859"/>
                    <a:pt x="8239" y="10300"/>
                    <a:pt x="9263" y="9264"/>
                  </a:cubicBezTo>
                  <a:cubicBezTo>
                    <a:pt x="10299" y="8240"/>
                    <a:pt x="10859" y="6871"/>
                    <a:pt x="10859" y="5430"/>
                  </a:cubicBezTo>
                  <a:cubicBezTo>
                    <a:pt x="10859" y="3989"/>
                    <a:pt x="10299" y="2620"/>
                    <a:pt x="9263" y="1584"/>
                  </a:cubicBezTo>
                  <a:cubicBezTo>
                    <a:pt x="8239" y="560"/>
                    <a:pt x="6870" y="1"/>
                    <a:pt x="542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1755;p55">
              <a:extLst>
                <a:ext uri="{FF2B5EF4-FFF2-40B4-BE49-F238E27FC236}">
                  <a16:creationId xmlns:a16="http://schemas.microsoft.com/office/drawing/2014/main" id="{6E939085-8D18-7F7E-CBEC-15C7CE709301}"/>
                </a:ext>
              </a:extLst>
            </p:cNvPr>
            <p:cNvSpPr/>
            <p:nvPr/>
          </p:nvSpPr>
          <p:spPr>
            <a:xfrm>
              <a:off x="5590763" y="3890208"/>
              <a:ext cx="262661" cy="200052"/>
            </a:xfrm>
            <a:custGeom>
              <a:avLst/>
              <a:gdLst/>
              <a:ahLst/>
              <a:cxnLst/>
              <a:rect l="l" t="t" r="r" b="b"/>
              <a:pathLst>
                <a:path w="8252" h="6285" extrusionOk="0">
                  <a:moveTo>
                    <a:pt x="4123" y="1"/>
                  </a:moveTo>
                  <a:cubicBezTo>
                    <a:pt x="3010" y="1"/>
                    <a:pt x="1900" y="63"/>
                    <a:pt x="799" y="188"/>
                  </a:cubicBezTo>
                  <a:cubicBezTo>
                    <a:pt x="513" y="224"/>
                    <a:pt x="287" y="450"/>
                    <a:pt x="239" y="712"/>
                  </a:cubicBezTo>
                  <a:cubicBezTo>
                    <a:pt x="1" y="2319"/>
                    <a:pt x="1" y="3963"/>
                    <a:pt x="239" y="5570"/>
                  </a:cubicBezTo>
                  <a:cubicBezTo>
                    <a:pt x="287" y="5844"/>
                    <a:pt x="513" y="6058"/>
                    <a:pt x="799" y="6082"/>
                  </a:cubicBezTo>
                  <a:cubicBezTo>
                    <a:pt x="1894" y="6201"/>
                    <a:pt x="3013" y="6284"/>
                    <a:pt x="4132" y="6284"/>
                  </a:cubicBezTo>
                  <a:cubicBezTo>
                    <a:pt x="4609" y="6284"/>
                    <a:pt x="5085" y="6260"/>
                    <a:pt x="5561" y="6249"/>
                  </a:cubicBezTo>
                  <a:cubicBezTo>
                    <a:pt x="5644" y="6249"/>
                    <a:pt x="5716" y="6177"/>
                    <a:pt x="5716" y="6070"/>
                  </a:cubicBezTo>
                  <a:cubicBezTo>
                    <a:pt x="5716" y="5963"/>
                    <a:pt x="5633" y="5891"/>
                    <a:pt x="5537" y="5891"/>
                  </a:cubicBezTo>
                  <a:cubicBezTo>
                    <a:pt x="5051" y="5914"/>
                    <a:pt x="4564" y="5925"/>
                    <a:pt x="4076" y="5925"/>
                  </a:cubicBezTo>
                  <a:cubicBezTo>
                    <a:pt x="2998" y="5925"/>
                    <a:pt x="1916" y="5868"/>
                    <a:pt x="834" y="5737"/>
                  </a:cubicBezTo>
                  <a:cubicBezTo>
                    <a:pt x="715" y="5725"/>
                    <a:pt x="620" y="5641"/>
                    <a:pt x="596" y="5498"/>
                  </a:cubicBezTo>
                  <a:cubicBezTo>
                    <a:pt x="382" y="3927"/>
                    <a:pt x="382" y="2319"/>
                    <a:pt x="596" y="736"/>
                  </a:cubicBezTo>
                  <a:cubicBezTo>
                    <a:pt x="620" y="617"/>
                    <a:pt x="715" y="522"/>
                    <a:pt x="834" y="498"/>
                  </a:cubicBezTo>
                  <a:cubicBezTo>
                    <a:pt x="1942" y="379"/>
                    <a:pt x="3037" y="319"/>
                    <a:pt x="4144" y="319"/>
                  </a:cubicBezTo>
                  <a:cubicBezTo>
                    <a:pt x="5240" y="319"/>
                    <a:pt x="6347" y="379"/>
                    <a:pt x="7442" y="498"/>
                  </a:cubicBezTo>
                  <a:cubicBezTo>
                    <a:pt x="7561" y="522"/>
                    <a:pt x="7669" y="605"/>
                    <a:pt x="7680" y="736"/>
                  </a:cubicBezTo>
                  <a:cubicBezTo>
                    <a:pt x="7907" y="2319"/>
                    <a:pt x="7907" y="3927"/>
                    <a:pt x="7680" y="5498"/>
                  </a:cubicBezTo>
                  <a:cubicBezTo>
                    <a:pt x="7669" y="5617"/>
                    <a:pt x="7561" y="5725"/>
                    <a:pt x="7442" y="5737"/>
                  </a:cubicBezTo>
                  <a:cubicBezTo>
                    <a:pt x="7085" y="5784"/>
                    <a:pt x="6752" y="5820"/>
                    <a:pt x="6395" y="5844"/>
                  </a:cubicBezTo>
                  <a:cubicBezTo>
                    <a:pt x="6299" y="5844"/>
                    <a:pt x="6228" y="5927"/>
                    <a:pt x="6228" y="6010"/>
                  </a:cubicBezTo>
                  <a:cubicBezTo>
                    <a:pt x="6228" y="6110"/>
                    <a:pt x="6299" y="6178"/>
                    <a:pt x="6386" y="6178"/>
                  </a:cubicBezTo>
                  <a:cubicBezTo>
                    <a:pt x="6393" y="6178"/>
                    <a:pt x="6399" y="6178"/>
                    <a:pt x="6406" y="6177"/>
                  </a:cubicBezTo>
                  <a:cubicBezTo>
                    <a:pt x="6764" y="6141"/>
                    <a:pt x="7121" y="6118"/>
                    <a:pt x="7478" y="6070"/>
                  </a:cubicBezTo>
                  <a:cubicBezTo>
                    <a:pt x="7764" y="6034"/>
                    <a:pt x="7978" y="5820"/>
                    <a:pt x="8026" y="5546"/>
                  </a:cubicBezTo>
                  <a:cubicBezTo>
                    <a:pt x="8252" y="3963"/>
                    <a:pt x="8252" y="2319"/>
                    <a:pt x="8014" y="712"/>
                  </a:cubicBezTo>
                  <a:cubicBezTo>
                    <a:pt x="7966" y="426"/>
                    <a:pt x="7740" y="224"/>
                    <a:pt x="7466" y="188"/>
                  </a:cubicBezTo>
                  <a:cubicBezTo>
                    <a:pt x="6353" y="63"/>
                    <a:pt x="5237" y="1"/>
                    <a:pt x="412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" name="Google Shape;11756;p55">
              <a:extLst>
                <a:ext uri="{FF2B5EF4-FFF2-40B4-BE49-F238E27FC236}">
                  <a16:creationId xmlns:a16="http://schemas.microsoft.com/office/drawing/2014/main" id="{8F756479-A559-34C3-B92E-D3934FC6454E}"/>
                </a:ext>
              </a:extLst>
            </p:cNvPr>
            <p:cNvSpPr/>
            <p:nvPr/>
          </p:nvSpPr>
          <p:spPr>
            <a:xfrm>
              <a:off x="5680587" y="3935024"/>
              <a:ext cx="105389" cy="110514"/>
            </a:xfrm>
            <a:custGeom>
              <a:avLst/>
              <a:gdLst/>
              <a:ahLst/>
              <a:cxnLst/>
              <a:rect l="l" t="t" r="r" b="b"/>
              <a:pathLst>
                <a:path w="3311" h="3472" extrusionOk="0">
                  <a:moveTo>
                    <a:pt x="334" y="447"/>
                  </a:moveTo>
                  <a:lnTo>
                    <a:pt x="2763" y="1733"/>
                  </a:lnTo>
                  <a:lnTo>
                    <a:pt x="334" y="3007"/>
                  </a:lnTo>
                  <a:lnTo>
                    <a:pt x="334" y="447"/>
                  </a:lnTo>
                  <a:close/>
                  <a:moveTo>
                    <a:pt x="163" y="1"/>
                  </a:moveTo>
                  <a:cubicBezTo>
                    <a:pt x="135" y="1"/>
                    <a:pt x="108" y="7"/>
                    <a:pt x="84" y="18"/>
                  </a:cubicBezTo>
                  <a:cubicBezTo>
                    <a:pt x="36" y="54"/>
                    <a:pt x="1" y="114"/>
                    <a:pt x="1" y="173"/>
                  </a:cubicBezTo>
                  <a:lnTo>
                    <a:pt x="1" y="3293"/>
                  </a:lnTo>
                  <a:cubicBezTo>
                    <a:pt x="1" y="3352"/>
                    <a:pt x="24" y="3412"/>
                    <a:pt x="84" y="3447"/>
                  </a:cubicBezTo>
                  <a:cubicBezTo>
                    <a:pt x="120" y="3459"/>
                    <a:pt x="144" y="3471"/>
                    <a:pt x="179" y="3471"/>
                  </a:cubicBezTo>
                  <a:cubicBezTo>
                    <a:pt x="203" y="3471"/>
                    <a:pt x="239" y="3471"/>
                    <a:pt x="251" y="3459"/>
                  </a:cubicBezTo>
                  <a:lnTo>
                    <a:pt x="3227" y="1900"/>
                  </a:lnTo>
                  <a:cubicBezTo>
                    <a:pt x="3287" y="1864"/>
                    <a:pt x="3311" y="1804"/>
                    <a:pt x="3311" y="1745"/>
                  </a:cubicBezTo>
                  <a:cubicBezTo>
                    <a:pt x="3311" y="1673"/>
                    <a:pt x="3287" y="1614"/>
                    <a:pt x="3227" y="1578"/>
                  </a:cubicBezTo>
                  <a:lnTo>
                    <a:pt x="251" y="18"/>
                  </a:lnTo>
                  <a:cubicBezTo>
                    <a:pt x="221" y="7"/>
                    <a:pt x="191" y="1"/>
                    <a:pt x="16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Rectángulo 5">
            <a:extLst>
              <a:ext uri="{FF2B5EF4-FFF2-40B4-BE49-F238E27FC236}">
                <a16:creationId xmlns:a16="http://schemas.microsoft.com/office/drawing/2014/main" id="{C379D3E2-AB0D-AA1F-FE1D-283EDD4E1A4B}"/>
              </a:ext>
            </a:extLst>
          </p:cNvPr>
          <p:cNvSpPr/>
          <p:nvPr/>
        </p:nvSpPr>
        <p:spPr>
          <a:xfrm>
            <a:off x="2279820" y="4018076"/>
            <a:ext cx="4448100" cy="5173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A365AAA4-35BD-A639-87E9-ECF9888F240B}"/>
              </a:ext>
            </a:extLst>
          </p:cNvPr>
          <p:cNvGrpSpPr/>
          <p:nvPr/>
        </p:nvGrpSpPr>
        <p:grpSpPr>
          <a:xfrm>
            <a:off x="3171035" y="3933606"/>
            <a:ext cx="3180824" cy="941280"/>
            <a:chOff x="6550478" y="202264"/>
            <a:chExt cx="1318778" cy="514606"/>
          </a:xfrm>
        </p:grpSpPr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4DBA6816-4AA4-112C-85BD-4711E2FEA95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50478" y="202264"/>
              <a:ext cx="1318778" cy="350259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/>
          </p:spPr>
        </p:pic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E5FC4A3B-2025-13D9-C9A6-28C8469BFDFB}"/>
                </a:ext>
              </a:extLst>
            </p:cNvPr>
            <p:cNvSpPr/>
            <p:nvPr/>
          </p:nvSpPr>
          <p:spPr>
            <a:xfrm>
              <a:off x="6685368" y="572225"/>
              <a:ext cx="1183888" cy="12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50" dirty="0">
                  <a:solidFill>
                    <a:srgbClr val="000000"/>
                  </a:solidFill>
                </a:rPr>
                <a:t>https://laravest.com/</a:t>
              </a:r>
              <a:endParaRPr lang="es-PE" sz="1050" dirty="0">
                <a:solidFill>
                  <a:srgbClr val="000000"/>
                </a:solidFill>
              </a:endParaRPr>
            </a:p>
          </p:txBody>
        </p:sp>
        <p:grpSp>
          <p:nvGrpSpPr>
            <p:cNvPr id="10" name="Google Shape;9198;p51">
              <a:extLst>
                <a:ext uri="{FF2B5EF4-FFF2-40B4-BE49-F238E27FC236}">
                  <a16:creationId xmlns:a16="http://schemas.microsoft.com/office/drawing/2014/main" id="{C17EDC90-A735-B338-E63B-690C5221D0B8}"/>
                </a:ext>
              </a:extLst>
            </p:cNvPr>
            <p:cNvGrpSpPr/>
            <p:nvPr/>
          </p:nvGrpSpPr>
          <p:grpSpPr>
            <a:xfrm>
              <a:off x="6807462" y="553579"/>
              <a:ext cx="147520" cy="163291"/>
              <a:chOff x="3122257" y="1508594"/>
              <a:chExt cx="294850" cy="349434"/>
            </a:xfrm>
          </p:grpSpPr>
          <p:sp>
            <p:nvSpPr>
              <p:cNvPr id="11" name="Google Shape;9199;p51">
                <a:extLst>
                  <a:ext uri="{FF2B5EF4-FFF2-40B4-BE49-F238E27FC236}">
                    <a16:creationId xmlns:a16="http://schemas.microsoft.com/office/drawing/2014/main" id="{E93C694F-53E9-8D78-1C5D-182CDB12DA01}"/>
                  </a:ext>
                </a:extLst>
              </p:cNvPr>
              <p:cNvSpPr/>
              <p:nvPr/>
            </p:nvSpPr>
            <p:spPr>
              <a:xfrm>
                <a:off x="3226110" y="1659042"/>
                <a:ext cx="87557" cy="29568"/>
              </a:xfrm>
              <a:custGeom>
                <a:avLst/>
                <a:gdLst/>
                <a:ahLst/>
                <a:cxnLst/>
                <a:rect l="l" t="t" r="r" b="b"/>
                <a:pathLst>
                  <a:path w="2751" h="929" extrusionOk="0">
                    <a:moveTo>
                      <a:pt x="1099" y="0"/>
                    </a:moveTo>
                    <a:cubicBezTo>
                      <a:pt x="771" y="0"/>
                      <a:pt x="476" y="33"/>
                      <a:pt x="286" y="60"/>
                    </a:cubicBezTo>
                    <a:cubicBezTo>
                      <a:pt x="119" y="96"/>
                      <a:pt x="0" y="227"/>
                      <a:pt x="0" y="393"/>
                    </a:cubicBezTo>
                    <a:lnTo>
                      <a:pt x="0" y="762"/>
                    </a:lnTo>
                    <a:cubicBezTo>
                      <a:pt x="0" y="846"/>
                      <a:pt x="72" y="929"/>
                      <a:pt x="167" y="929"/>
                    </a:cubicBezTo>
                    <a:cubicBezTo>
                      <a:pt x="250" y="929"/>
                      <a:pt x="322" y="846"/>
                      <a:pt x="322" y="762"/>
                    </a:cubicBezTo>
                    <a:lnTo>
                      <a:pt x="322" y="393"/>
                    </a:lnTo>
                    <a:cubicBezTo>
                      <a:pt x="322" y="393"/>
                      <a:pt x="322" y="369"/>
                      <a:pt x="345" y="369"/>
                    </a:cubicBezTo>
                    <a:cubicBezTo>
                      <a:pt x="509" y="350"/>
                      <a:pt x="813" y="315"/>
                      <a:pt x="1144" y="315"/>
                    </a:cubicBezTo>
                    <a:cubicBezTo>
                      <a:pt x="1222" y="315"/>
                      <a:pt x="1302" y="317"/>
                      <a:pt x="1381" y="322"/>
                    </a:cubicBezTo>
                    <a:cubicBezTo>
                      <a:pt x="1893" y="358"/>
                      <a:pt x="2250" y="488"/>
                      <a:pt x="2465" y="703"/>
                    </a:cubicBezTo>
                    <a:cubicBezTo>
                      <a:pt x="2494" y="733"/>
                      <a:pt x="2536" y="747"/>
                      <a:pt x="2578" y="747"/>
                    </a:cubicBezTo>
                    <a:cubicBezTo>
                      <a:pt x="2619" y="747"/>
                      <a:pt x="2661" y="733"/>
                      <a:pt x="2691" y="703"/>
                    </a:cubicBezTo>
                    <a:cubicBezTo>
                      <a:pt x="2750" y="643"/>
                      <a:pt x="2750" y="536"/>
                      <a:pt x="2679" y="477"/>
                    </a:cubicBezTo>
                    <a:cubicBezTo>
                      <a:pt x="2297" y="95"/>
                      <a:pt x="1652" y="0"/>
                      <a:pt x="1099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solidFill>
                  <a:srgbClr val="000000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9200;p51">
                <a:extLst>
                  <a:ext uri="{FF2B5EF4-FFF2-40B4-BE49-F238E27FC236}">
                    <a16:creationId xmlns:a16="http://schemas.microsoft.com/office/drawing/2014/main" id="{F8EDE8BF-F949-043B-C866-5B31E52635C7}"/>
                  </a:ext>
                </a:extLst>
              </p:cNvPr>
              <p:cNvSpPr/>
              <p:nvPr/>
            </p:nvSpPr>
            <p:spPr>
              <a:xfrm>
                <a:off x="3171144" y="1612033"/>
                <a:ext cx="196694" cy="245613"/>
              </a:xfrm>
              <a:custGeom>
                <a:avLst/>
                <a:gdLst/>
                <a:ahLst/>
                <a:cxnLst/>
                <a:rect l="l" t="t" r="r" b="b"/>
                <a:pathLst>
                  <a:path w="6180" h="7717" extrusionOk="0">
                    <a:moveTo>
                      <a:pt x="4835" y="334"/>
                    </a:moveTo>
                    <a:lnTo>
                      <a:pt x="4835" y="1894"/>
                    </a:lnTo>
                    <a:cubicBezTo>
                      <a:pt x="4835" y="2132"/>
                      <a:pt x="4775" y="2358"/>
                      <a:pt x="4692" y="2561"/>
                    </a:cubicBezTo>
                    <a:cubicBezTo>
                      <a:pt x="4668" y="2585"/>
                      <a:pt x="4668" y="2608"/>
                      <a:pt x="4668" y="2644"/>
                    </a:cubicBezTo>
                    <a:lnTo>
                      <a:pt x="4668" y="3097"/>
                    </a:lnTo>
                    <a:cubicBezTo>
                      <a:pt x="4668" y="3537"/>
                      <a:pt x="4489" y="3930"/>
                      <a:pt x="4180" y="4228"/>
                    </a:cubicBezTo>
                    <a:cubicBezTo>
                      <a:pt x="3900" y="4497"/>
                      <a:pt x="3532" y="4649"/>
                      <a:pt x="3129" y="4649"/>
                    </a:cubicBezTo>
                    <a:cubicBezTo>
                      <a:pt x="3087" y="4649"/>
                      <a:pt x="3044" y="4648"/>
                      <a:pt x="3001" y="4644"/>
                    </a:cubicBezTo>
                    <a:cubicBezTo>
                      <a:pt x="2168" y="4597"/>
                      <a:pt x="1537" y="3894"/>
                      <a:pt x="1537" y="3037"/>
                    </a:cubicBezTo>
                    <a:lnTo>
                      <a:pt x="1537" y="2644"/>
                    </a:lnTo>
                    <a:cubicBezTo>
                      <a:pt x="1537" y="2608"/>
                      <a:pt x="1537" y="2597"/>
                      <a:pt x="1513" y="2561"/>
                    </a:cubicBezTo>
                    <a:cubicBezTo>
                      <a:pt x="1418" y="2358"/>
                      <a:pt x="1370" y="2120"/>
                      <a:pt x="1370" y="1894"/>
                    </a:cubicBezTo>
                    <a:lnTo>
                      <a:pt x="1370" y="1549"/>
                    </a:lnTo>
                    <a:cubicBezTo>
                      <a:pt x="1370" y="882"/>
                      <a:pt x="1918" y="334"/>
                      <a:pt x="2584" y="334"/>
                    </a:cubicBezTo>
                    <a:close/>
                    <a:moveTo>
                      <a:pt x="3954" y="4763"/>
                    </a:moveTo>
                    <a:lnTo>
                      <a:pt x="3954" y="5061"/>
                    </a:lnTo>
                    <a:lnTo>
                      <a:pt x="3096" y="5656"/>
                    </a:lnTo>
                    <a:lnTo>
                      <a:pt x="2215" y="5061"/>
                    </a:lnTo>
                    <a:lnTo>
                      <a:pt x="2215" y="4763"/>
                    </a:lnTo>
                    <a:cubicBezTo>
                      <a:pt x="2441" y="4883"/>
                      <a:pt x="2691" y="4966"/>
                      <a:pt x="2965" y="4978"/>
                    </a:cubicBezTo>
                    <a:lnTo>
                      <a:pt x="3096" y="4978"/>
                    </a:lnTo>
                    <a:cubicBezTo>
                      <a:pt x="3406" y="4978"/>
                      <a:pt x="3704" y="4894"/>
                      <a:pt x="3954" y="4763"/>
                    </a:cubicBezTo>
                    <a:close/>
                    <a:moveTo>
                      <a:pt x="2084" y="5359"/>
                    </a:moveTo>
                    <a:lnTo>
                      <a:pt x="2846" y="5883"/>
                    </a:lnTo>
                    <a:lnTo>
                      <a:pt x="2441" y="6276"/>
                    </a:lnTo>
                    <a:lnTo>
                      <a:pt x="2430" y="6276"/>
                    </a:lnTo>
                    <a:lnTo>
                      <a:pt x="1918" y="5525"/>
                    </a:lnTo>
                    <a:lnTo>
                      <a:pt x="2084" y="5359"/>
                    </a:lnTo>
                    <a:close/>
                    <a:moveTo>
                      <a:pt x="4108" y="5347"/>
                    </a:moveTo>
                    <a:lnTo>
                      <a:pt x="4275" y="5514"/>
                    </a:lnTo>
                    <a:lnTo>
                      <a:pt x="3763" y="6276"/>
                    </a:lnTo>
                    <a:lnTo>
                      <a:pt x="3751" y="6276"/>
                    </a:lnTo>
                    <a:lnTo>
                      <a:pt x="3346" y="5871"/>
                    </a:lnTo>
                    <a:lnTo>
                      <a:pt x="4108" y="5347"/>
                    </a:lnTo>
                    <a:close/>
                    <a:moveTo>
                      <a:pt x="2572" y="1"/>
                    </a:moveTo>
                    <a:cubicBezTo>
                      <a:pt x="1727" y="1"/>
                      <a:pt x="1037" y="692"/>
                      <a:pt x="1037" y="1537"/>
                    </a:cubicBezTo>
                    <a:lnTo>
                      <a:pt x="1037" y="1882"/>
                    </a:lnTo>
                    <a:cubicBezTo>
                      <a:pt x="1037" y="2144"/>
                      <a:pt x="1096" y="2418"/>
                      <a:pt x="1215" y="2668"/>
                    </a:cubicBezTo>
                    <a:lnTo>
                      <a:pt x="1215" y="3025"/>
                    </a:lnTo>
                    <a:cubicBezTo>
                      <a:pt x="1215" y="3620"/>
                      <a:pt x="1489" y="4168"/>
                      <a:pt x="1906" y="4525"/>
                    </a:cubicBezTo>
                    <a:lnTo>
                      <a:pt x="1906" y="5061"/>
                    </a:lnTo>
                    <a:lnTo>
                      <a:pt x="1608" y="5383"/>
                    </a:lnTo>
                    <a:cubicBezTo>
                      <a:pt x="1572" y="5406"/>
                      <a:pt x="1560" y="5454"/>
                      <a:pt x="1560" y="5502"/>
                    </a:cubicBezTo>
                    <a:lnTo>
                      <a:pt x="560" y="5859"/>
                    </a:lnTo>
                    <a:cubicBezTo>
                      <a:pt x="239" y="5978"/>
                      <a:pt x="1" y="6299"/>
                      <a:pt x="1" y="6657"/>
                    </a:cubicBezTo>
                    <a:lnTo>
                      <a:pt x="1" y="7549"/>
                    </a:lnTo>
                    <a:cubicBezTo>
                      <a:pt x="1" y="7645"/>
                      <a:pt x="72" y="7716"/>
                      <a:pt x="167" y="7716"/>
                    </a:cubicBezTo>
                    <a:cubicBezTo>
                      <a:pt x="251" y="7716"/>
                      <a:pt x="322" y="7645"/>
                      <a:pt x="322" y="7549"/>
                    </a:cubicBezTo>
                    <a:lnTo>
                      <a:pt x="322" y="6657"/>
                    </a:lnTo>
                    <a:cubicBezTo>
                      <a:pt x="322" y="6430"/>
                      <a:pt x="465" y="6240"/>
                      <a:pt x="667" y="6168"/>
                    </a:cubicBezTo>
                    <a:lnTo>
                      <a:pt x="1715" y="5775"/>
                    </a:lnTo>
                    <a:lnTo>
                      <a:pt x="2144" y="6430"/>
                    </a:lnTo>
                    <a:cubicBezTo>
                      <a:pt x="2203" y="6526"/>
                      <a:pt x="2287" y="6561"/>
                      <a:pt x="2382" y="6585"/>
                    </a:cubicBezTo>
                    <a:lnTo>
                      <a:pt x="2406" y="6585"/>
                    </a:lnTo>
                    <a:cubicBezTo>
                      <a:pt x="2501" y="6585"/>
                      <a:pt x="2584" y="6549"/>
                      <a:pt x="2644" y="6478"/>
                    </a:cubicBezTo>
                    <a:lnTo>
                      <a:pt x="2918" y="6204"/>
                    </a:lnTo>
                    <a:lnTo>
                      <a:pt x="2918" y="7549"/>
                    </a:lnTo>
                    <a:cubicBezTo>
                      <a:pt x="2918" y="7633"/>
                      <a:pt x="2989" y="7716"/>
                      <a:pt x="3084" y="7716"/>
                    </a:cubicBezTo>
                    <a:cubicBezTo>
                      <a:pt x="3168" y="7716"/>
                      <a:pt x="3239" y="7633"/>
                      <a:pt x="3239" y="7549"/>
                    </a:cubicBezTo>
                    <a:lnTo>
                      <a:pt x="3239" y="6204"/>
                    </a:lnTo>
                    <a:lnTo>
                      <a:pt x="3513" y="6478"/>
                    </a:lnTo>
                    <a:cubicBezTo>
                      <a:pt x="3573" y="6537"/>
                      <a:pt x="3656" y="6585"/>
                      <a:pt x="3751" y="6585"/>
                    </a:cubicBezTo>
                    <a:lnTo>
                      <a:pt x="3775" y="6585"/>
                    </a:lnTo>
                    <a:cubicBezTo>
                      <a:pt x="3882" y="6561"/>
                      <a:pt x="3977" y="6526"/>
                      <a:pt x="4013" y="6430"/>
                    </a:cubicBezTo>
                    <a:lnTo>
                      <a:pt x="4454" y="5775"/>
                    </a:lnTo>
                    <a:lnTo>
                      <a:pt x="5489" y="6168"/>
                    </a:lnTo>
                    <a:cubicBezTo>
                      <a:pt x="5704" y="6240"/>
                      <a:pt x="5835" y="6430"/>
                      <a:pt x="5835" y="6657"/>
                    </a:cubicBezTo>
                    <a:lnTo>
                      <a:pt x="5835" y="7549"/>
                    </a:lnTo>
                    <a:cubicBezTo>
                      <a:pt x="5835" y="7645"/>
                      <a:pt x="5906" y="7716"/>
                      <a:pt x="6001" y="7716"/>
                    </a:cubicBezTo>
                    <a:cubicBezTo>
                      <a:pt x="6085" y="7716"/>
                      <a:pt x="6156" y="7645"/>
                      <a:pt x="6156" y="7549"/>
                    </a:cubicBezTo>
                    <a:lnTo>
                      <a:pt x="6156" y="6657"/>
                    </a:lnTo>
                    <a:cubicBezTo>
                      <a:pt x="6180" y="6311"/>
                      <a:pt x="5954" y="6002"/>
                      <a:pt x="5620" y="5883"/>
                    </a:cubicBezTo>
                    <a:lnTo>
                      <a:pt x="4632" y="5525"/>
                    </a:lnTo>
                    <a:cubicBezTo>
                      <a:pt x="4632" y="5478"/>
                      <a:pt x="4608" y="5442"/>
                      <a:pt x="4585" y="5406"/>
                    </a:cubicBezTo>
                    <a:lnTo>
                      <a:pt x="4287" y="5097"/>
                    </a:lnTo>
                    <a:lnTo>
                      <a:pt x="4287" y="4549"/>
                    </a:lnTo>
                    <a:cubicBezTo>
                      <a:pt x="4311" y="4513"/>
                      <a:pt x="4346" y="4490"/>
                      <a:pt x="4370" y="4466"/>
                    </a:cubicBezTo>
                    <a:cubicBezTo>
                      <a:pt x="4751" y="4109"/>
                      <a:pt x="4966" y="3620"/>
                      <a:pt x="4966" y="3097"/>
                    </a:cubicBezTo>
                    <a:lnTo>
                      <a:pt x="4966" y="2680"/>
                    </a:lnTo>
                    <a:cubicBezTo>
                      <a:pt x="5085" y="2430"/>
                      <a:pt x="5144" y="2180"/>
                      <a:pt x="5144" y="1894"/>
                    </a:cubicBezTo>
                    <a:lnTo>
                      <a:pt x="5144" y="168"/>
                    </a:lnTo>
                    <a:cubicBezTo>
                      <a:pt x="5144" y="72"/>
                      <a:pt x="5073" y="1"/>
                      <a:pt x="4989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solidFill>
                  <a:srgbClr val="000000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9201;p51">
                <a:extLst>
                  <a:ext uri="{FF2B5EF4-FFF2-40B4-BE49-F238E27FC236}">
                    <a16:creationId xmlns:a16="http://schemas.microsoft.com/office/drawing/2014/main" id="{4F96EB78-B0EB-EDF8-458E-49A90D7D0EF4}"/>
                  </a:ext>
                </a:extLst>
              </p:cNvPr>
              <p:cNvSpPr/>
              <p:nvPr/>
            </p:nvSpPr>
            <p:spPr>
              <a:xfrm>
                <a:off x="3204117" y="1836767"/>
                <a:ext cx="10630" cy="21261"/>
              </a:xfrm>
              <a:custGeom>
                <a:avLst/>
                <a:gdLst/>
                <a:ahLst/>
                <a:cxnLst/>
                <a:rect l="l" t="t" r="r" b="b"/>
                <a:pathLst>
                  <a:path w="334" h="668" extrusionOk="0">
                    <a:moveTo>
                      <a:pt x="167" y="0"/>
                    </a:moveTo>
                    <a:cubicBezTo>
                      <a:pt x="84" y="0"/>
                      <a:pt x="1" y="72"/>
                      <a:pt x="1" y="167"/>
                    </a:cubicBezTo>
                    <a:lnTo>
                      <a:pt x="1" y="500"/>
                    </a:lnTo>
                    <a:cubicBezTo>
                      <a:pt x="1" y="596"/>
                      <a:pt x="84" y="667"/>
                      <a:pt x="167" y="667"/>
                    </a:cubicBezTo>
                    <a:cubicBezTo>
                      <a:pt x="262" y="667"/>
                      <a:pt x="334" y="596"/>
                      <a:pt x="334" y="500"/>
                    </a:cubicBezTo>
                    <a:lnTo>
                      <a:pt x="334" y="167"/>
                    </a:lnTo>
                    <a:cubicBezTo>
                      <a:pt x="334" y="72"/>
                      <a:pt x="262" y="0"/>
                      <a:pt x="167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solidFill>
                  <a:srgbClr val="000000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9202;p51">
                <a:extLst>
                  <a:ext uri="{FF2B5EF4-FFF2-40B4-BE49-F238E27FC236}">
                    <a16:creationId xmlns:a16="http://schemas.microsoft.com/office/drawing/2014/main" id="{24B76138-ED07-B2B5-A30A-EB5F61A25DD1}"/>
                  </a:ext>
                </a:extLst>
              </p:cNvPr>
              <p:cNvSpPr/>
              <p:nvPr/>
            </p:nvSpPr>
            <p:spPr>
              <a:xfrm>
                <a:off x="3324616" y="1836767"/>
                <a:ext cx="10280" cy="21261"/>
              </a:xfrm>
              <a:custGeom>
                <a:avLst/>
                <a:gdLst/>
                <a:ahLst/>
                <a:cxnLst/>
                <a:rect l="l" t="t" r="r" b="b"/>
                <a:pathLst>
                  <a:path w="323" h="668" extrusionOk="0">
                    <a:moveTo>
                      <a:pt x="167" y="0"/>
                    </a:moveTo>
                    <a:cubicBezTo>
                      <a:pt x="72" y="0"/>
                      <a:pt x="1" y="72"/>
                      <a:pt x="1" y="167"/>
                    </a:cubicBezTo>
                    <a:lnTo>
                      <a:pt x="1" y="500"/>
                    </a:lnTo>
                    <a:cubicBezTo>
                      <a:pt x="1" y="596"/>
                      <a:pt x="72" y="667"/>
                      <a:pt x="167" y="667"/>
                    </a:cubicBezTo>
                    <a:cubicBezTo>
                      <a:pt x="251" y="667"/>
                      <a:pt x="322" y="596"/>
                      <a:pt x="322" y="500"/>
                    </a:cubicBezTo>
                    <a:lnTo>
                      <a:pt x="322" y="167"/>
                    </a:lnTo>
                    <a:cubicBezTo>
                      <a:pt x="322" y="72"/>
                      <a:pt x="251" y="0"/>
                      <a:pt x="167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solidFill>
                  <a:srgbClr val="000000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9203;p51">
                <a:extLst>
                  <a:ext uri="{FF2B5EF4-FFF2-40B4-BE49-F238E27FC236}">
                    <a16:creationId xmlns:a16="http://schemas.microsoft.com/office/drawing/2014/main" id="{BB1ACFED-4184-0812-6B82-BFE17B338661}"/>
                  </a:ext>
                </a:extLst>
              </p:cNvPr>
              <p:cNvSpPr/>
              <p:nvPr/>
            </p:nvSpPr>
            <p:spPr>
              <a:xfrm>
                <a:off x="3122257" y="1508594"/>
                <a:ext cx="294850" cy="278554"/>
              </a:xfrm>
              <a:custGeom>
                <a:avLst/>
                <a:gdLst/>
                <a:ahLst/>
                <a:cxnLst/>
                <a:rect l="l" t="t" r="r" b="b"/>
                <a:pathLst>
                  <a:path w="9264" h="8752" extrusionOk="0">
                    <a:moveTo>
                      <a:pt x="3096" y="584"/>
                    </a:moveTo>
                    <a:lnTo>
                      <a:pt x="3096" y="584"/>
                    </a:lnTo>
                    <a:cubicBezTo>
                      <a:pt x="2858" y="798"/>
                      <a:pt x="2620" y="1060"/>
                      <a:pt x="2430" y="1382"/>
                    </a:cubicBezTo>
                    <a:cubicBezTo>
                      <a:pt x="2299" y="1584"/>
                      <a:pt x="2156" y="1810"/>
                      <a:pt x="2061" y="2048"/>
                    </a:cubicBezTo>
                    <a:lnTo>
                      <a:pt x="1168" y="2048"/>
                    </a:lnTo>
                    <a:cubicBezTo>
                      <a:pt x="1656" y="1394"/>
                      <a:pt x="2322" y="882"/>
                      <a:pt x="3096" y="584"/>
                    </a:cubicBezTo>
                    <a:close/>
                    <a:moveTo>
                      <a:pt x="4466" y="310"/>
                    </a:moveTo>
                    <a:lnTo>
                      <a:pt x="4466" y="2048"/>
                    </a:lnTo>
                    <a:lnTo>
                      <a:pt x="2418" y="2048"/>
                    </a:lnTo>
                    <a:cubicBezTo>
                      <a:pt x="2894" y="1048"/>
                      <a:pt x="3632" y="382"/>
                      <a:pt x="4466" y="310"/>
                    </a:cubicBezTo>
                    <a:close/>
                    <a:moveTo>
                      <a:pt x="4799" y="310"/>
                    </a:moveTo>
                    <a:cubicBezTo>
                      <a:pt x="5644" y="382"/>
                      <a:pt x="6371" y="1048"/>
                      <a:pt x="6847" y="2048"/>
                    </a:cubicBezTo>
                    <a:lnTo>
                      <a:pt x="4799" y="2048"/>
                    </a:lnTo>
                    <a:lnTo>
                      <a:pt x="4799" y="310"/>
                    </a:lnTo>
                    <a:close/>
                    <a:moveTo>
                      <a:pt x="6168" y="608"/>
                    </a:moveTo>
                    <a:cubicBezTo>
                      <a:pt x="6942" y="905"/>
                      <a:pt x="7609" y="1405"/>
                      <a:pt x="8097" y="2060"/>
                    </a:cubicBezTo>
                    <a:lnTo>
                      <a:pt x="7204" y="2060"/>
                    </a:lnTo>
                    <a:cubicBezTo>
                      <a:pt x="7097" y="1810"/>
                      <a:pt x="6966" y="1584"/>
                      <a:pt x="6835" y="1382"/>
                    </a:cubicBezTo>
                    <a:cubicBezTo>
                      <a:pt x="6621" y="1072"/>
                      <a:pt x="6406" y="810"/>
                      <a:pt x="6168" y="608"/>
                    </a:cubicBezTo>
                    <a:close/>
                    <a:moveTo>
                      <a:pt x="1941" y="2382"/>
                    </a:moveTo>
                    <a:cubicBezTo>
                      <a:pt x="1703" y="3013"/>
                      <a:pt x="1560" y="3715"/>
                      <a:pt x="1549" y="4465"/>
                    </a:cubicBezTo>
                    <a:lnTo>
                      <a:pt x="322" y="4465"/>
                    </a:lnTo>
                    <a:cubicBezTo>
                      <a:pt x="358" y="3703"/>
                      <a:pt x="584" y="2989"/>
                      <a:pt x="953" y="2382"/>
                    </a:cubicBezTo>
                    <a:close/>
                    <a:moveTo>
                      <a:pt x="8323" y="2382"/>
                    </a:moveTo>
                    <a:cubicBezTo>
                      <a:pt x="8692" y="2989"/>
                      <a:pt x="8919" y="3703"/>
                      <a:pt x="8942" y="4465"/>
                    </a:cubicBezTo>
                    <a:lnTo>
                      <a:pt x="7728" y="4465"/>
                    </a:lnTo>
                    <a:cubicBezTo>
                      <a:pt x="7692" y="3715"/>
                      <a:pt x="7561" y="3013"/>
                      <a:pt x="7335" y="2382"/>
                    </a:cubicBezTo>
                    <a:close/>
                    <a:moveTo>
                      <a:pt x="1537" y="4787"/>
                    </a:moveTo>
                    <a:cubicBezTo>
                      <a:pt x="1560" y="5466"/>
                      <a:pt x="1668" y="6132"/>
                      <a:pt x="1882" y="6739"/>
                    </a:cubicBezTo>
                    <a:lnTo>
                      <a:pt x="1918" y="6870"/>
                    </a:lnTo>
                    <a:lnTo>
                      <a:pt x="941" y="6870"/>
                    </a:lnTo>
                    <a:cubicBezTo>
                      <a:pt x="572" y="6239"/>
                      <a:pt x="346" y="5525"/>
                      <a:pt x="310" y="4787"/>
                    </a:cubicBezTo>
                    <a:close/>
                    <a:moveTo>
                      <a:pt x="8919" y="4787"/>
                    </a:moveTo>
                    <a:cubicBezTo>
                      <a:pt x="8919" y="5501"/>
                      <a:pt x="8704" y="6204"/>
                      <a:pt x="8347" y="6811"/>
                    </a:cubicBezTo>
                    <a:cubicBezTo>
                      <a:pt x="8335" y="6823"/>
                      <a:pt x="8323" y="6859"/>
                      <a:pt x="8311" y="6870"/>
                    </a:cubicBezTo>
                    <a:lnTo>
                      <a:pt x="7323" y="6870"/>
                    </a:lnTo>
                    <a:lnTo>
                      <a:pt x="7371" y="6739"/>
                    </a:lnTo>
                    <a:cubicBezTo>
                      <a:pt x="7573" y="6120"/>
                      <a:pt x="7680" y="5466"/>
                      <a:pt x="7692" y="4787"/>
                    </a:cubicBezTo>
                    <a:close/>
                    <a:moveTo>
                      <a:pt x="4632" y="1"/>
                    </a:moveTo>
                    <a:cubicBezTo>
                      <a:pt x="3394" y="1"/>
                      <a:pt x="2239" y="477"/>
                      <a:pt x="1358" y="1346"/>
                    </a:cubicBezTo>
                    <a:cubicBezTo>
                      <a:pt x="477" y="2227"/>
                      <a:pt x="1" y="3382"/>
                      <a:pt x="1" y="4620"/>
                    </a:cubicBezTo>
                    <a:cubicBezTo>
                      <a:pt x="1" y="6358"/>
                      <a:pt x="953" y="7930"/>
                      <a:pt x="2501" y="8728"/>
                    </a:cubicBezTo>
                    <a:cubicBezTo>
                      <a:pt x="2537" y="8752"/>
                      <a:pt x="2549" y="8752"/>
                      <a:pt x="2573" y="8752"/>
                    </a:cubicBezTo>
                    <a:cubicBezTo>
                      <a:pt x="2632" y="8752"/>
                      <a:pt x="2692" y="8716"/>
                      <a:pt x="2727" y="8656"/>
                    </a:cubicBezTo>
                    <a:cubicBezTo>
                      <a:pt x="2775" y="8585"/>
                      <a:pt x="2739" y="8478"/>
                      <a:pt x="2656" y="8430"/>
                    </a:cubicBezTo>
                    <a:cubicBezTo>
                      <a:pt x="2061" y="8121"/>
                      <a:pt x="1560" y="7692"/>
                      <a:pt x="1179" y="7180"/>
                    </a:cubicBezTo>
                    <a:lnTo>
                      <a:pt x="2072" y="7180"/>
                    </a:lnTo>
                    <a:cubicBezTo>
                      <a:pt x="2263" y="7632"/>
                      <a:pt x="2513" y="8013"/>
                      <a:pt x="2799" y="8335"/>
                    </a:cubicBezTo>
                    <a:cubicBezTo>
                      <a:pt x="2831" y="8368"/>
                      <a:pt x="2879" y="8386"/>
                      <a:pt x="2924" y="8386"/>
                    </a:cubicBezTo>
                    <a:cubicBezTo>
                      <a:pt x="2962" y="8386"/>
                      <a:pt x="2998" y="8374"/>
                      <a:pt x="3025" y="8347"/>
                    </a:cubicBezTo>
                    <a:cubicBezTo>
                      <a:pt x="3084" y="8287"/>
                      <a:pt x="3096" y="8180"/>
                      <a:pt x="3037" y="8121"/>
                    </a:cubicBezTo>
                    <a:cubicBezTo>
                      <a:pt x="2799" y="7859"/>
                      <a:pt x="2596" y="7537"/>
                      <a:pt x="2430" y="7180"/>
                    </a:cubicBezTo>
                    <a:cubicBezTo>
                      <a:pt x="2501" y="7168"/>
                      <a:pt x="2561" y="7109"/>
                      <a:pt x="2561" y="7025"/>
                    </a:cubicBezTo>
                    <a:cubicBezTo>
                      <a:pt x="2561" y="6930"/>
                      <a:pt x="2489" y="6859"/>
                      <a:pt x="2394" y="6859"/>
                    </a:cubicBezTo>
                    <a:lnTo>
                      <a:pt x="2275" y="6859"/>
                    </a:lnTo>
                    <a:cubicBezTo>
                      <a:pt x="2025" y="6228"/>
                      <a:pt x="1894" y="5513"/>
                      <a:pt x="1882" y="4775"/>
                    </a:cubicBezTo>
                    <a:lnTo>
                      <a:pt x="2061" y="4775"/>
                    </a:lnTo>
                    <a:cubicBezTo>
                      <a:pt x="2144" y="4775"/>
                      <a:pt x="2215" y="4704"/>
                      <a:pt x="2215" y="4608"/>
                    </a:cubicBezTo>
                    <a:cubicBezTo>
                      <a:pt x="2215" y="4513"/>
                      <a:pt x="2144" y="4442"/>
                      <a:pt x="2061" y="4442"/>
                    </a:cubicBezTo>
                    <a:lnTo>
                      <a:pt x="1882" y="4442"/>
                    </a:lnTo>
                    <a:cubicBezTo>
                      <a:pt x="1894" y="3680"/>
                      <a:pt x="2037" y="2965"/>
                      <a:pt x="2275" y="2358"/>
                    </a:cubicBezTo>
                    <a:lnTo>
                      <a:pt x="4478" y="2358"/>
                    </a:lnTo>
                    <a:lnTo>
                      <a:pt x="4478" y="2715"/>
                    </a:lnTo>
                    <a:cubicBezTo>
                      <a:pt x="4478" y="2810"/>
                      <a:pt x="4561" y="2882"/>
                      <a:pt x="4644" y="2882"/>
                    </a:cubicBezTo>
                    <a:cubicBezTo>
                      <a:pt x="4739" y="2882"/>
                      <a:pt x="4811" y="2810"/>
                      <a:pt x="4811" y="2715"/>
                    </a:cubicBezTo>
                    <a:lnTo>
                      <a:pt x="4811" y="2358"/>
                    </a:lnTo>
                    <a:lnTo>
                      <a:pt x="7014" y="2358"/>
                    </a:lnTo>
                    <a:cubicBezTo>
                      <a:pt x="7252" y="2965"/>
                      <a:pt x="7395" y="3680"/>
                      <a:pt x="7418" y="4442"/>
                    </a:cubicBezTo>
                    <a:lnTo>
                      <a:pt x="7204" y="4442"/>
                    </a:lnTo>
                    <a:cubicBezTo>
                      <a:pt x="7121" y="4442"/>
                      <a:pt x="7037" y="4513"/>
                      <a:pt x="7037" y="4608"/>
                    </a:cubicBezTo>
                    <a:cubicBezTo>
                      <a:pt x="7037" y="4704"/>
                      <a:pt x="7121" y="4775"/>
                      <a:pt x="7204" y="4775"/>
                    </a:cubicBezTo>
                    <a:lnTo>
                      <a:pt x="7383" y="4775"/>
                    </a:lnTo>
                    <a:cubicBezTo>
                      <a:pt x="7371" y="5513"/>
                      <a:pt x="7216" y="6228"/>
                      <a:pt x="6978" y="6859"/>
                    </a:cubicBezTo>
                    <a:lnTo>
                      <a:pt x="6859" y="6859"/>
                    </a:lnTo>
                    <a:cubicBezTo>
                      <a:pt x="6775" y="6859"/>
                      <a:pt x="6704" y="6930"/>
                      <a:pt x="6704" y="7025"/>
                    </a:cubicBezTo>
                    <a:cubicBezTo>
                      <a:pt x="6704" y="7109"/>
                      <a:pt x="6764" y="7168"/>
                      <a:pt x="6835" y="7180"/>
                    </a:cubicBezTo>
                    <a:cubicBezTo>
                      <a:pt x="6668" y="7537"/>
                      <a:pt x="6466" y="7859"/>
                      <a:pt x="6228" y="8121"/>
                    </a:cubicBezTo>
                    <a:cubicBezTo>
                      <a:pt x="6168" y="8180"/>
                      <a:pt x="6168" y="8287"/>
                      <a:pt x="6240" y="8347"/>
                    </a:cubicBezTo>
                    <a:cubicBezTo>
                      <a:pt x="6263" y="8371"/>
                      <a:pt x="6311" y="8394"/>
                      <a:pt x="6347" y="8394"/>
                    </a:cubicBezTo>
                    <a:cubicBezTo>
                      <a:pt x="6383" y="8394"/>
                      <a:pt x="6430" y="8371"/>
                      <a:pt x="6466" y="8335"/>
                    </a:cubicBezTo>
                    <a:cubicBezTo>
                      <a:pt x="6740" y="8013"/>
                      <a:pt x="7002" y="7621"/>
                      <a:pt x="7192" y="7180"/>
                    </a:cubicBezTo>
                    <a:lnTo>
                      <a:pt x="8085" y="7180"/>
                    </a:lnTo>
                    <a:cubicBezTo>
                      <a:pt x="7728" y="7656"/>
                      <a:pt x="7299" y="8061"/>
                      <a:pt x="6775" y="8347"/>
                    </a:cubicBezTo>
                    <a:cubicBezTo>
                      <a:pt x="6704" y="8394"/>
                      <a:pt x="6668" y="8490"/>
                      <a:pt x="6716" y="8573"/>
                    </a:cubicBezTo>
                    <a:cubicBezTo>
                      <a:pt x="6749" y="8622"/>
                      <a:pt x="6804" y="8649"/>
                      <a:pt x="6863" y="8649"/>
                    </a:cubicBezTo>
                    <a:cubicBezTo>
                      <a:pt x="6889" y="8649"/>
                      <a:pt x="6916" y="8644"/>
                      <a:pt x="6942" y="8633"/>
                    </a:cubicBezTo>
                    <a:cubicBezTo>
                      <a:pt x="7621" y="8228"/>
                      <a:pt x="8204" y="7644"/>
                      <a:pt x="8621" y="6966"/>
                    </a:cubicBezTo>
                    <a:cubicBezTo>
                      <a:pt x="9038" y="6251"/>
                      <a:pt x="9264" y="5442"/>
                      <a:pt x="9264" y="4608"/>
                    </a:cubicBezTo>
                    <a:cubicBezTo>
                      <a:pt x="9264" y="3382"/>
                      <a:pt x="8788" y="2227"/>
                      <a:pt x="7907" y="1346"/>
                    </a:cubicBezTo>
                    <a:cubicBezTo>
                      <a:pt x="7025" y="477"/>
                      <a:pt x="5871" y="1"/>
                      <a:pt x="4632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solidFill>
                  <a:srgbClr val="000000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Arquitectura Api Rest</a:t>
            </a:r>
            <a:endParaRPr dirty="0"/>
          </a:p>
        </p:txBody>
      </p:sp>
      <p:sp>
        <p:nvSpPr>
          <p:cNvPr id="112" name="Google Shape;112;p22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6568502" cy="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rgbClr val="040C28"/>
                </a:solidFill>
                <a:latin typeface="Google Sans"/>
              </a:rPr>
              <a:t>I</a:t>
            </a:r>
            <a:r>
              <a:rPr lang="es-ES" b="0" i="0" dirty="0">
                <a:solidFill>
                  <a:srgbClr val="040C28"/>
                </a:solidFill>
                <a:effectLst/>
                <a:latin typeface="Google Sans"/>
              </a:rPr>
              <a:t>ncluye varias capas que operan juntas para construir una jerarquía que ayuda a generar una aplicación más escalable y flexible.</a:t>
            </a:r>
            <a:endParaRPr dirty="0"/>
          </a:p>
        </p:txBody>
      </p:sp>
      <p:sp>
        <p:nvSpPr>
          <p:cNvPr id="116" name="Google Shape;116;p22"/>
          <p:cNvSpPr/>
          <p:nvPr/>
        </p:nvSpPr>
        <p:spPr>
          <a:xfrm>
            <a:off x="8735275" y="1296125"/>
            <a:ext cx="194100" cy="194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antari"/>
              <a:ea typeface="Gantari"/>
              <a:cs typeface="Gantari"/>
              <a:sym typeface="Gantari"/>
            </a:endParaRPr>
          </a:p>
        </p:txBody>
      </p:sp>
      <p:sp>
        <p:nvSpPr>
          <p:cNvPr id="117" name="Google Shape;117;p22"/>
          <p:cNvSpPr/>
          <p:nvPr/>
        </p:nvSpPr>
        <p:spPr>
          <a:xfrm>
            <a:off x="8367763" y="476500"/>
            <a:ext cx="126000" cy="126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antari"/>
              <a:ea typeface="Gantari"/>
              <a:cs typeface="Gantari"/>
              <a:sym typeface="Gantari"/>
            </a:endParaRPr>
          </a:p>
        </p:txBody>
      </p:sp>
      <p:sp>
        <p:nvSpPr>
          <p:cNvPr id="118" name="Google Shape;118;p22"/>
          <p:cNvSpPr/>
          <p:nvPr/>
        </p:nvSpPr>
        <p:spPr>
          <a:xfrm rot="10800000">
            <a:off x="8853175" y="539500"/>
            <a:ext cx="126000" cy="12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antari"/>
              <a:ea typeface="Gantari"/>
              <a:cs typeface="Gantari"/>
              <a:sym typeface="Gantari"/>
            </a:endParaRPr>
          </a:p>
        </p:txBody>
      </p:sp>
      <p:sp>
        <p:nvSpPr>
          <p:cNvPr id="119" name="Google Shape;119;p22"/>
          <p:cNvSpPr/>
          <p:nvPr/>
        </p:nvSpPr>
        <p:spPr>
          <a:xfrm rot="10800000">
            <a:off x="713225" y="4831100"/>
            <a:ext cx="126000" cy="126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antari"/>
              <a:ea typeface="Gantari"/>
              <a:cs typeface="Gantari"/>
              <a:sym typeface="Gantari"/>
            </a:endParaRPr>
          </a:p>
        </p:txBody>
      </p:sp>
      <p:sp>
        <p:nvSpPr>
          <p:cNvPr id="120" name="Google Shape;120;p22"/>
          <p:cNvSpPr/>
          <p:nvPr/>
        </p:nvSpPr>
        <p:spPr>
          <a:xfrm>
            <a:off x="173475" y="4277025"/>
            <a:ext cx="194100" cy="194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antari"/>
              <a:ea typeface="Gantari"/>
              <a:cs typeface="Gantari"/>
              <a:sym typeface="Gantari"/>
            </a:endParaRPr>
          </a:p>
        </p:txBody>
      </p:sp>
      <p:sp>
        <p:nvSpPr>
          <p:cNvPr id="5" name="Flecha derecha 17">
            <a:extLst>
              <a:ext uri="{FF2B5EF4-FFF2-40B4-BE49-F238E27FC236}">
                <a16:creationId xmlns:a16="http://schemas.microsoft.com/office/drawing/2014/main" id="{62D1B40E-70BC-C75C-CCA0-452E6C887493}"/>
              </a:ext>
            </a:extLst>
          </p:cNvPr>
          <p:cNvSpPr/>
          <p:nvPr/>
        </p:nvSpPr>
        <p:spPr>
          <a:xfrm>
            <a:off x="2003235" y="2056172"/>
            <a:ext cx="1200933" cy="161059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echa derecha 18">
            <a:extLst>
              <a:ext uri="{FF2B5EF4-FFF2-40B4-BE49-F238E27FC236}">
                <a16:creationId xmlns:a16="http://schemas.microsoft.com/office/drawing/2014/main" id="{DA1A3D5F-8289-F595-1878-ACA07D52C2AC}"/>
              </a:ext>
            </a:extLst>
          </p:cNvPr>
          <p:cNvSpPr/>
          <p:nvPr/>
        </p:nvSpPr>
        <p:spPr>
          <a:xfrm rot="10800000">
            <a:off x="2003236" y="2975002"/>
            <a:ext cx="1200933" cy="161059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echa derecha 17">
            <a:extLst>
              <a:ext uri="{FF2B5EF4-FFF2-40B4-BE49-F238E27FC236}">
                <a16:creationId xmlns:a16="http://schemas.microsoft.com/office/drawing/2014/main" id="{52F50104-3A99-C0ED-7E7B-6C3C401001D5}"/>
              </a:ext>
            </a:extLst>
          </p:cNvPr>
          <p:cNvSpPr/>
          <p:nvPr/>
        </p:nvSpPr>
        <p:spPr>
          <a:xfrm>
            <a:off x="4698665" y="2053266"/>
            <a:ext cx="1200933" cy="161059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echa derecha 18">
            <a:extLst>
              <a:ext uri="{FF2B5EF4-FFF2-40B4-BE49-F238E27FC236}">
                <a16:creationId xmlns:a16="http://schemas.microsoft.com/office/drawing/2014/main" id="{2F5FE86E-1BF6-8A2C-2E09-87854B6644E7}"/>
              </a:ext>
            </a:extLst>
          </p:cNvPr>
          <p:cNvSpPr/>
          <p:nvPr/>
        </p:nvSpPr>
        <p:spPr>
          <a:xfrm rot="10800000">
            <a:off x="4698666" y="2972096"/>
            <a:ext cx="1200933" cy="161059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4" name="Picture 6" descr="JSON Web Token — Explanation. JWT is used for authentication and… | by  Somesh | Medium">
            <a:extLst>
              <a:ext uri="{FF2B5EF4-FFF2-40B4-BE49-F238E27FC236}">
                <a16:creationId xmlns:a16="http://schemas.microsoft.com/office/drawing/2014/main" id="{051EED88-AEF0-1FE2-C32E-9288AE40F5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7915" y="3020826"/>
            <a:ext cx="1184085" cy="347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Qué es Laravel? - 24 Cosas a Saber este [2024]">
            <a:extLst>
              <a:ext uri="{FF2B5EF4-FFF2-40B4-BE49-F238E27FC236}">
                <a16:creationId xmlns:a16="http://schemas.microsoft.com/office/drawing/2014/main" id="{951387B8-19C0-C72B-6E8E-034FFEB0C8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92" b="25803"/>
          <a:stretch/>
        </p:blipFill>
        <p:spPr bwMode="auto">
          <a:xfrm>
            <a:off x="2924915" y="2224497"/>
            <a:ext cx="2034203" cy="711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Google Shape;207;p26">
            <a:extLst>
              <a:ext uri="{FF2B5EF4-FFF2-40B4-BE49-F238E27FC236}">
                <a16:creationId xmlns:a16="http://schemas.microsoft.com/office/drawing/2014/main" id="{17734717-7A47-12D9-76F0-430CA307A20E}"/>
              </a:ext>
            </a:extLst>
          </p:cNvPr>
          <p:cNvSpPr/>
          <p:nvPr/>
        </p:nvSpPr>
        <p:spPr>
          <a:xfrm>
            <a:off x="1737661" y="3790502"/>
            <a:ext cx="5432048" cy="1022956"/>
          </a:xfrm>
          <a:custGeom>
            <a:avLst/>
            <a:gdLst/>
            <a:ahLst/>
            <a:cxnLst/>
            <a:rect l="l" t="t" r="r" b="b"/>
            <a:pathLst>
              <a:path w="42616" h="7980" extrusionOk="0">
                <a:moveTo>
                  <a:pt x="4324" y="1"/>
                </a:moveTo>
                <a:cubicBezTo>
                  <a:pt x="3159" y="1"/>
                  <a:pt x="1997" y="512"/>
                  <a:pt x="1246" y="1424"/>
                </a:cubicBezTo>
                <a:cubicBezTo>
                  <a:pt x="180" y="2720"/>
                  <a:pt x="1" y="4577"/>
                  <a:pt x="867" y="6031"/>
                </a:cubicBezTo>
                <a:cubicBezTo>
                  <a:pt x="1600" y="7262"/>
                  <a:pt x="2935" y="7980"/>
                  <a:pt x="4331" y="7980"/>
                </a:cubicBezTo>
                <a:cubicBezTo>
                  <a:pt x="4576" y="7980"/>
                  <a:pt x="4822" y="7958"/>
                  <a:pt x="5067" y="7913"/>
                </a:cubicBezTo>
                <a:cubicBezTo>
                  <a:pt x="6219" y="7700"/>
                  <a:pt x="7170" y="6971"/>
                  <a:pt x="7733" y="6006"/>
                </a:cubicBezTo>
                <a:cubicBezTo>
                  <a:pt x="8105" y="5370"/>
                  <a:pt x="8773" y="4970"/>
                  <a:pt x="9508" y="4970"/>
                </a:cubicBezTo>
                <a:lnTo>
                  <a:pt x="10488" y="4970"/>
                </a:lnTo>
                <a:cubicBezTo>
                  <a:pt x="11237" y="4970"/>
                  <a:pt x="11919" y="5376"/>
                  <a:pt x="12300" y="6020"/>
                </a:cubicBezTo>
                <a:lnTo>
                  <a:pt x="12307" y="6031"/>
                </a:lnTo>
                <a:cubicBezTo>
                  <a:pt x="13039" y="7262"/>
                  <a:pt x="14375" y="7980"/>
                  <a:pt x="15771" y="7980"/>
                </a:cubicBezTo>
                <a:cubicBezTo>
                  <a:pt x="16016" y="7980"/>
                  <a:pt x="16262" y="7958"/>
                  <a:pt x="16507" y="7913"/>
                </a:cubicBezTo>
                <a:cubicBezTo>
                  <a:pt x="17658" y="7700"/>
                  <a:pt x="18610" y="6971"/>
                  <a:pt x="19173" y="6006"/>
                </a:cubicBezTo>
                <a:cubicBezTo>
                  <a:pt x="19545" y="5370"/>
                  <a:pt x="20213" y="4970"/>
                  <a:pt x="20946" y="4970"/>
                </a:cubicBezTo>
                <a:lnTo>
                  <a:pt x="21928" y="4970"/>
                </a:lnTo>
                <a:cubicBezTo>
                  <a:pt x="22677" y="4970"/>
                  <a:pt x="23359" y="5376"/>
                  <a:pt x="23740" y="6020"/>
                </a:cubicBezTo>
                <a:lnTo>
                  <a:pt x="23747" y="6031"/>
                </a:lnTo>
                <a:cubicBezTo>
                  <a:pt x="24479" y="7262"/>
                  <a:pt x="25815" y="7980"/>
                  <a:pt x="27210" y="7980"/>
                </a:cubicBezTo>
                <a:cubicBezTo>
                  <a:pt x="27454" y="7980"/>
                  <a:pt x="27700" y="7958"/>
                  <a:pt x="27945" y="7913"/>
                </a:cubicBezTo>
                <a:cubicBezTo>
                  <a:pt x="29098" y="7700"/>
                  <a:pt x="30048" y="6971"/>
                  <a:pt x="30613" y="6006"/>
                </a:cubicBezTo>
                <a:cubicBezTo>
                  <a:pt x="30985" y="5370"/>
                  <a:pt x="31652" y="4970"/>
                  <a:pt x="32388" y="4970"/>
                </a:cubicBezTo>
                <a:lnTo>
                  <a:pt x="33368" y="4970"/>
                </a:lnTo>
                <a:cubicBezTo>
                  <a:pt x="34117" y="4970"/>
                  <a:pt x="34799" y="5376"/>
                  <a:pt x="35180" y="6020"/>
                </a:cubicBezTo>
                <a:lnTo>
                  <a:pt x="35187" y="6031"/>
                </a:lnTo>
                <a:cubicBezTo>
                  <a:pt x="35920" y="7262"/>
                  <a:pt x="37255" y="7980"/>
                  <a:pt x="38651" y="7980"/>
                </a:cubicBezTo>
                <a:cubicBezTo>
                  <a:pt x="38896" y="7980"/>
                  <a:pt x="39142" y="7958"/>
                  <a:pt x="39387" y="7913"/>
                </a:cubicBezTo>
                <a:cubicBezTo>
                  <a:pt x="41256" y="7567"/>
                  <a:pt x="42594" y="5866"/>
                  <a:pt x="42615" y="3993"/>
                </a:cubicBezTo>
                <a:cubicBezTo>
                  <a:pt x="42599" y="2323"/>
                  <a:pt x="41557" y="833"/>
                  <a:pt x="39994" y="246"/>
                </a:cubicBezTo>
                <a:cubicBezTo>
                  <a:pt x="39559" y="81"/>
                  <a:pt x="39100" y="2"/>
                  <a:pt x="38642" y="2"/>
                </a:cubicBezTo>
                <a:cubicBezTo>
                  <a:pt x="37477" y="2"/>
                  <a:pt x="36315" y="513"/>
                  <a:pt x="35565" y="1426"/>
                </a:cubicBezTo>
                <a:cubicBezTo>
                  <a:pt x="35428" y="1592"/>
                  <a:pt x="35304" y="1770"/>
                  <a:pt x="35195" y="1957"/>
                </a:cubicBezTo>
                <a:cubicBezTo>
                  <a:pt x="34817" y="2606"/>
                  <a:pt x="34133" y="3018"/>
                  <a:pt x="33382" y="3018"/>
                </a:cubicBezTo>
                <a:lnTo>
                  <a:pt x="32420" y="3018"/>
                </a:lnTo>
                <a:cubicBezTo>
                  <a:pt x="31683" y="3018"/>
                  <a:pt x="30996" y="2632"/>
                  <a:pt x="30624" y="1994"/>
                </a:cubicBezTo>
                <a:cubicBezTo>
                  <a:pt x="30157" y="1190"/>
                  <a:pt x="29425" y="572"/>
                  <a:pt x="28556" y="244"/>
                </a:cubicBezTo>
                <a:cubicBezTo>
                  <a:pt x="28121" y="80"/>
                  <a:pt x="27663" y="1"/>
                  <a:pt x="27205" y="1"/>
                </a:cubicBezTo>
                <a:cubicBezTo>
                  <a:pt x="26039" y="1"/>
                  <a:pt x="24877" y="513"/>
                  <a:pt x="24125" y="1426"/>
                </a:cubicBezTo>
                <a:cubicBezTo>
                  <a:pt x="23989" y="1592"/>
                  <a:pt x="23865" y="1770"/>
                  <a:pt x="23755" y="1957"/>
                </a:cubicBezTo>
                <a:cubicBezTo>
                  <a:pt x="23377" y="2606"/>
                  <a:pt x="22695" y="3018"/>
                  <a:pt x="21944" y="3018"/>
                </a:cubicBezTo>
                <a:lnTo>
                  <a:pt x="20981" y="3018"/>
                </a:lnTo>
                <a:cubicBezTo>
                  <a:pt x="20243" y="3018"/>
                  <a:pt x="19556" y="2632"/>
                  <a:pt x="19185" y="1994"/>
                </a:cubicBezTo>
                <a:cubicBezTo>
                  <a:pt x="18717" y="1190"/>
                  <a:pt x="17987" y="572"/>
                  <a:pt x="17116" y="244"/>
                </a:cubicBezTo>
                <a:cubicBezTo>
                  <a:pt x="16681" y="80"/>
                  <a:pt x="16223" y="1"/>
                  <a:pt x="15766" y="1"/>
                </a:cubicBezTo>
                <a:cubicBezTo>
                  <a:pt x="14600" y="1"/>
                  <a:pt x="13437" y="513"/>
                  <a:pt x="12686" y="1426"/>
                </a:cubicBezTo>
                <a:cubicBezTo>
                  <a:pt x="12549" y="1592"/>
                  <a:pt x="12425" y="1770"/>
                  <a:pt x="12316" y="1957"/>
                </a:cubicBezTo>
                <a:cubicBezTo>
                  <a:pt x="11937" y="2606"/>
                  <a:pt x="11255" y="3016"/>
                  <a:pt x="10504" y="3016"/>
                </a:cubicBezTo>
                <a:lnTo>
                  <a:pt x="9541" y="3016"/>
                </a:lnTo>
                <a:cubicBezTo>
                  <a:pt x="8805" y="3016"/>
                  <a:pt x="8116" y="2632"/>
                  <a:pt x="7745" y="1994"/>
                </a:cubicBezTo>
                <a:cubicBezTo>
                  <a:pt x="7277" y="1190"/>
                  <a:pt x="6547" y="572"/>
                  <a:pt x="5676" y="244"/>
                </a:cubicBezTo>
                <a:cubicBezTo>
                  <a:pt x="5241" y="80"/>
                  <a:pt x="4782" y="1"/>
                  <a:pt x="4324" y="1"/>
                </a:cubicBezTo>
                <a:close/>
              </a:path>
            </a:pathLst>
          </a:custGeom>
          <a:noFill/>
          <a:ln w="9525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08;p26">
            <a:extLst>
              <a:ext uri="{FF2B5EF4-FFF2-40B4-BE49-F238E27FC236}">
                <a16:creationId xmlns:a16="http://schemas.microsoft.com/office/drawing/2014/main" id="{E6176A28-2E69-EDE4-F959-2DAAFBFA19BA}"/>
              </a:ext>
            </a:extLst>
          </p:cNvPr>
          <p:cNvSpPr/>
          <p:nvPr/>
        </p:nvSpPr>
        <p:spPr>
          <a:xfrm>
            <a:off x="1817817" y="3847164"/>
            <a:ext cx="910021" cy="910149"/>
          </a:xfrm>
          <a:custGeom>
            <a:avLst/>
            <a:gdLst/>
            <a:ahLst/>
            <a:cxnLst/>
            <a:rect l="l" t="t" r="r" b="b"/>
            <a:pathLst>
              <a:path w="7099" h="7100" extrusionOk="0">
                <a:moveTo>
                  <a:pt x="3550" y="1"/>
                </a:moveTo>
                <a:cubicBezTo>
                  <a:pt x="1589" y="1"/>
                  <a:pt x="0" y="1589"/>
                  <a:pt x="0" y="3551"/>
                </a:cubicBezTo>
                <a:cubicBezTo>
                  <a:pt x="0" y="5511"/>
                  <a:pt x="1589" y="7099"/>
                  <a:pt x="3550" y="7099"/>
                </a:cubicBezTo>
                <a:cubicBezTo>
                  <a:pt x="5510" y="7099"/>
                  <a:pt x="7099" y="5511"/>
                  <a:pt x="7099" y="3551"/>
                </a:cubicBezTo>
                <a:cubicBezTo>
                  <a:pt x="7099" y="1589"/>
                  <a:pt x="5510" y="1"/>
                  <a:pt x="355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11;p26">
            <a:extLst>
              <a:ext uri="{FF2B5EF4-FFF2-40B4-BE49-F238E27FC236}">
                <a16:creationId xmlns:a16="http://schemas.microsoft.com/office/drawing/2014/main" id="{2336B108-C499-4818-455B-7ABA292D550C}"/>
              </a:ext>
            </a:extLst>
          </p:cNvPr>
          <p:cNvSpPr/>
          <p:nvPr/>
        </p:nvSpPr>
        <p:spPr>
          <a:xfrm>
            <a:off x="2027782" y="4056189"/>
            <a:ext cx="490089" cy="491572"/>
          </a:xfrm>
          <a:custGeom>
            <a:avLst/>
            <a:gdLst/>
            <a:ahLst/>
            <a:cxnLst/>
            <a:rect l="l" t="t" r="r" b="b"/>
            <a:pathLst>
              <a:path w="1461" h="1462" extrusionOk="0">
                <a:moveTo>
                  <a:pt x="1460" y="562"/>
                </a:moveTo>
                <a:lnTo>
                  <a:pt x="1460" y="562"/>
                </a:lnTo>
                <a:cubicBezTo>
                  <a:pt x="1459" y="563"/>
                  <a:pt x="1458" y="564"/>
                  <a:pt x="1458" y="565"/>
                </a:cubicBezTo>
                <a:lnTo>
                  <a:pt x="1458" y="565"/>
                </a:lnTo>
                <a:cubicBezTo>
                  <a:pt x="1457" y="617"/>
                  <a:pt x="1446" y="667"/>
                  <a:pt x="1429" y="716"/>
                </a:cubicBezTo>
                <a:lnTo>
                  <a:pt x="1429" y="716"/>
                </a:lnTo>
                <a:cubicBezTo>
                  <a:pt x="1409" y="772"/>
                  <a:pt x="1382" y="823"/>
                  <a:pt x="1344" y="868"/>
                </a:cubicBezTo>
                <a:lnTo>
                  <a:pt x="1344" y="868"/>
                </a:lnTo>
                <a:cubicBezTo>
                  <a:pt x="1328" y="888"/>
                  <a:pt x="1312" y="907"/>
                  <a:pt x="1294" y="924"/>
                </a:cubicBezTo>
                <a:lnTo>
                  <a:pt x="1294" y="924"/>
                </a:lnTo>
                <a:cubicBezTo>
                  <a:pt x="1261" y="955"/>
                  <a:pt x="1225" y="982"/>
                  <a:pt x="1186" y="1004"/>
                </a:cubicBezTo>
                <a:lnTo>
                  <a:pt x="1186" y="1004"/>
                </a:lnTo>
                <a:cubicBezTo>
                  <a:pt x="1151" y="1023"/>
                  <a:pt x="1115" y="1038"/>
                  <a:pt x="1078" y="1049"/>
                </a:cubicBezTo>
                <a:lnTo>
                  <a:pt x="1078" y="1049"/>
                </a:lnTo>
                <a:cubicBezTo>
                  <a:pt x="1040" y="1060"/>
                  <a:pt x="1002" y="1070"/>
                  <a:pt x="964" y="1080"/>
                </a:cubicBezTo>
                <a:lnTo>
                  <a:pt x="964" y="1080"/>
                </a:lnTo>
                <a:cubicBezTo>
                  <a:pt x="923" y="1091"/>
                  <a:pt x="881" y="1100"/>
                  <a:pt x="843" y="1122"/>
                </a:cubicBezTo>
                <a:lnTo>
                  <a:pt x="843" y="1122"/>
                </a:lnTo>
                <a:cubicBezTo>
                  <a:pt x="819" y="1136"/>
                  <a:pt x="796" y="1151"/>
                  <a:pt x="776" y="1171"/>
                </a:cubicBezTo>
                <a:lnTo>
                  <a:pt x="776" y="1171"/>
                </a:lnTo>
                <a:cubicBezTo>
                  <a:pt x="761" y="1186"/>
                  <a:pt x="747" y="1202"/>
                  <a:pt x="727" y="1211"/>
                </a:cubicBezTo>
                <a:lnTo>
                  <a:pt x="727" y="1211"/>
                </a:lnTo>
                <a:cubicBezTo>
                  <a:pt x="707" y="1221"/>
                  <a:pt x="685" y="1223"/>
                  <a:pt x="663" y="1220"/>
                </a:cubicBezTo>
                <a:lnTo>
                  <a:pt x="663" y="1220"/>
                </a:lnTo>
                <a:cubicBezTo>
                  <a:pt x="655" y="1297"/>
                  <a:pt x="583" y="1322"/>
                  <a:pt x="532" y="1294"/>
                </a:cubicBezTo>
                <a:lnTo>
                  <a:pt x="489" y="1338"/>
                </a:lnTo>
                <a:lnTo>
                  <a:pt x="489" y="1338"/>
                </a:lnTo>
                <a:cubicBezTo>
                  <a:pt x="473" y="1354"/>
                  <a:pt x="457" y="1370"/>
                  <a:pt x="440" y="1386"/>
                </a:cubicBezTo>
                <a:lnTo>
                  <a:pt x="440" y="1386"/>
                </a:lnTo>
                <a:cubicBezTo>
                  <a:pt x="402" y="1423"/>
                  <a:pt x="357" y="1446"/>
                  <a:pt x="306" y="1457"/>
                </a:cubicBezTo>
                <a:lnTo>
                  <a:pt x="306" y="1457"/>
                </a:lnTo>
                <a:cubicBezTo>
                  <a:pt x="298" y="1459"/>
                  <a:pt x="290" y="1459"/>
                  <a:pt x="282" y="1461"/>
                </a:cubicBezTo>
                <a:lnTo>
                  <a:pt x="233" y="1461"/>
                </a:lnTo>
                <a:lnTo>
                  <a:pt x="233" y="1461"/>
                </a:lnTo>
                <a:cubicBezTo>
                  <a:pt x="231" y="1460"/>
                  <a:pt x="230" y="1459"/>
                  <a:pt x="229" y="1459"/>
                </a:cubicBezTo>
                <a:lnTo>
                  <a:pt x="229" y="1459"/>
                </a:lnTo>
                <a:cubicBezTo>
                  <a:pt x="201" y="1457"/>
                  <a:pt x="175" y="1449"/>
                  <a:pt x="150" y="1437"/>
                </a:cubicBezTo>
                <a:lnTo>
                  <a:pt x="150" y="1437"/>
                </a:lnTo>
                <a:cubicBezTo>
                  <a:pt x="103" y="1416"/>
                  <a:pt x="66" y="1382"/>
                  <a:pt x="38" y="1338"/>
                </a:cubicBezTo>
                <a:lnTo>
                  <a:pt x="38" y="1338"/>
                </a:lnTo>
                <a:cubicBezTo>
                  <a:pt x="20" y="1309"/>
                  <a:pt x="8" y="1276"/>
                  <a:pt x="4" y="1241"/>
                </a:cubicBezTo>
                <a:lnTo>
                  <a:pt x="4" y="1241"/>
                </a:lnTo>
                <a:cubicBezTo>
                  <a:pt x="3" y="1233"/>
                  <a:pt x="1" y="1225"/>
                  <a:pt x="0" y="1217"/>
                </a:cubicBezTo>
                <a:lnTo>
                  <a:pt x="0" y="1191"/>
                </a:lnTo>
                <a:lnTo>
                  <a:pt x="0" y="1191"/>
                </a:lnTo>
                <a:cubicBezTo>
                  <a:pt x="1" y="1182"/>
                  <a:pt x="2" y="1174"/>
                  <a:pt x="4" y="1165"/>
                </a:cubicBezTo>
                <a:lnTo>
                  <a:pt x="4" y="1165"/>
                </a:lnTo>
                <a:cubicBezTo>
                  <a:pt x="10" y="1122"/>
                  <a:pt x="25" y="1082"/>
                  <a:pt x="52" y="1049"/>
                </a:cubicBezTo>
                <a:lnTo>
                  <a:pt x="52" y="1049"/>
                </a:lnTo>
                <a:cubicBezTo>
                  <a:pt x="76" y="1021"/>
                  <a:pt x="103" y="996"/>
                  <a:pt x="128" y="969"/>
                </a:cubicBezTo>
                <a:lnTo>
                  <a:pt x="128" y="969"/>
                </a:lnTo>
                <a:cubicBezTo>
                  <a:pt x="141" y="956"/>
                  <a:pt x="154" y="943"/>
                  <a:pt x="167" y="930"/>
                </a:cubicBezTo>
                <a:lnTo>
                  <a:pt x="167" y="930"/>
                </a:lnTo>
                <a:cubicBezTo>
                  <a:pt x="139" y="864"/>
                  <a:pt x="172" y="806"/>
                  <a:pt x="241" y="801"/>
                </a:cubicBezTo>
                <a:lnTo>
                  <a:pt x="241" y="801"/>
                </a:lnTo>
                <a:cubicBezTo>
                  <a:pt x="241" y="798"/>
                  <a:pt x="242" y="796"/>
                  <a:pt x="242" y="794"/>
                </a:cubicBezTo>
                <a:lnTo>
                  <a:pt x="242" y="794"/>
                </a:lnTo>
                <a:cubicBezTo>
                  <a:pt x="237" y="758"/>
                  <a:pt x="249" y="727"/>
                  <a:pt x="274" y="702"/>
                </a:cubicBezTo>
                <a:lnTo>
                  <a:pt x="274" y="702"/>
                </a:lnTo>
                <a:cubicBezTo>
                  <a:pt x="304" y="674"/>
                  <a:pt x="328" y="642"/>
                  <a:pt x="347" y="606"/>
                </a:cubicBezTo>
                <a:lnTo>
                  <a:pt x="347" y="606"/>
                </a:lnTo>
                <a:cubicBezTo>
                  <a:pt x="361" y="576"/>
                  <a:pt x="369" y="545"/>
                  <a:pt x="378" y="513"/>
                </a:cubicBezTo>
                <a:lnTo>
                  <a:pt x="378" y="513"/>
                </a:lnTo>
                <a:cubicBezTo>
                  <a:pt x="389" y="469"/>
                  <a:pt x="402" y="424"/>
                  <a:pt x="414" y="380"/>
                </a:cubicBezTo>
                <a:lnTo>
                  <a:pt x="414" y="380"/>
                </a:lnTo>
                <a:cubicBezTo>
                  <a:pt x="431" y="317"/>
                  <a:pt x="462" y="262"/>
                  <a:pt x="501" y="210"/>
                </a:cubicBezTo>
                <a:lnTo>
                  <a:pt x="501" y="210"/>
                </a:lnTo>
                <a:cubicBezTo>
                  <a:pt x="506" y="203"/>
                  <a:pt x="511" y="197"/>
                  <a:pt x="517" y="191"/>
                </a:cubicBezTo>
                <a:lnTo>
                  <a:pt x="517" y="191"/>
                </a:lnTo>
                <a:cubicBezTo>
                  <a:pt x="525" y="181"/>
                  <a:pt x="542" y="182"/>
                  <a:pt x="550" y="189"/>
                </a:cubicBezTo>
                <a:lnTo>
                  <a:pt x="550" y="189"/>
                </a:lnTo>
                <a:cubicBezTo>
                  <a:pt x="558" y="196"/>
                  <a:pt x="558" y="210"/>
                  <a:pt x="551" y="220"/>
                </a:cubicBezTo>
                <a:lnTo>
                  <a:pt x="551" y="220"/>
                </a:lnTo>
                <a:cubicBezTo>
                  <a:pt x="537" y="239"/>
                  <a:pt x="522" y="258"/>
                  <a:pt x="509" y="278"/>
                </a:cubicBezTo>
                <a:lnTo>
                  <a:pt x="509" y="278"/>
                </a:lnTo>
                <a:cubicBezTo>
                  <a:pt x="482" y="320"/>
                  <a:pt x="464" y="365"/>
                  <a:pt x="451" y="414"/>
                </a:cubicBezTo>
                <a:lnTo>
                  <a:pt x="451" y="414"/>
                </a:lnTo>
                <a:cubicBezTo>
                  <a:pt x="438" y="461"/>
                  <a:pt x="425" y="507"/>
                  <a:pt x="413" y="554"/>
                </a:cubicBezTo>
                <a:lnTo>
                  <a:pt x="413" y="554"/>
                </a:lnTo>
                <a:cubicBezTo>
                  <a:pt x="406" y="582"/>
                  <a:pt x="397" y="610"/>
                  <a:pt x="382" y="634"/>
                </a:cubicBezTo>
                <a:lnTo>
                  <a:pt x="382" y="634"/>
                </a:lnTo>
                <a:cubicBezTo>
                  <a:pt x="369" y="657"/>
                  <a:pt x="354" y="679"/>
                  <a:pt x="338" y="700"/>
                </a:cubicBezTo>
                <a:lnTo>
                  <a:pt x="338" y="700"/>
                </a:lnTo>
                <a:cubicBezTo>
                  <a:pt x="326" y="716"/>
                  <a:pt x="310" y="729"/>
                  <a:pt x="298" y="745"/>
                </a:cubicBezTo>
                <a:lnTo>
                  <a:pt x="298" y="745"/>
                </a:lnTo>
                <a:cubicBezTo>
                  <a:pt x="278" y="770"/>
                  <a:pt x="283" y="805"/>
                  <a:pt x="305" y="826"/>
                </a:cubicBezTo>
                <a:lnTo>
                  <a:pt x="635" y="1157"/>
                </a:lnTo>
                <a:lnTo>
                  <a:pt x="635" y="1157"/>
                </a:lnTo>
                <a:cubicBezTo>
                  <a:pt x="662" y="1184"/>
                  <a:pt x="700" y="1182"/>
                  <a:pt x="726" y="1157"/>
                </a:cubicBezTo>
                <a:lnTo>
                  <a:pt x="726" y="1157"/>
                </a:lnTo>
                <a:cubicBezTo>
                  <a:pt x="749" y="1133"/>
                  <a:pt x="774" y="1111"/>
                  <a:pt x="802" y="1093"/>
                </a:cubicBezTo>
                <a:lnTo>
                  <a:pt x="802" y="1093"/>
                </a:lnTo>
                <a:cubicBezTo>
                  <a:pt x="834" y="1073"/>
                  <a:pt x="869" y="1058"/>
                  <a:pt x="906" y="1048"/>
                </a:cubicBezTo>
                <a:lnTo>
                  <a:pt x="906" y="1048"/>
                </a:lnTo>
                <a:cubicBezTo>
                  <a:pt x="953" y="1036"/>
                  <a:pt x="1000" y="1023"/>
                  <a:pt x="1046" y="1011"/>
                </a:cubicBezTo>
                <a:lnTo>
                  <a:pt x="1046" y="1011"/>
                </a:lnTo>
                <a:cubicBezTo>
                  <a:pt x="1082" y="1001"/>
                  <a:pt x="1117" y="988"/>
                  <a:pt x="1150" y="971"/>
                </a:cubicBezTo>
                <a:lnTo>
                  <a:pt x="1150" y="971"/>
                </a:lnTo>
                <a:cubicBezTo>
                  <a:pt x="1180" y="956"/>
                  <a:pt x="1209" y="937"/>
                  <a:pt x="1235" y="915"/>
                </a:cubicBezTo>
                <a:lnTo>
                  <a:pt x="1235" y="915"/>
                </a:lnTo>
                <a:cubicBezTo>
                  <a:pt x="1250" y="902"/>
                  <a:pt x="1266" y="888"/>
                  <a:pt x="1280" y="873"/>
                </a:cubicBezTo>
                <a:lnTo>
                  <a:pt x="1280" y="873"/>
                </a:lnTo>
                <a:cubicBezTo>
                  <a:pt x="1318" y="834"/>
                  <a:pt x="1348" y="790"/>
                  <a:pt x="1370" y="741"/>
                </a:cubicBezTo>
                <a:lnTo>
                  <a:pt x="1370" y="741"/>
                </a:lnTo>
                <a:cubicBezTo>
                  <a:pt x="1388" y="703"/>
                  <a:pt x="1399" y="664"/>
                  <a:pt x="1407" y="623"/>
                </a:cubicBezTo>
                <a:lnTo>
                  <a:pt x="1407" y="623"/>
                </a:lnTo>
                <a:cubicBezTo>
                  <a:pt x="1415" y="583"/>
                  <a:pt x="1416" y="542"/>
                  <a:pt x="1413" y="502"/>
                </a:cubicBezTo>
                <a:lnTo>
                  <a:pt x="1413" y="502"/>
                </a:lnTo>
                <a:cubicBezTo>
                  <a:pt x="1411" y="469"/>
                  <a:pt x="1404" y="436"/>
                  <a:pt x="1396" y="404"/>
                </a:cubicBezTo>
                <a:lnTo>
                  <a:pt x="1396" y="404"/>
                </a:lnTo>
                <a:cubicBezTo>
                  <a:pt x="1389" y="372"/>
                  <a:pt x="1376" y="342"/>
                  <a:pt x="1361" y="312"/>
                </a:cubicBezTo>
                <a:lnTo>
                  <a:pt x="1361" y="312"/>
                </a:lnTo>
                <a:cubicBezTo>
                  <a:pt x="1343" y="278"/>
                  <a:pt x="1322" y="246"/>
                  <a:pt x="1296" y="217"/>
                </a:cubicBezTo>
                <a:lnTo>
                  <a:pt x="1296" y="217"/>
                </a:lnTo>
                <a:cubicBezTo>
                  <a:pt x="1265" y="181"/>
                  <a:pt x="1231" y="150"/>
                  <a:pt x="1192" y="125"/>
                </a:cubicBezTo>
                <a:lnTo>
                  <a:pt x="1192" y="125"/>
                </a:lnTo>
                <a:cubicBezTo>
                  <a:pt x="1140" y="92"/>
                  <a:pt x="1084" y="68"/>
                  <a:pt x="1023" y="58"/>
                </a:cubicBezTo>
                <a:lnTo>
                  <a:pt x="1023" y="58"/>
                </a:lnTo>
                <a:cubicBezTo>
                  <a:pt x="998" y="53"/>
                  <a:pt x="973" y="52"/>
                  <a:pt x="948" y="48"/>
                </a:cubicBezTo>
                <a:lnTo>
                  <a:pt x="948" y="48"/>
                </a:lnTo>
                <a:cubicBezTo>
                  <a:pt x="918" y="44"/>
                  <a:pt x="889" y="49"/>
                  <a:pt x="860" y="52"/>
                </a:cubicBezTo>
                <a:lnTo>
                  <a:pt x="860" y="52"/>
                </a:lnTo>
                <a:cubicBezTo>
                  <a:pt x="800" y="58"/>
                  <a:pt x="744" y="77"/>
                  <a:pt x="692" y="106"/>
                </a:cubicBezTo>
                <a:lnTo>
                  <a:pt x="692" y="106"/>
                </a:lnTo>
                <a:cubicBezTo>
                  <a:pt x="663" y="122"/>
                  <a:pt x="637" y="142"/>
                  <a:pt x="610" y="161"/>
                </a:cubicBezTo>
                <a:lnTo>
                  <a:pt x="610" y="161"/>
                </a:lnTo>
                <a:cubicBezTo>
                  <a:pt x="598" y="170"/>
                  <a:pt x="585" y="169"/>
                  <a:pt x="576" y="158"/>
                </a:cubicBezTo>
                <a:lnTo>
                  <a:pt x="576" y="158"/>
                </a:lnTo>
                <a:cubicBezTo>
                  <a:pt x="569" y="149"/>
                  <a:pt x="571" y="134"/>
                  <a:pt x="580" y="126"/>
                </a:cubicBezTo>
                <a:lnTo>
                  <a:pt x="580" y="126"/>
                </a:lnTo>
                <a:cubicBezTo>
                  <a:pt x="617" y="97"/>
                  <a:pt x="656" y="71"/>
                  <a:pt x="699" y="51"/>
                </a:cubicBezTo>
                <a:lnTo>
                  <a:pt x="699" y="51"/>
                </a:lnTo>
                <a:cubicBezTo>
                  <a:pt x="739" y="33"/>
                  <a:pt x="780" y="19"/>
                  <a:pt x="823" y="11"/>
                </a:cubicBezTo>
                <a:lnTo>
                  <a:pt x="823" y="11"/>
                </a:lnTo>
                <a:cubicBezTo>
                  <a:pt x="853" y="6"/>
                  <a:pt x="883" y="1"/>
                  <a:pt x="914" y="2"/>
                </a:cubicBezTo>
                <a:lnTo>
                  <a:pt x="914" y="2"/>
                </a:lnTo>
                <a:cubicBezTo>
                  <a:pt x="916" y="2"/>
                  <a:pt x="918" y="1"/>
                  <a:pt x="920" y="0"/>
                </a:cubicBezTo>
                <a:lnTo>
                  <a:pt x="931" y="0"/>
                </a:lnTo>
                <a:lnTo>
                  <a:pt x="931" y="0"/>
                </a:lnTo>
                <a:cubicBezTo>
                  <a:pt x="932" y="1"/>
                  <a:pt x="934" y="2"/>
                  <a:pt x="936" y="2"/>
                </a:cubicBezTo>
                <a:lnTo>
                  <a:pt x="936" y="2"/>
                </a:lnTo>
                <a:cubicBezTo>
                  <a:pt x="949" y="3"/>
                  <a:pt x="963" y="3"/>
                  <a:pt x="976" y="4"/>
                </a:cubicBezTo>
                <a:lnTo>
                  <a:pt x="976" y="4"/>
                </a:lnTo>
                <a:cubicBezTo>
                  <a:pt x="1001" y="7"/>
                  <a:pt x="1026" y="10"/>
                  <a:pt x="1051" y="16"/>
                </a:cubicBezTo>
                <a:lnTo>
                  <a:pt x="1051" y="16"/>
                </a:lnTo>
                <a:cubicBezTo>
                  <a:pt x="1096" y="26"/>
                  <a:pt x="1139" y="43"/>
                  <a:pt x="1179" y="65"/>
                </a:cubicBezTo>
                <a:lnTo>
                  <a:pt x="1179" y="65"/>
                </a:lnTo>
                <a:cubicBezTo>
                  <a:pt x="1217" y="86"/>
                  <a:pt x="1253" y="111"/>
                  <a:pt x="1285" y="140"/>
                </a:cubicBezTo>
                <a:lnTo>
                  <a:pt x="1285" y="140"/>
                </a:lnTo>
                <a:cubicBezTo>
                  <a:pt x="1304" y="158"/>
                  <a:pt x="1321" y="178"/>
                  <a:pt x="1339" y="197"/>
                </a:cubicBezTo>
                <a:lnTo>
                  <a:pt x="1339" y="197"/>
                </a:lnTo>
                <a:cubicBezTo>
                  <a:pt x="1364" y="226"/>
                  <a:pt x="1385" y="258"/>
                  <a:pt x="1401" y="292"/>
                </a:cubicBezTo>
                <a:lnTo>
                  <a:pt x="1401" y="292"/>
                </a:lnTo>
                <a:cubicBezTo>
                  <a:pt x="1415" y="321"/>
                  <a:pt x="1427" y="352"/>
                  <a:pt x="1437" y="383"/>
                </a:cubicBezTo>
                <a:lnTo>
                  <a:pt x="1437" y="383"/>
                </a:lnTo>
                <a:cubicBezTo>
                  <a:pt x="1449" y="422"/>
                  <a:pt x="1457" y="462"/>
                  <a:pt x="1458" y="504"/>
                </a:cubicBezTo>
                <a:lnTo>
                  <a:pt x="1458" y="504"/>
                </a:lnTo>
                <a:cubicBezTo>
                  <a:pt x="1458" y="506"/>
                  <a:pt x="1459" y="509"/>
                  <a:pt x="1460" y="511"/>
                </a:cubicBezTo>
                <a:lnTo>
                  <a:pt x="1460" y="562"/>
                </a:lnTo>
                <a:close/>
                <a:moveTo>
                  <a:pt x="435" y="1326"/>
                </a:moveTo>
                <a:lnTo>
                  <a:pt x="135" y="1026"/>
                </a:lnTo>
                <a:lnTo>
                  <a:pt x="135" y="1026"/>
                </a:lnTo>
                <a:cubicBezTo>
                  <a:pt x="122" y="1039"/>
                  <a:pt x="108" y="1054"/>
                  <a:pt x="95" y="1068"/>
                </a:cubicBezTo>
                <a:lnTo>
                  <a:pt x="95" y="1068"/>
                </a:lnTo>
                <a:cubicBezTo>
                  <a:pt x="66" y="1101"/>
                  <a:pt x="50" y="1140"/>
                  <a:pt x="46" y="1183"/>
                </a:cubicBezTo>
                <a:lnTo>
                  <a:pt x="46" y="1183"/>
                </a:lnTo>
                <a:cubicBezTo>
                  <a:pt x="42" y="1228"/>
                  <a:pt x="50" y="1270"/>
                  <a:pt x="73" y="1310"/>
                </a:cubicBezTo>
                <a:lnTo>
                  <a:pt x="73" y="1310"/>
                </a:lnTo>
                <a:cubicBezTo>
                  <a:pt x="103" y="1360"/>
                  <a:pt x="146" y="1394"/>
                  <a:pt x="203" y="1409"/>
                </a:cubicBezTo>
                <a:lnTo>
                  <a:pt x="203" y="1409"/>
                </a:lnTo>
                <a:cubicBezTo>
                  <a:pt x="240" y="1420"/>
                  <a:pt x="278" y="1419"/>
                  <a:pt x="316" y="1408"/>
                </a:cubicBezTo>
                <a:lnTo>
                  <a:pt x="316" y="1408"/>
                </a:lnTo>
                <a:cubicBezTo>
                  <a:pt x="365" y="1394"/>
                  <a:pt x="402" y="1363"/>
                  <a:pt x="435" y="1326"/>
                </a:cubicBezTo>
                <a:close/>
                <a:moveTo>
                  <a:pt x="615" y="1219"/>
                </a:moveTo>
                <a:lnTo>
                  <a:pt x="615" y="1219"/>
                </a:lnTo>
                <a:cubicBezTo>
                  <a:pt x="616" y="1219"/>
                  <a:pt x="617" y="1218"/>
                  <a:pt x="618" y="1218"/>
                </a:cubicBezTo>
                <a:lnTo>
                  <a:pt x="618" y="1218"/>
                </a:lnTo>
                <a:cubicBezTo>
                  <a:pt x="614" y="1209"/>
                  <a:pt x="612" y="1199"/>
                  <a:pt x="606" y="1193"/>
                </a:cubicBezTo>
                <a:lnTo>
                  <a:pt x="606" y="1193"/>
                </a:lnTo>
                <a:cubicBezTo>
                  <a:pt x="494" y="1080"/>
                  <a:pt x="382" y="969"/>
                  <a:pt x="270" y="857"/>
                </a:cubicBezTo>
                <a:lnTo>
                  <a:pt x="270" y="857"/>
                </a:lnTo>
                <a:cubicBezTo>
                  <a:pt x="258" y="845"/>
                  <a:pt x="240" y="842"/>
                  <a:pt x="225" y="850"/>
                </a:cubicBezTo>
                <a:lnTo>
                  <a:pt x="225" y="850"/>
                </a:lnTo>
                <a:cubicBezTo>
                  <a:pt x="198" y="863"/>
                  <a:pt x="193" y="897"/>
                  <a:pt x="214" y="918"/>
                </a:cubicBezTo>
                <a:lnTo>
                  <a:pt x="214" y="918"/>
                </a:lnTo>
                <a:cubicBezTo>
                  <a:pt x="267" y="970"/>
                  <a:pt x="319" y="1023"/>
                  <a:pt x="372" y="1076"/>
                </a:cubicBezTo>
                <a:lnTo>
                  <a:pt x="544" y="1248"/>
                </a:lnTo>
                <a:lnTo>
                  <a:pt x="544" y="1248"/>
                </a:lnTo>
                <a:cubicBezTo>
                  <a:pt x="557" y="1261"/>
                  <a:pt x="574" y="1265"/>
                  <a:pt x="589" y="1258"/>
                </a:cubicBezTo>
                <a:lnTo>
                  <a:pt x="589" y="1258"/>
                </a:lnTo>
                <a:cubicBezTo>
                  <a:pt x="606" y="1250"/>
                  <a:pt x="616" y="1238"/>
                  <a:pt x="615" y="1219"/>
                </a:cubicBezTo>
                <a:close/>
                <a:moveTo>
                  <a:pt x="197" y="966"/>
                </a:moveTo>
                <a:lnTo>
                  <a:pt x="197" y="966"/>
                </a:lnTo>
                <a:cubicBezTo>
                  <a:pt x="187" y="975"/>
                  <a:pt x="178" y="984"/>
                  <a:pt x="170" y="992"/>
                </a:cubicBezTo>
                <a:lnTo>
                  <a:pt x="469" y="1291"/>
                </a:lnTo>
                <a:lnTo>
                  <a:pt x="469" y="1291"/>
                </a:lnTo>
                <a:cubicBezTo>
                  <a:pt x="477" y="1282"/>
                  <a:pt x="486" y="1273"/>
                  <a:pt x="495" y="1264"/>
                </a:cubicBezTo>
                <a:lnTo>
                  <a:pt x="495" y="1264"/>
                </a:lnTo>
                <a:cubicBezTo>
                  <a:pt x="396" y="1165"/>
                  <a:pt x="296" y="1066"/>
                  <a:pt x="197" y="966"/>
                </a:cubicBezTo>
                <a:close/>
                <a:moveTo>
                  <a:pt x="1289" y="280"/>
                </a:moveTo>
                <a:lnTo>
                  <a:pt x="1289" y="280"/>
                </a:lnTo>
                <a:cubicBezTo>
                  <a:pt x="1285" y="291"/>
                  <a:pt x="1281" y="301"/>
                  <a:pt x="1277" y="312"/>
                </a:cubicBezTo>
                <a:lnTo>
                  <a:pt x="1277" y="312"/>
                </a:lnTo>
                <a:cubicBezTo>
                  <a:pt x="1270" y="329"/>
                  <a:pt x="1263" y="345"/>
                  <a:pt x="1258" y="362"/>
                </a:cubicBezTo>
                <a:lnTo>
                  <a:pt x="1258" y="362"/>
                </a:lnTo>
                <a:cubicBezTo>
                  <a:pt x="1251" y="382"/>
                  <a:pt x="1262" y="412"/>
                  <a:pt x="1281" y="422"/>
                </a:cubicBezTo>
                <a:lnTo>
                  <a:pt x="1281" y="422"/>
                </a:lnTo>
                <a:cubicBezTo>
                  <a:pt x="1298" y="432"/>
                  <a:pt x="1317" y="440"/>
                  <a:pt x="1336" y="448"/>
                </a:cubicBezTo>
                <a:lnTo>
                  <a:pt x="1336" y="448"/>
                </a:lnTo>
                <a:cubicBezTo>
                  <a:pt x="1341" y="451"/>
                  <a:pt x="1346" y="453"/>
                  <a:pt x="1352" y="455"/>
                </a:cubicBezTo>
                <a:lnTo>
                  <a:pt x="1352" y="455"/>
                </a:lnTo>
                <a:cubicBezTo>
                  <a:pt x="1369" y="460"/>
                  <a:pt x="1371" y="473"/>
                  <a:pt x="1371" y="487"/>
                </a:cubicBezTo>
                <a:lnTo>
                  <a:pt x="1371" y="487"/>
                </a:lnTo>
                <a:cubicBezTo>
                  <a:pt x="1373" y="513"/>
                  <a:pt x="1373" y="539"/>
                  <a:pt x="1373" y="565"/>
                </a:cubicBezTo>
                <a:lnTo>
                  <a:pt x="1373" y="565"/>
                </a:lnTo>
                <a:cubicBezTo>
                  <a:pt x="1373" y="577"/>
                  <a:pt x="1372" y="590"/>
                  <a:pt x="1369" y="602"/>
                </a:cubicBezTo>
                <a:lnTo>
                  <a:pt x="1369" y="602"/>
                </a:lnTo>
                <a:cubicBezTo>
                  <a:pt x="1368" y="610"/>
                  <a:pt x="1361" y="615"/>
                  <a:pt x="1352" y="618"/>
                </a:cubicBezTo>
                <a:lnTo>
                  <a:pt x="1352" y="618"/>
                </a:lnTo>
                <a:cubicBezTo>
                  <a:pt x="1329" y="628"/>
                  <a:pt x="1306" y="637"/>
                  <a:pt x="1284" y="649"/>
                </a:cubicBezTo>
                <a:lnTo>
                  <a:pt x="1284" y="649"/>
                </a:lnTo>
                <a:cubicBezTo>
                  <a:pt x="1260" y="662"/>
                  <a:pt x="1251" y="692"/>
                  <a:pt x="1259" y="717"/>
                </a:cubicBezTo>
                <a:lnTo>
                  <a:pt x="1259" y="717"/>
                </a:lnTo>
                <a:cubicBezTo>
                  <a:pt x="1266" y="737"/>
                  <a:pt x="1274" y="756"/>
                  <a:pt x="1282" y="775"/>
                </a:cubicBezTo>
                <a:lnTo>
                  <a:pt x="1282" y="775"/>
                </a:lnTo>
                <a:cubicBezTo>
                  <a:pt x="1290" y="791"/>
                  <a:pt x="1289" y="804"/>
                  <a:pt x="1276" y="817"/>
                </a:cubicBezTo>
                <a:lnTo>
                  <a:pt x="1276" y="817"/>
                </a:lnTo>
                <a:cubicBezTo>
                  <a:pt x="1260" y="834"/>
                  <a:pt x="1245" y="852"/>
                  <a:pt x="1228" y="869"/>
                </a:cubicBezTo>
                <a:lnTo>
                  <a:pt x="1228" y="869"/>
                </a:lnTo>
                <a:cubicBezTo>
                  <a:pt x="1218" y="879"/>
                  <a:pt x="1206" y="888"/>
                  <a:pt x="1195" y="896"/>
                </a:cubicBezTo>
                <a:lnTo>
                  <a:pt x="1195" y="896"/>
                </a:lnTo>
                <a:cubicBezTo>
                  <a:pt x="1185" y="904"/>
                  <a:pt x="1174" y="899"/>
                  <a:pt x="1163" y="894"/>
                </a:cubicBezTo>
                <a:lnTo>
                  <a:pt x="1163" y="894"/>
                </a:lnTo>
                <a:cubicBezTo>
                  <a:pt x="1146" y="887"/>
                  <a:pt x="1130" y="880"/>
                  <a:pt x="1113" y="873"/>
                </a:cubicBezTo>
                <a:lnTo>
                  <a:pt x="1113" y="873"/>
                </a:lnTo>
                <a:cubicBezTo>
                  <a:pt x="1074" y="858"/>
                  <a:pt x="1040" y="879"/>
                  <a:pt x="1027" y="914"/>
                </a:cubicBezTo>
                <a:lnTo>
                  <a:pt x="1027" y="914"/>
                </a:lnTo>
                <a:cubicBezTo>
                  <a:pt x="1020" y="932"/>
                  <a:pt x="1013" y="951"/>
                  <a:pt x="1005" y="969"/>
                </a:cubicBezTo>
                <a:lnTo>
                  <a:pt x="1005" y="969"/>
                </a:lnTo>
                <a:cubicBezTo>
                  <a:pt x="1001" y="979"/>
                  <a:pt x="991" y="981"/>
                  <a:pt x="982" y="983"/>
                </a:cubicBezTo>
                <a:lnTo>
                  <a:pt x="982" y="983"/>
                </a:lnTo>
                <a:cubicBezTo>
                  <a:pt x="977" y="984"/>
                  <a:pt x="971" y="984"/>
                  <a:pt x="966" y="985"/>
                </a:cubicBezTo>
                <a:lnTo>
                  <a:pt x="966" y="985"/>
                </a:lnTo>
                <a:cubicBezTo>
                  <a:pt x="949" y="985"/>
                  <a:pt x="932" y="987"/>
                  <a:pt x="915" y="986"/>
                </a:cubicBezTo>
                <a:lnTo>
                  <a:pt x="915" y="986"/>
                </a:lnTo>
                <a:cubicBezTo>
                  <a:pt x="898" y="986"/>
                  <a:pt x="880" y="983"/>
                  <a:pt x="862" y="981"/>
                </a:cubicBezTo>
                <a:lnTo>
                  <a:pt x="862" y="981"/>
                </a:lnTo>
                <a:cubicBezTo>
                  <a:pt x="853" y="980"/>
                  <a:pt x="848" y="974"/>
                  <a:pt x="844" y="966"/>
                </a:cubicBezTo>
                <a:lnTo>
                  <a:pt x="844" y="966"/>
                </a:lnTo>
                <a:cubicBezTo>
                  <a:pt x="836" y="947"/>
                  <a:pt x="829" y="928"/>
                  <a:pt x="820" y="909"/>
                </a:cubicBezTo>
                <a:lnTo>
                  <a:pt x="820" y="909"/>
                </a:lnTo>
                <a:cubicBezTo>
                  <a:pt x="811" y="887"/>
                  <a:pt x="795" y="874"/>
                  <a:pt x="771" y="869"/>
                </a:cubicBezTo>
                <a:lnTo>
                  <a:pt x="771" y="869"/>
                </a:lnTo>
                <a:cubicBezTo>
                  <a:pt x="751" y="865"/>
                  <a:pt x="735" y="875"/>
                  <a:pt x="718" y="881"/>
                </a:cubicBezTo>
                <a:lnTo>
                  <a:pt x="718" y="881"/>
                </a:lnTo>
                <a:cubicBezTo>
                  <a:pt x="703" y="887"/>
                  <a:pt x="688" y="893"/>
                  <a:pt x="674" y="899"/>
                </a:cubicBezTo>
                <a:lnTo>
                  <a:pt x="674" y="899"/>
                </a:lnTo>
                <a:cubicBezTo>
                  <a:pt x="666" y="902"/>
                  <a:pt x="659" y="900"/>
                  <a:pt x="653" y="895"/>
                </a:cubicBezTo>
                <a:lnTo>
                  <a:pt x="653" y="895"/>
                </a:lnTo>
                <a:cubicBezTo>
                  <a:pt x="633" y="878"/>
                  <a:pt x="613" y="860"/>
                  <a:pt x="594" y="841"/>
                </a:cubicBezTo>
                <a:lnTo>
                  <a:pt x="594" y="841"/>
                </a:lnTo>
                <a:cubicBezTo>
                  <a:pt x="584" y="832"/>
                  <a:pt x="575" y="820"/>
                  <a:pt x="567" y="809"/>
                </a:cubicBezTo>
                <a:lnTo>
                  <a:pt x="567" y="809"/>
                </a:lnTo>
                <a:cubicBezTo>
                  <a:pt x="558" y="797"/>
                  <a:pt x="563" y="785"/>
                  <a:pt x="568" y="773"/>
                </a:cubicBezTo>
                <a:lnTo>
                  <a:pt x="568" y="773"/>
                </a:lnTo>
                <a:cubicBezTo>
                  <a:pt x="576" y="754"/>
                  <a:pt x="585" y="734"/>
                  <a:pt x="591" y="714"/>
                </a:cubicBezTo>
                <a:lnTo>
                  <a:pt x="591" y="714"/>
                </a:lnTo>
                <a:cubicBezTo>
                  <a:pt x="600" y="687"/>
                  <a:pt x="582" y="655"/>
                  <a:pt x="559" y="645"/>
                </a:cubicBezTo>
                <a:lnTo>
                  <a:pt x="559" y="645"/>
                </a:lnTo>
                <a:cubicBezTo>
                  <a:pt x="538" y="635"/>
                  <a:pt x="516" y="626"/>
                  <a:pt x="495" y="617"/>
                </a:cubicBezTo>
                <a:lnTo>
                  <a:pt x="495" y="617"/>
                </a:lnTo>
                <a:cubicBezTo>
                  <a:pt x="485" y="613"/>
                  <a:pt x="480" y="607"/>
                  <a:pt x="479" y="596"/>
                </a:cubicBezTo>
                <a:lnTo>
                  <a:pt x="479" y="596"/>
                </a:lnTo>
                <a:cubicBezTo>
                  <a:pt x="479" y="568"/>
                  <a:pt x="476" y="540"/>
                  <a:pt x="476" y="512"/>
                </a:cubicBezTo>
                <a:lnTo>
                  <a:pt x="476" y="512"/>
                </a:lnTo>
                <a:cubicBezTo>
                  <a:pt x="476" y="499"/>
                  <a:pt x="477" y="486"/>
                  <a:pt x="480" y="473"/>
                </a:cubicBezTo>
                <a:lnTo>
                  <a:pt x="480" y="473"/>
                </a:lnTo>
                <a:cubicBezTo>
                  <a:pt x="481" y="467"/>
                  <a:pt x="487" y="461"/>
                  <a:pt x="492" y="458"/>
                </a:cubicBezTo>
                <a:lnTo>
                  <a:pt x="492" y="458"/>
                </a:lnTo>
                <a:cubicBezTo>
                  <a:pt x="512" y="449"/>
                  <a:pt x="532" y="440"/>
                  <a:pt x="553" y="432"/>
                </a:cubicBezTo>
                <a:lnTo>
                  <a:pt x="553" y="432"/>
                </a:lnTo>
                <a:cubicBezTo>
                  <a:pt x="585" y="420"/>
                  <a:pt x="602" y="382"/>
                  <a:pt x="589" y="350"/>
                </a:cubicBezTo>
                <a:lnTo>
                  <a:pt x="589" y="350"/>
                </a:lnTo>
                <a:cubicBezTo>
                  <a:pt x="581" y="332"/>
                  <a:pt x="574" y="313"/>
                  <a:pt x="566" y="295"/>
                </a:cubicBezTo>
                <a:lnTo>
                  <a:pt x="566" y="295"/>
                </a:lnTo>
                <a:cubicBezTo>
                  <a:pt x="561" y="283"/>
                  <a:pt x="561" y="272"/>
                  <a:pt x="569" y="262"/>
                </a:cubicBezTo>
                <a:lnTo>
                  <a:pt x="569" y="262"/>
                </a:lnTo>
                <a:cubicBezTo>
                  <a:pt x="593" y="232"/>
                  <a:pt x="620" y="206"/>
                  <a:pt x="649" y="181"/>
                </a:cubicBezTo>
                <a:lnTo>
                  <a:pt x="649" y="181"/>
                </a:lnTo>
                <a:cubicBezTo>
                  <a:pt x="662" y="170"/>
                  <a:pt x="675" y="174"/>
                  <a:pt x="689" y="181"/>
                </a:cubicBezTo>
                <a:lnTo>
                  <a:pt x="689" y="181"/>
                </a:lnTo>
                <a:cubicBezTo>
                  <a:pt x="705" y="188"/>
                  <a:pt x="721" y="194"/>
                  <a:pt x="737" y="201"/>
                </a:cubicBezTo>
                <a:lnTo>
                  <a:pt x="737" y="201"/>
                </a:lnTo>
                <a:cubicBezTo>
                  <a:pt x="772" y="214"/>
                  <a:pt x="808" y="197"/>
                  <a:pt x="822" y="161"/>
                </a:cubicBezTo>
                <a:lnTo>
                  <a:pt x="822" y="161"/>
                </a:lnTo>
                <a:cubicBezTo>
                  <a:pt x="829" y="142"/>
                  <a:pt x="837" y="124"/>
                  <a:pt x="844" y="106"/>
                </a:cubicBezTo>
                <a:lnTo>
                  <a:pt x="844" y="106"/>
                </a:lnTo>
                <a:cubicBezTo>
                  <a:pt x="847" y="97"/>
                  <a:pt x="854" y="92"/>
                  <a:pt x="863" y="92"/>
                </a:cubicBezTo>
                <a:lnTo>
                  <a:pt x="863" y="92"/>
                </a:lnTo>
                <a:cubicBezTo>
                  <a:pt x="891" y="90"/>
                  <a:pt x="920" y="88"/>
                  <a:pt x="948" y="88"/>
                </a:cubicBezTo>
                <a:lnTo>
                  <a:pt x="948" y="88"/>
                </a:lnTo>
                <a:cubicBezTo>
                  <a:pt x="960" y="88"/>
                  <a:pt x="972" y="90"/>
                  <a:pt x="985" y="91"/>
                </a:cubicBezTo>
                <a:lnTo>
                  <a:pt x="985" y="91"/>
                </a:lnTo>
                <a:cubicBezTo>
                  <a:pt x="1002" y="92"/>
                  <a:pt x="1005" y="107"/>
                  <a:pt x="1010" y="119"/>
                </a:cubicBezTo>
                <a:lnTo>
                  <a:pt x="1010" y="119"/>
                </a:lnTo>
                <a:cubicBezTo>
                  <a:pt x="1018" y="136"/>
                  <a:pt x="1024" y="153"/>
                  <a:pt x="1032" y="170"/>
                </a:cubicBezTo>
                <a:lnTo>
                  <a:pt x="1032" y="170"/>
                </a:lnTo>
                <a:cubicBezTo>
                  <a:pt x="1047" y="201"/>
                  <a:pt x="1082" y="213"/>
                  <a:pt x="1114" y="200"/>
                </a:cubicBezTo>
                <a:lnTo>
                  <a:pt x="1114" y="200"/>
                </a:lnTo>
                <a:cubicBezTo>
                  <a:pt x="1132" y="192"/>
                  <a:pt x="1152" y="184"/>
                  <a:pt x="1170" y="176"/>
                </a:cubicBezTo>
                <a:lnTo>
                  <a:pt x="1170" y="176"/>
                </a:lnTo>
                <a:cubicBezTo>
                  <a:pt x="1180" y="172"/>
                  <a:pt x="1189" y="173"/>
                  <a:pt x="1197" y="179"/>
                </a:cubicBezTo>
                <a:lnTo>
                  <a:pt x="1197" y="179"/>
                </a:lnTo>
                <a:cubicBezTo>
                  <a:pt x="1223" y="198"/>
                  <a:pt x="1245" y="220"/>
                  <a:pt x="1266" y="245"/>
                </a:cubicBezTo>
                <a:lnTo>
                  <a:pt x="1266" y="245"/>
                </a:lnTo>
                <a:cubicBezTo>
                  <a:pt x="1272" y="252"/>
                  <a:pt x="1278" y="258"/>
                  <a:pt x="1283" y="265"/>
                </a:cubicBezTo>
                <a:lnTo>
                  <a:pt x="1283" y="265"/>
                </a:lnTo>
                <a:cubicBezTo>
                  <a:pt x="1286" y="269"/>
                  <a:pt x="1287" y="274"/>
                  <a:pt x="1289" y="280"/>
                </a:cubicBezTo>
                <a:close/>
                <a:moveTo>
                  <a:pt x="1240" y="281"/>
                </a:moveTo>
                <a:lnTo>
                  <a:pt x="1240" y="281"/>
                </a:lnTo>
                <a:cubicBezTo>
                  <a:pt x="1225" y="266"/>
                  <a:pt x="1209" y="250"/>
                  <a:pt x="1193" y="234"/>
                </a:cubicBezTo>
                <a:lnTo>
                  <a:pt x="1193" y="234"/>
                </a:lnTo>
                <a:cubicBezTo>
                  <a:pt x="1179" y="221"/>
                  <a:pt x="1179" y="221"/>
                  <a:pt x="1162" y="228"/>
                </a:cubicBezTo>
                <a:lnTo>
                  <a:pt x="1162" y="228"/>
                </a:lnTo>
                <a:cubicBezTo>
                  <a:pt x="1159" y="230"/>
                  <a:pt x="1156" y="231"/>
                  <a:pt x="1153" y="232"/>
                </a:cubicBezTo>
                <a:lnTo>
                  <a:pt x="1153" y="232"/>
                </a:lnTo>
                <a:cubicBezTo>
                  <a:pt x="1127" y="244"/>
                  <a:pt x="1101" y="254"/>
                  <a:pt x="1072" y="249"/>
                </a:cubicBezTo>
                <a:lnTo>
                  <a:pt x="1072" y="249"/>
                </a:lnTo>
                <a:cubicBezTo>
                  <a:pt x="1038" y="242"/>
                  <a:pt x="1011" y="226"/>
                  <a:pt x="995" y="196"/>
                </a:cubicBezTo>
                <a:lnTo>
                  <a:pt x="995" y="196"/>
                </a:lnTo>
                <a:cubicBezTo>
                  <a:pt x="985" y="178"/>
                  <a:pt x="979" y="158"/>
                  <a:pt x="970" y="140"/>
                </a:cubicBezTo>
                <a:lnTo>
                  <a:pt x="970" y="140"/>
                </a:lnTo>
                <a:cubicBezTo>
                  <a:pt x="969" y="137"/>
                  <a:pt x="964" y="134"/>
                  <a:pt x="961" y="133"/>
                </a:cubicBezTo>
                <a:lnTo>
                  <a:pt x="961" y="133"/>
                </a:lnTo>
                <a:cubicBezTo>
                  <a:pt x="949" y="132"/>
                  <a:pt x="937" y="131"/>
                  <a:pt x="926" y="131"/>
                </a:cubicBezTo>
                <a:lnTo>
                  <a:pt x="926" y="131"/>
                </a:lnTo>
                <a:cubicBezTo>
                  <a:pt x="913" y="131"/>
                  <a:pt x="901" y="132"/>
                  <a:pt x="889" y="133"/>
                </a:cubicBezTo>
                <a:lnTo>
                  <a:pt x="889" y="133"/>
                </a:lnTo>
                <a:cubicBezTo>
                  <a:pt x="885" y="134"/>
                  <a:pt x="881" y="137"/>
                  <a:pt x="879" y="140"/>
                </a:cubicBezTo>
                <a:lnTo>
                  <a:pt x="879" y="140"/>
                </a:lnTo>
                <a:cubicBezTo>
                  <a:pt x="875" y="149"/>
                  <a:pt x="872" y="158"/>
                  <a:pt x="868" y="167"/>
                </a:cubicBezTo>
                <a:lnTo>
                  <a:pt x="868" y="167"/>
                </a:lnTo>
                <a:cubicBezTo>
                  <a:pt x="861" y="185"/>
                  <a:pt x="854" y="203"/>
                  <a:pt x="840" y="217"/>
                </a:cubicBezTo>
                <a:lnTo>
                  <a:pt x="840" y="217"/>
                </a:lnTo>
                <a:cubicBezTo>
                  <a:pt x="807" y="248"/>
                  <a:pt x="769" y="258"/>
                  <a:pt x="726" y="244"/>
                </a:cubicBezTo>
                <a:lnTo>
                  <a:pt x="726" y="244"/>
                </a:lnTo>
                <a:cubicBezTo>
                  <a:pt x="707" y="238"/>
                  <a:pt x="689" y="229"/>
                  <a:pt x="670" y="221"/>
                </a:cubicBezTo>
                <a:lnTo>
                  <a:pt x="670" y="221"/>
                </a:lnTo>
                <a:cubicBezTo>
                  <a:pt x="651" y="240"/>
                  <a:pt x="632" y="259"/>
                  <a:pt x="613" y="279"/>
                </a:cubicBezTo>
                <a:lnTo>
                  <a:pt x="613" y="279"/>
                </a:lnTo>
                <a:cubicBezTo>
                  <a:pt x="612" y="280"/>
                  <a:pt x="611" y="284"/>
                  <a:pt x="611" y="285"/>
                </a:cubicBezTo>
                <a:lnTo>
                  <a:pt x="611" y="285"/>
                </a:lnTo>
                <a:cubicBezTo>
                  <a:pt x="614" y="293"/>
                  <a:pt x="617" y="300"/>
                  <a:pt x="620" y="308"/>
                </a:cubicBezTo>
                <a:lnTo>
                  <a:pt x="620" y="308"/>
                </a:lnTo>
                <a:cubicBezTo>
                  <a:pt x="630" y="331"/>
                  <a:pt x="639" y="353"/>
                  <a:pt x="637" y="379"/>
                </a:cubicBezTo>
                <a:lnTo>
                  <a:pt x="637" y="379"/>
                </a:lnTo>
                <a:cubicBezTo>
                  <a:pt x="635" y="414"/>
                  <a:pt x="622" y="442"/>
                  <a:pt x="592" y="460"/>
                </a:cubicBezTo>
                <a:lnTo>
                  <a:pt x="592" y="460"/>
                </a:lnTo>
                <a:cubicBezTo>
                  <a:pt x="573" y="473"/>
                  <a:pt x="551" y="480"/>
                  <a:pt x="530" y="490"/>
                </a:cubicBezTo>
                <a:lnTo>
                  <a:pt x="530" y="490"/>
                </a:lnTo>
                <a:cubicBezTo>
                  <a:pt x="526" y="492"/>
                  <a:pt x="523" y="495"/>
                  <a:pt x="522" y="497"/>
                </a:cubicBezTo>
                <a:lnTo>
                  <a:pt x="522" y="497"/>
                </a:lnTo>
                <a:cubicBezTo>
                  <a:pt x="520" y="507"/>
                  <a:pt x="520" y="516"/>
                  <a:pt x="520" y="525"/>
                </a:cubicBezTo>
                <a:lnTo>
                  <a:pt x="520" y="525"/>
                </a:lnTo>
                <a:cubicBezTo>
                  <a:pt x="520" y="542"/>
                  <a:pt x="521" y="558"/>
                  <a:pt x="522" y="574"/>
                </a:cubicBezTo>
                <a:lnTo>
                  <a:pt x="522" y="574"/>
                </a:lnTo>
                <a:cubicBezTo>
                  <a:pt x="522" y="577"/>
                  <a:pt x="524" y="580"/>
                  <a:pt x="527" y="581"/>
                </a:cubicBezTo>
                <a:lnTo>
                  <a:pt x="527" y="581"/>
                </a:lnTo>
                <a:cubicBezTo>
                  <a:pt x="537" y="586"/>
                  <a:pt x="547" y="590"/>
                  <a:pt x="557" y="594"/>
                </a:cubicBezTo>
                <a:lnTo>
                  <a:pt x="557" y="594"/>
                </a:lnTo>
                <a:cubicBezTo>
                  <a:pt x="581" y="603"/>
                  <a:pt x="603" y="615"/>
                  <a:pt x="618" y="637"/>
                </a:cubicBezTo>
                <a:lnTo>
                  <a:pt x="618" y="637"/>
                </a:lnTo>
                <a:cubicBezTo>
                  <a:pt x="636" y="663"/>
                  <a:pt x="642" y="691"/>
                  <a:pt x="635" y="721"/>
                </a:cubicBezTo>
                <a:lnTo>
                  <a:pt x="635" y="721"/>
                </a:lnTo>
                <a:cubicBezTo>
                  <a:pt x="630" y="741"/>
                  <a:pt x="621" y="760"/>
                  <a:pt x="613" y="780"/>
                </a:cubicBezTo>
                <a:lnTo>
                  <a:pt x="613" y="780"/>
                </a:lnTo>
                <a:cubicBezTo>
                  <a:pt x="610" y="787"/>
                  <a:pt x="610" y="792"/>
                  <a:pt x="616" y="799"/>
                </a:cubicBezTo>
                <a:lnTo>
                  <a:pt x="616" y="799"/>
                </a:lnTo>
                <a:cubicBezTo>
                  <a:pt x="632" y="814"/>
                  <a:pt x="647" y="829"/>
                  <a:pt x="663" y="845"/>
                </a:cubicBezTo>
                <a:lnTo>
                  <a:pt x="663" y="845"/>
                </a:lnTo>
                <a:cubicBezTo>
                  <a:pt x="668" y="850"/>
                  <a:pt x="672" y="852"/>
                  <a:pt x="680" y="848"/>
                </a:cubicBezTo>
                <a:lnTo>
                  <a:pt x="680" y="848"/>
                </a:lnTo>
                <a:cubicBezTo>
                  <a:pt x="686" y="844"/>
                  <a:pt x="693" y="842"/>
                  <a:pt x="700" y="839"/>
                </a:cubicBezTo>
                <a:lnTo>
                  <a:pt x="700" y="839"/>
                </a:lnTo>
                <a:cubicBezTo>
                  <a:pt x="726" y="828"/>
                  <a:pt x="751" y="819"/>
                  <a:pt x="780" y="825"/>
                </a:cubicBezTo>
                <a:lnTo>
                  <a:pt x="780" y="825"/>
                </a:lnTo>
                <a:cubicBezTo>
                  <a:pt x="811" y="831"/>
                  <a:pt x="836" y="846"/>
                  <a:pt x="851" y="873"/>
                </a:cubicBezTo>
                <a:lnTo>
                  <a:pt x="851" y="873"/>
                </a:lnTo>
                <a:cubicBezTo>
                  <a:pt x="862" y="892"/>
                  <a:pt x="869" y="913"/>
                  <a:pt x="879" y="933"/>
                </a:cubicBezTo>
                <a:lnTo>
                  <a:pt x="879" y="933"/>
                </a:lnTo>
                <a:cubicBezTo>
                  <a:pt x="880" y="935"/>
                  <a:pt x="883" y="938"/>
                  <a:pt x="886" y="939"/>
                </a:cubicBezTo>
                <a:lnTo>
                  <a:pt x="886" y="939"/>
                </a:lnTo>
                <a:cubicBezTo>
                  <a:pt x="909" y="940"/>
                  <a:pt x="933" y="940"/>
                  <a:pt x="956" y="940"/>
                </a:cubicBezTo>
                <a:lnTo>
                  <a:pt x="956" y="940"/>
                </a:lnTo>
                <a:cubicBezTo>
                  <a:pt x="964" y="940"/>
                  <a:pt x="969" y="937"/>
                  <a:pt x="972" y="928"/>
                </a:cubicBezTo>
                <a:lnTo>
                  <a:pt x="972" y="928"/>
                </a:lnTo>
                <a:cubicBezTo>
                  <a:pt x="979" y="909"/>
                  <a:pt x="986" y="891"/>
                  <a:pt x="996" y="874"/>
                </a:cubicBezTo>
                <a:lnTo>
                  <a:pt x="996" y="874"/>
                </a:lnTo>
                <a:cubicBezTo>
                  <a:pt x="1020" y="834"/>
                  <a:pt x="1070" y="814"/>
                  <a:pt x="1115" y="827"/>
                </a:cubicBezTo>
                <a:lnTo>
                  <a:pt x="1115" y="827"/>
                </a:lnTo>
                <a:cubicBezTo>
                  <a:pt x="1134" y="833"/>
                  <a:pt x="1152" y="841"/>
                  <a:pt x="1170" y="849"/>
                </a:cubicBezTo>
                <a:lnTo>
                  <a:pt x="1170" y="849"/>
                </a:lnTo>
                <a:cubicBezTo>
                  <a:pt x="1176" y="851"/>
                  <a:pt x="1179" y="852"/>
                  <a:pt x="1184" y="847"/>
                </a:cubicBezTo>
                <a:lnTo>
                  <a:pt x="1184" y="847"/>
                </a:lnTo>
                <a:cubicBezTo>
                  <a:pt x="1200" y="830"/>
                  <a:pt x="1217" y="814"/>
                  <a:pt x="1234" y="796"/>
                </a:cubicBezTo>
                <a:lnTo>
                  <a:pt x="1234" y="796"/>
                </a:lnTo>
                <a:cubicBezTo>
                  <a:pt x="1236" y="794"/>
                  <a:pt x="1238" y="788"/>
                  <a:pt x="1237" y="784"/>
                </a:cubicBezTo>
                <a:lnTo>
                  <a:pt x="1237" y="784"/>
                </a:lnTo>
                <a:cubicBezTo>
                  <a:pt x="1234" y="776"/>
                  <a:pt x="1230" y="768"/>
                  <a:pt x="1226" y="759"/>
                </a:cubicBezTo>
                <a:lnTo>
                  <a:pt x="1226" y="759"/>
                </a:lnTo>
                <a:cubicBezTo>
                  <a:pt x="1218" y="739"/>
                  <a:pt x="1210" y="720"/>
                  <a:pt x="1211" y="697"/>
                </a:cubicBezTo>
                <a:lnTo>
                  <a:pt x="1211" y="697"/>
                </a:lnTo>
                <a:cubicBezTo>
                  <a:pt x="1213" y="660"/>
                  <a:pt x="1228" y="630"/>
                  <a:pt x="1259" y="611"/>
                </a:cubicBezTo>
                <a:lnTo>
                  <a:pt x="1259" y="611"/>
                </a:lnTo>
                <a:cubicBezTo>
                  <a:pt x="1275" y="601"/>
                  <a:pt x="1293" y="593"/>
                  <a:pt x="1311" y="586"/>
                </a:cubicBezTo>
                <a:lnTo>
                  <a:pt x="1311" y="586"/>
                </a:lnTo>
                <a:cubicBezTo>
                  <a:pt x="1321" y="582"/>
                  <a:pt x="1328" y="579"/>
                  <a:pt x="1328" y="566"/>
                </a:cubicBezTo>
                <a:lnTo>
                  <a:pt x="1328" y="566"/>
                </a:lnTo>
                <a:cubicBezTo>
                  <a:pt x="1326" y="542"/>
                  <a:pt x="1327" y="520"/>
                  <a:pt x="1327" y="497"/>
                </a:cubicBezTo>
                <a:lnTo>
                  <a:pt x="1327" y="497"/>
                </a:lnTo>
                <a:cubicBezTo>
                  <a:pt x="1327" y="495"/>
                  <a:pt x="1324" y="492"/>
                  <a:pt x="1322" y="491"/>
                </a:cubicBezTo>
                <a:lnTo>
                  <a:pt x="1322" y="491"/>
                </a:lnTo>
                <a:cubicBezTo>
                  <a:pt x="1313" y="487"/>
                  <a:pt x="1305" y="484"/>
                  <a:pt x="1296" y="481"/>
                </a:cubicBezTo>
                <a:lnTo>
                  <a:pt x="1296" y="481"/>
                </a:lnTo>
                <a:cubicBezTo>
                  <a:pt x="1273" y="472"/>
                  <a:pt x="1251" y="462"/>
                  <a:pt x="1235" y="441"/>
                </a:cubicBezTo>
                <a:lnTo>
                  <a:pt x="1235" y="441"/>
                </a:lnTo>
                <a:cubicBezTo>
                  <a:pt x="1211" y="411"/>
                  <a:pt x="1205" y="376"/>
                  <a:pt x="1217" y="340"/>
                </a:cubicBezTo>
                <a:lnTo>
                  <a:pt x="1217" y="340"/>
                </a:lnTo>
                <a:cubicBezTo>
                  <a:pt x="1223" y="321"/>
                  <a:pt x="1232" y="302"/>
                  <a:pt x="1240" y="281"/>
                </a:cubicBezTo>
                <a:close/>
                <a:moveTo>
                  <a:pt x="977" y="810"/>
                </a:moveTo>
                <a:lnTo>
                  <a:pt x="977" y="810"/>
                </a:lnTo>
                <a:cubicBezTo>
                  <a:pt x="1027" y="801"/>
                  <a:pt x="1072" y="779"/>
                  <a:pt x="1109" y="746"/>
                </a:cubicBezTo>
                <a:lnTo>
                  <a:pt x="1109" y="746"/>
                </a:lnTo>
                <a:cubicBezTo>
                  <a:pt x="1141" y="718"/>
                  <a:pt x="1165" y="684"/>
                  <a:pt x="1182" y="645"/>
                </a:cubicBezTo>
                <a:lnTo>
                  <a:pt x="1182" y="645"/>
                </a:lnTo>
                <a:cubicBezTo>
                  <a:pt x="1194" y="616"/>
                  <a:pt x="1201" y="587"/>
                  <a:pt x="1203" y="556"/>
                </a:cubicBezTo>
                <a:lnTo>
                  <a:pt x="1203" y="556"/>
                </a:lnTo>
                <a:cubicBezTo>
                  <a:pt x="1205" y="531"/>
                  <a:pt x="1203" y="506"/>
                  <a:pt x="1198" y="481"/>
                </a:cubicBezTo>
                <a:lnTo>
                  <a:pt x="1198" y="481"/>
                </a:lnTo>
                <a:cubicBezTo>
                  <a:pt x="1188" y="434"/>
                  <a:pt x="1168" y="391"/>
                  <a:pt x="1136" y="355"/>
                </a:cubicBezTo>
                <a:lnTo>
                  <a:pt x="1136" y="355"/>
                </a:lnTo>
                <a:cubicBezTo>
                  <a:pt x="1109" y="324"/>
                  <a:pt x="1077" y="300"/>
                  <a:pt x="1040" y="283"/>
                </a:cubicBezTo>
                <a:lnTo>
                  <a:pt x="1040" y="283"/>
                </a:lnTo>
                <a:cubicBezTo>
                  <a:pt x="1004" y="267"/>
                  <a:pt x="967" y="259"/>
                  <a:pt x="928" y="258"/>
                </a:cubicBezTo>
                <a:lnTo>
                  <a:pt x="928" y="258"/>
                </a:lnTo>
                <a:cubicBezTo>
                  <a:pt x="910" y="258"/>
                  <a:pt x="892" y="260"/>
                  <a:pt x="874" y="263"/>
                </a:cubicBezTo>
                <a:lnTo>
                  <a:pt x="874" y="263"/>
                </a:lnTo>
                <a:cubicBezTo>
                  <a:pt x="824" y="271"/>
                  <a:pt x="780" y="294"/>
                  <a:pt x="742" y="326"/>
                </a:cubicBezTo>
                <a:lnTo>
                  <a:pt x="742" y="326"/>
                </a:lnTo>
                <a:cubicBezTo>
                  <a:pt x="709" y="354"/>
                  <a:pt x="685" y="388"/>
                  <a:pt x="668" y="429"/>
                </a:cubicBezTo>
                <a:lnTo>
                  <a:pt x="668" y="429"/>
                </a:lnTo>
                <a:cubicBezTo>
                  <a:pt x="654" y="462"/>
                  <a:pt x="646" y="497"/>
                  <a:pt x="647" y="533"/>
                </a:cubicBezTo>
                <a:lnTo>
                  <a:pt x="647" y="533"/>
                </a:lnTo>
                <a:cubicBezTo>
                  <a:pt x="647" y="552"/>
                  <a:pt x="649" y="572"/>
                  <a:pt x="652" y="591"/>
                </a:cubicBezTo>
                <a:lnTo>
                  <a:pt x="652" y="591"/>
                </a:lnTo>
                <a:cubicBezTo>
                  <a:pt x="658" y="630"/>
                  <a:pt x="674" y="665"/>
                  <a:pt x="697" y="697"/>
                </a:cubicBezTo>
                <a:lnTo>
                  <a:pt x="697" y="697"/>
                </a:lnTo>
                <a:cubicBezTo>
                  <a:pt x="706" y="710"/>
                  <a:pt x="723" y="713"/>
                  <a:pt x="734" y="698"/>
                </a:cubicBezTo>
                <a:lnTo>
                  <a:pt x="734" y="698"/>
                </a:lnTo>
                <a:cubicBezTo>
                  <a:pt x="740" y="691"/>
                  <a:pt x="739" y="679"/>
                  <a:pt x="733" y="669"/>
                </a:cubicBezTo>
                <a:lnTo>
                  <a:pt x="733" y="669"/>
                </a:lnTo>
                <a:cubicBezTo>
                  <a:pt x="727" y="660"/>
                  <a:pt x="720" y="651"/>
                  <a:pt x="715" y="640"/>
                </a:cubicBezTo>
                <a:lnTo>
                  <a:pt x="715" y="640"/>
                </a:lnTo>
                <a:cubicBezTo>
                  <a:pt x="698" y="603"/>
                  <a:pt x="688" y="564"/>
                  <a:pt x="692" y="521"/>
                </a:cubicBezTo>
                <a:lnTo>
                  <a:pt x="692" y="521"/>
                </a:lnTo>
                <a:cubicBezTo>
                  <a:pt x="694" y="490"/>
                  <a:pt x="702" y="461"/>
                  <a:pt x="715" y="434"/>
                </a:cubicBezTo>
                <a:lnTo>
                  <a:pt x="715" y="434"/>
                </a:lnTo>
                <a:cubicBezTo>
                  <a:pt x="730" y="402"/>
                  <a:pt x="752" y="376"/>
                  <a:pt x="780" y="354"/>
                </a:cubicBezTo>
                <a:lnTo>
                  <a:pt x="780" y="354"/>
                </a:lnTo>
                <a:cubicBezTo>
                  <a:pt x="816" y="325"/>
                  <a:pt x="858" y="308"/>
                  <a:pt x="904" y="304"/>
                </a:cubicBezTo>
                <a:lnTo>
                  <a:pt x="904" y="304"/>
                </a:lnTo>
                <a:cubicBezTo>
                  <a:pt x="940" y="301"/>
                  <a:pt x="976" y="305"/>
                  <a:pt x="1010" y="319"/>
                </a:cubicBezTo>
                <a:lnTo>
                  <a:pt x="1010" y="319"/>
                </a:lnTo>
                <a:cubicBezTo>
                  <a:pt x="1064" y="342"/>
                  <a:pt x="1105" y="378"/>
                  <a:pt x="1132" y="429"/>
                </a:cubicBezTo>
                <a:lnTo>
                  <a:pt x="1132" y="429"/>
                </a:lnTo>
                <a:cubicBezTo>
                  <a:pt x="1156" y="474"/>
                  <a:pt x="1164" y="522"/>
                  <a:pt x="1156" y="572"/>
                </a:cubicBezTo>
                <a:lnTo>
                  <a:pt x="1156" y="572"/>
                </a:lnTo>
                <a:cubicBezTo>
                  <a:pt x="1149" y="617"/>
                  <a:pt x="1131" y="656"/>
                  <a:pt x="1102" y="689"/>
                </a:cubicBezTo>
                <a:lnTo>
                  <a:pt x="1102" y="689"/>
                </a:lnTo>
                <a:cubicBezTo>
                  <a:pt x="1077" y="718"/>
                  <a:pt x="1047" y="740"/>
                  <a:pt x="1012" y="753"/>
                </a:cubicBezTo>
                <a:lnTo>
                  <a:pt x="1012" y="753"/>
                </a:lnTo>
                <a:cubicBezTo>
                  <a:pt x="966" y="772"/>
                  <a:pt x="918" y="776"/>
                  <a:pt x="869" y="764"/>
                </a:cubicBezTo>
                <a:lnTo>
                  <a:pt x="869" y="764"/>
                </a:lnTo>
                <a:cubicBezTo>
                  <a:pt x="840" y="757"/>
                  <a:pt x="814" y="744"/>
                  <a:pt x="789" y="727"/>
                </a:cubicBezTo>
                <a:lnTo>
                  <a:pt x="789" y="727"/>
                </a:lnTo>
                <a:cubicBezTo>
                  <a:pt x="776" y="718"/>
                  <a:pt x="759" y="724"/>
                  <a:pt x="755" y="739"/>
                </a:cubicBezTo>
                <a:lnTo>
                  <a:pt x="755" y="739"/>
                </a:lnTo>
                <a:cubicBezTo>
                  <a:pt x="751" y="750"/>
                  <a:pt x="756" y="759"/>
                  <a:pt x="768" y="767"/>
                </a:cubicBezTo>
                <a:lnTo>
                  <a:pt x="768" y="767"/>
                </a:lnTo>
                <a:cubicBezTo>
                  <a:pt x="815" y="799"/>
                  <a:pt x="867" y="815"/>
                  <a:pt x="925" y="816"/>
                </a:cubicBezTo>
                <a:lnTo>
                  <a:pt x="925" y="816"/>
                </a:lnTo>
                <a:cubicBezTo>
                  <a:pt x="943" y="814"/>
                  <a:pt x="960" y="814"/>
                  <a:pt x="977" y="810"/>
                </a:cubicBezTo>
                <a:close/>
                <a:moveTo>
                  <a:pt x="1117" y="537"/>
                </a:moveTo>
                <a:lnTo>
                  <a:pt x="1117" y="537"/>
                </a:lnTo>
                <a:cubicBezTo>
                  <a:pt x="1120" y="642"/>
                  <a:pt x="1031" y="732"/>
                  <a:pt x="921" y="730"/>
                </a:cubicBezTo>
                <a:lnTo>
                  <a:pt x="921" y="730"/>
                </a:lnTo>
                <a:cubicBezTo>
                  <a:pt x="822" y="729"/>
                  <a:pt x="725" y="646"/>
                  <a:pt x="732" y="523"/>
                </a:cubicBezTo>
                <a:lnTo>
                  <a:pt x="732" y="523"/>
                </a:lnTo>
                <a:cubicBezTo>
                  <a:pt x="737" y="431"/>
                  <a:pt x="817" y="339"/>
                  <a:pt x="935" y="344"/>
                </a:cubicBezTo>
                <a:lnTo>
                  <a:pt x="935" y="344"/>
                </a:lnTo>
                <a:cubicBezTo>
                  <a:pt x="1029" y="347"/>
                  <a:pt x="1120" y="429"/>
                  <a:pt x="1117" y="537"/>
                </a:cubicBezTo>
                <a:close/>
                <a:moveTo>
                  <a:pt x="924" y="684"/>
                </a:moveTo>
                <a:lnTo>
                  <a:pt x="924" y="684"/>
                </a:lnTo>
                <a:cubicBezTo>
                  <a:pt x="1008" y="686"/>
                  <a:pt x="1070" y="616"/>
                  <a:pt x="1073" y="544"/>
                </a:cubicBezTo>
                <a:lnTo>
                  <a:pt x="1073" y="544"/>
                </a:lnTo>
                <a:cubicBezTo>
                  <a:pt x="1077" y="454"/>
                  <a:pt x="1005" y="388"/>
                  <a:pt x="925" y="388"/>
                </a:cubicBezTo>
                <a:lnTo>
                  <a:pt x="925" y="388"/>
                </a:lnTo>
                <a:cubicBezTo>
                  <a:pt x="842" y="388"/>
                  <a:pt x="779" y="454"/>
                  <a:pt x="776" y="533"/>
                </a:cubicBezTo>
                <a:lnTo>
                  <a:pt x="776" y="533"/>
                </a:lnTo>
                <a:cubicBezTo>
                  <a:pt x="774" y="616"/>
                  <a:pt x="845" y="687"/>
                  <a:pt x="924" y="684"/>
                </a:cubicBezTo>
                <a:close/>
                <a:moveTo>
                  <a:pt x="838" y="514"/>
                </a:moveTo>
                <a:lnTo>
                  <a:pt x="838" y="514"/>
                </a:lnTo>
                <a:cubicBezTo>
                  <a:pt x="825" y="515"/>
                  <a:pt x="817" y="525"/>
                  <a:pt x="817" y="537"/>
                </a:cubicBezTo>
                <a:lnTo>
                  <a:pt x="817" y="537"/>
                </a:lnTo>
                <a:cubicBezTo>
                  <a:pt x="816" y="549"/>
                  <a:pt x="828" y="560"/>
                  <a:pt x="839" y="560"/>
                </a:cubicBezTo>
                <a:lnTo>
                  <a:pt x="839" y="560"/>
                </a:lnTo>
                <a:cubicBezTo>
                  <a:pt x="852" y="560"/>
                  <a:pt x="862" y="549"/>
                  <a:pt x="862" y="536"/>
                </a:cubicBezTo>
                <a:lnTo>
                  <a:pt x="862" y="536"/>
                </a:lnTo>
                <a:cubicBezTo>
                  <a:pt x="862" y="524"/>
                  <a:pt x="851" y="513"/>
                  <a:pt x="838" y="514"/>
                </a:cubicBezTo>
                <a:close/>
                <a:moveTo>
                  <a:pt x="1011" y="559"/>
                </a:moveTo>
                <a:lnTo>
                  <a:pt x="1011" y="559"/>
                </a:lnTo>
                <a:cubicBezTo>
                  <a:pt x="1022" y="560"/>
                  <a:pt x="1033" y="549"/>
                  <a:pt x="1033" y="537"/>
                </a:cubicBezTo>
                <a:lnTo>
                  <a:pt x="1033" y="537"/>
                </a:lnTo>
                <a:cubicBezTo>
                  <a:pt x="1033" y="524"/>
                  <a:pt x="1022" y="514"/>
                  <a:pt x="1010" y="514"/>
                </a:cubicBezTo>
                <a:lnTo>
                  <a:pt x="1010" y="514"/>
                </a:lnTo>
                <a:cubicBezTo>
                  <a:pt x="997" y="514"/>
                  <a:pt x="989" y="523"/>
                  <a:pt x="989" y="537"/>
                </a:cubicBezTo>
                <a:lnTo>
                  <a:pt x="989" y="537"/>
                </a:lnTo>
                <a:cubicBezTo>
                  <a:pt x="987" y="552"/>
                  <a:pt x="998" y="558"/>
                  <a:pt x="1011" y="559"/>
                </a:cubicBezTo>
                <a:close/>
                <a:moveTo>
                  <a:pt x="924" y="514"/>
                </a:moveTo>
                <a:lnTo>
                  <a:pt x="924" y="514"/>
                </a:lnTo>
                <a:cubicBezTo>
                  <a:pt x="912" y="514"/>
                  <a:pt x="903" y="524"/>
                  <a:pt x="903" y="537"/>
                </a:cubicBezTo>
                <a:lnTo>
                  <a:pt x="903" y="537"/>
                </a:lnTo>
                <a:cubicBezTo>
                  <a:pt x="902" y="549"/>
                  <a:pt x="913" y="560"/>
                  <a:pt x="926" y="559"/>
                </a:cubicBezTo>
                <a:lnTo>
                  <a:pt x="926" y="559"/>
                </a:lnTo>
                <a:cubicBezTo>
                  <a:pt x="938" y="559"/>
                  <a:pt x="949" y="548"/>
                  <a:pt x="947" y="537"/>
                </a:cubicBezTo>
                <a:lnTo>
                  <a:pt x="947" y="537"/>
                </a:lnTo>
                <a:cubicBezTo>
                  <a:pt x="948" y="523"/>
                  <a:pt x="936" y="514"/>
                  <a:pt x="924" y="51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13;p26">
            <a:extLst>
              <a:ext uri="{FF2B5EF4-FFF2-40B4-BE49-F238E27FC236}">
                <a16:creationId xmlns:a16="http://schemas.microsoft.com/office/drawing/2014/main" id="{6A669803-AE33-8966-4DA2-E32EECFBA955}"/>
              </a:ext>
            </a:extLst>
          </p:cNvPr>
          <p:cNvSpPr/>
          <p:nvPr/>
        </p:nvSpPr>
        <p:spPr>
          <a:xfrm>
            <a:off x="3288864" y="3847164"/>
            <a:ext cx="910021" cy="910149"/>
          </a:xfrm>
          <a:custGeom>
            <a:avLst/>
            <a:gdLst/>
            <a:ahLst/>
            <a:cxnLst/>
            <a:rect l="l" t="t" r="r" b="b"/>
            <a:pathLst>
              <a:path w="7099" h="7100" extrusionOk="0">
                <a:moveTo>
                  <a:pt x="3550" y="1"/>
                </a:moveTo>
                <a:cubicBezTo>
                  <a:pt x="1589" y="1"/>
                  <a:pt x="0" y="1589"/>
                  <a:pt x="0" y="3551"/>
                </a:cubicBezTo>
                <a:cubicBezTo>
                  <a:pt x="0" y="5511"/>
                  <a:pt x="1589" y="7099"/>
                  <a:pt x="3550" y="7099"/>
                </a:cubicBezTo>
                <a:cubicBezTo>
                  <a:pt x="5510" y="7099"/>
                  <a:pt x="7099" y="5511"/>
                  <a:pt x="7099" y="3551"/>
                </a:cubicBezTo>
                <a:cubicBezTo>
                  <a:pt x="7099" y="1589"/>
                  <a:pt x="5510" y="1"/>
                  <a:pt x="355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16;p26">
            <a:extLst>
              <a:ext uri="{FF2B5EF4-FFF2-40B4-BE49-F238E27FC236}">
                <a16:creationId xmlns:a16="http://schemas.microsoft.com/office/drawing/2014/main" id="{82689B23-9B1B-92AD-ACCB-0D19ACDAA28E}"/>
              </a:ext>
            </a:extLst>
          </p:cNvPr>
          <p:cNvSpPr/>
          <p:nvPr/>
        </p:nvSpPr>
        <p:spPr>
          <a:xfrm>
            <a:off x="3498823" y="4056916"/>
            <a:ext cx="490089" cy="490089"/>
          </a:xfrm>
          <a:custGeom>
            <a:avLst/>
            <a:gdLst/>
            <a:ahLst/>
            <a:cxnLst/>
            <a:rect l="l" t="t" r="r" b="b"/>
            <a:pathLst>
              <a:path w="1461" h="1461" extrusionOk="0">
                <a:moveTo>
                  <a:pt x="743" y="0"/>
                </a:moveTo>
                <a:lnTo>
                  <a:pt x="743" y="0"/>
                </a:lnTo>
                <a:cubicBezTo>
                  <a:pt x="753" y="6"/>
                  <a:pt x="764" y="11"/>
                  <a:pt x="774" y="17"/>
                </a:cubicBezTo>
                <a:lnTo>
                  <a:pt x="774" y="17"/>
                </a:lnTo>
                <a:cubicBezTo>
                  <a:pt x="789" y="28"/>
                  <a:pt x="793" y="46"/>
                  <a:pt x="800" y="62"/>
                </a:cubicBezTo>
                <a:lnTo>
                  <a:pt x="800" y="62"/>
                </a:lnTo>
                <a:cubicBezTo>
                  <a:pt x="817" y="103"/>
                  <a:pt x="833" y="144"/>
                  <a:pt x="850" y="185"/>
                </a:cubicBezTo>
                <a:lnTo>
                  <a:pt x="850" y="185"/>
                </a:lnTo>
                <a:cubicBezTo>
                  <a:pt x="869" y="232"/>
                  <a:pt x="887" y="279"/>
                  <a:pt x="907" y="326"/>
                </a:cubicBezTo>
                <a:lnTo>
                  <a:pt x="907" y="326"/>
                </a:lnTo>
                <a:cubicBezTo>
                  <a:pt x="925" y="371"/>
                  <a:pt x="943" y="416"/>
                  <a:pt x="962" y="460"/>
                </a:cubicBezTo>
                <a:lnTo>
                  <a:pt x="962" y="460"/>
                </a:lnTo>
                <a:cubicBezTo>
                  <a:pt x="968" y="476"/>
                  <a:pt x="973" y="492"/>
                  <a:pt x="973" y="510"/>
                </a:cubicBezTo>
                <a:lnTo>
                  <a:pt x="973" y="510"/>
                </a:lnTo>
                <a:cubicBezTo>
                  <a:pt x="972" y="544"/>
                  <a:pt x="972" y="577"/>
                  <a:pt x="972" y="611"/>
                </a:cubicBezTo>
                <a:lnTo>
                  <a:pt x="972" y="621"/>
                </a:lnTo>
                <a:lnTo>
                  <a:pt x="972" y="621"/>
                </a:lnTo>
                <a:cubicBezTo>
                  <a:pt x="987" y="617"/>
                  <a:pt x="1001" y="614"/>
                  <a:pt x="1015" y="610"/>
                </a:cubicBezTo>
                <a:lnTo>
                  <a:pt x="1015" y="610"/>
                </a:lnTo>
                <a:cubicBezTo>
                  <a:pt x="1051" y="600"/>
                  <a:pt x="1088" y="599"/>
                  <a:pt x="1124" y="601"/>
                </a:cubicBezTo>
                <a:lnTo>
                  <a:pt x="1124" y="601"/>
                </a:lnTo>
                <a:cubicBezTo>
                  <a:pt x="1177" y="605"/>
                  <a:pt x="1227" y="620"/>
                  <a:pt x="1273" y="646"/>
                </a:cubicBezTo>
                <a:lnTo>
                  <a:pt x="1273" y="646"/>
                </a:lnTo>
                <a:cubicBezTo>
                  <a:pt x="1296" y="659"/>
                  <a:pt x="1317" y="676"/>
                  <a:pt x="1338" y="693"/>
                </a:cubicBezTo>
                <a:lnTo>
                  <a:pt x="1338" y="693"/>
                </a:lnTo>
                <a:cubicBezTo>
                  <a:pt x="1378" y="725"/>
                  <a:pt x="1406" y="767"/>
                  <a:pt x="1428" y="813"/>
                </a:cubicBezTo>
                <a:lnTo>
                  <a:pt x="1428" y="813"/>
                </a:lnTo>
                <a:cubicBezTo>
                  <a:pt x="1442" y="844"/>
                  <a:pt x="1452" y="876"/>
                  <a:pt x="1457" y="910"/>
                </a:cubicBezTo>
                <a:lnTo>
                  <a:pt x="1457" y="910"/>
                </a:lnTo>
                <a:cubicBezTo>
                  <a:pt x="1458" y="917"/>
                  <a:pt x="1459" y="924"/>
                  <a:pt x="1460" y="931"/>
                </a:cubicBezTo>
                <a:lnTo>
                  <a:pt x="1460" y="998"/>
                </a:lnTo>
                <a:lnTo>
                  <a:pt x="1460" y="998"/>
                </a:lnTo>
                <a:cubicBezTo>
                  <a:pt x="1458" y="1009"/>
                  <a:pt x="1456" y="1019"/>
                  <a:pt x="1455" y="1030"/>
                </a:cubicBezTo>
                <a:lnTo>
                  <a:pt x="1455" y="1030"/>
                </a:lnTo>
                <a:cubicBezTo>
                  <a:pt x="1450" y="1058"/>
                  <a:pt x="1442" y="1085"/>
                  <a:pt x="1430" y="1112"/>
                </a:cubicBezTo>
                <a:lnTo>
                  <a:pt x="1430" y="1112"/>
                </a:lnTo>
                <a:cubicBezTo>
                  <a:pt x="1418" y="1139"/>
                  <a:pt x="1403" y="1164"/>
                  <a:pt x="1385" y="1188"/>
                </a:cubicBezTo>
                <a:lnTo>
                  <a:pt x="1385" y="1188"/>
                </a:lnTo>
                <a:cubicBezTo>
                  <a:pt x="1378" y="1197"/>
                  <a:pt x="1362" y="1199"/>
                  <a:pt x="1352" y="1192"/>
                </a:cubicBezTo>
                <a:lnTo>
                  <a:pt x="1352" y="1192"/>
                </a:lnTo>
                <a:cubicBezTo>
                  <a:pt x="1344" y="1186"/>
                  <a:pt x="1342" y="1169"/>
                  <a:pt x="1348" y="1161"/>
                </a:cubicBezTo>
                <a:lnTo>
                  <a:pt x="1348" y="1161"/>
                </a:lnTo>
                <a:cubicBezTo>
                  <a:pt x="1379" y="1120"/>
                  <a:pt x="1401" y="1076"/>
                  <a:pt x="1410" y="1026"/>
                </a:cubicBezTo>
                <a:lnTo>
                  <a:pt x="1410" y="1026"/>
                </a:lnTo>
                <a:cubicBezTo>
                  <a:pt x="1415" y="1000"/>
                  <a:pt x="1417" y="973"/>
                  <a:pt x="1415" y="947"/>
                </a:cubicBezTo>
                <a:lnTo>
                  <a:pt x="1415" y="947"/>
                </a:lnTo>
                <a:cubicBezTo>
                  <a:pt x="1412" y="893"/>
                  <a:pt x="1397" y="843"/>
                  <a:pt x="1368" y="797"/>
                </a:cubicBezTo>
                <a:lnTo>
                  <a:pt x="1368" y="797"/>
                </a:lnTo>
                <a:cubicBezTo>
                  <a:pt x="1353" y="774"/>
                  <a:pt x="1337" y="753"/>
                  <a:pt x="1317" y="734"/>
                </a:cubicBezTo>
                <a:lnTo>
                  <a:pt x="1317" y="734"/>
                </a:lnTo>
                <a:cubicBezTo>
                  <a:pt x="1285" y="704"/>
                  <a:pt x="1248" y="680"/>
                  <a:pt x="1206" y="665"/>
                </a:cubicBezTo>
                <a:lnTo>
                  <a:pt x="1206" y="665"/>
                </a:lnTo>
                <a:cubicBezTo>
                  <a:pt x="1178" y="655"/>
                  <a:pt x="1149" y="649"/>
                  <a:pt x="1119" y="647"/>
                </a:cubicBezTo>
                <a:lnTo>
                  <a:pt x="1119" y="647"/>
                </a:lnTo>
                <a:cubicBezTo>
                  <a:pt x="1068" y="642"/>
                  <a:pt x="1019" y="652"/>
                  <a:pt x="972" y="671"/>
                </a:cubicBezTo>
                <a:lnTo>
                  <a:pt x="972" y="671"/>
                </a:lnTo>
                <a:cubicBezTo>
                  <a:pt x="936" y="685"/>
                  <a:pt x="905" y="709"/>
                  <a:pt x="874" y="731"/>
                </a:cubicBezTo>
                <a:lnTo>
                  <a:pt x="874" y="731"/>
                </a:lnTo>
                <a:cubicBezTo>
                  <a:pt x="847" y="750"/>
                  <a:pt x="821" y="770"/>
                  <a:pt x="794" y="789"/>
                </a:cubicBezTo>
                <a:lnTo>
                  <a:pt x="794" y="789"/>
                </a:lnTo>
                <a:cubicBezTo>
                  <a:pt x="753" y="819"/>
                  <a:pt x="712" y="848"/>
                  <a:pt x="670" y="878"/>
                </a:cubicBezTo>
                <a:lnTo>
                  <a:pt x="670" y="878"/>
                </a:lnTo>
                <a:cubicBezTo>
                  <a:pt x="637" y="902"/>
                  <a:pt x="604" y="926"/>
                  <a:pt x="571" y="949"/>
                </a:cubicBezTo>
                <a:lnTo>
                  <a:pt x="571" y="949"/>
                </a:lnTo>
                <a:cubicBezTo>
                  <a:pt x="530" y="978"/>
                  <a:pt x="489" y="1008"/>
                  <a:pt x="448" y="1037"/>
                </a:cubicBezTo>
                <a:lnTo>
                  <a:pt x="448" y="1037"/>
                </a:lnTo>
                <a:cubicBezTo>
                  <a:pt x="433" y="1048"/>
                  <a:pt x="418" y="1059"/>
                  <a:pt x="402" y="1065"/>
                </a:cubicBezTo>
                <a:lnTo>
                  <a:pt x="402" y="1065"/>
                </a:lnTo>
                <a:cubicBezTo>
                  <a:pt x="366" y="1079"/>
                  <a:pt x="331" y="1074"/>
                  <a:pt x="300" y="1051"/>
                </a:cubicBezTo>
                <a:lnTo>
                  <a:pt x="300" y="1051"/>
                </a:lnTo>
                <a:cubicBezTo>
                  <a:pt x="274" y="1033"/>
                  <a:pt x="260" y="1007"/>
                  <a:pt x="257" y="975"/>
                </a:cubicBezTo>
                <a:lnTo>
                  <a:pt x="257" y="975"/>
                </a:lnTo>
                <a:cubicBezTo>
                  <a:pt x="254" y="939"/>
                  <a:pt x="265" y="908"/>
                  <a:pt x="292" y="884"/>
                </a:cubicBezTo>
                <a:lnTo>
                  <a:pt x="292" y="884"/>
                </a:lnTo>
                <a:cubicBezTo>
                  <a:pt x="310" y="868"/>
                  <a:pt x="332" y="859"/>
                  <a:pt x="356" y="858"/>
                </a:cubicBezTo>
                <a:lnTo>
                  <a:pt x="356" y="858"/>
                </a:lnTo>
                <a:cubicBezTo>
                  <a:pt x="390" y="855"/>
                  <a:pt x="418" y="868"/>
                  <a:pt x="443" y="889"/>
                </a:cubicBezTo>
                <a:lnTo>
                  <a:pt x="443" y="889"/>
                </a:lnTo>
                <a:cubicBezTo>
                  <a:pt x="455" y="899"/>
                  <a:pt x="469" y="907"/>
                  <a:pt x="482" y="916"/>
                </a:cubicBezTo>
                <a:lnTo>
                  <a:pt x="482" y="916"/>
                </a:lnTo>
                <a:cubicBezTo>
                  <a:pt x="483" y="917"/>
                  <a:pt x="485" y="918"/>
                  <a:pt x="488" y="920"/>
                </a:cubicBezTo>
                <a:lnTo>
                  <a:pt x="488" y="911"/>
                </a:lnTo>
                <a:lnTo>
                  <a:pt x="488" y="911"/>
                </a:lnTo>
                <a:cubicBezTo>
                  <a:pt x="488" y="834"/>
                  <a:pt x="488" y="757"/>
                  <a:pt x="488" y="680"/>
                </a:cubicBezTo>
                <a:lnTo>
                  <a:pt x="488" y="680"/>
                </a:lnTo>
                <a:cubicBezTo>
                  <a:pt x="488" y="673"/>
                  <a:pt x="487" y="670"/>
                  <a:pt x="480" y="668"/>
                </a:cubicBezTo>
                <a:lnTo>
                  <a:pt x="480" y="668"/>
                </a:lnTo>
                <a:cubicBezTo>
                  <a:pt x="457" y="659"/>
                  <a:pt x="433" y="651"/>
                  <a:pt x="408" y="649"/>
                </a:cubicBezTo>
                <a:lnTo>
                  <a:pt x="408" y="649"/>
                </a:lnTo>
                <a:cubicBezTo>
                  <a:pt x="389" y="648"/>
                  <a:pt x="371" y="645"/>
                  <a:pt x="352" y="646"/>
                </a:cubicBezTo>
                <a:lnTo>
                  <a:pt x="352" y="646"/>
                </a:lnTo>
                <a:cubicBezTo>
                  <a:pt x="311" y="648"/>
                  <a:pt x="271" y="656"/>
                  <a:pt x="233" y="674"/>
                </a:cubicBezTo>
                <a:lnTo>
                  <a:pt x="233" y="674"/>
                </a:lnTo>
                <a:cubicBezTo>
                  <a:pt x="210" y="685"/>
                  <a:pt x="188" y="697"/>
                  <a:pt x="168" y="714"/>
                </a:cubicBezTo>
                <a:lnTo>
                  <a:pt x="168" y="714"/>
                </a:lnTo>
                <a:cubicBezTo>
                  <a:pt x="159" y="720"/>
                  <a:pt x="144" y="718"/>
                  <a:pt x="137" y="709"/>
                </a:cubicBezTo>
                <a:lnTo>
                  <a:pt x="137" y="709"/>
                </a:lnTo>
                <a:cubicBezTo>
                  <a:pt x="130" y="701"/>
                  <a:pt x="130" y="685"/>
                  <a:pt x="139" y="679"/>
                </a:cubicBezTo>
                <a:lnTo>
                  <a:pt x="139" y="679"/>
                </a:lnTo>
                <a:cubicBezTo>
                  <a:pt x="153" y="668"/>
                  <a:pt x="168" y="658"/>
                  <a:pt x="183" y="649"/>
                </a:cubicBezTo>
                <a:lnTo>
                  <a:pt x="183" y="649"/>
                </a:lnTo>
                <a:cubicBezTo>
                  <a:pt x="212" y="632"/>
                  <a:pt x="243" y="620"/>
                  <a:pt x="276" y="611"/>
                </a:cubicBezTo>
                <a:lnTo>
                  <a:pt x="276" y="611"/>
                </a:lnTo>
                <a:cubicBezTo>
                  <a:pt x="313" y="602"/>
                  <a:pt x="352" y="599"/>
                  <a:pt x="391" y="602"/>
                </a:cubicBezTo>
                <a:lnTo>
                  <a:pt x="391" y="602"/>
                </a:lnTo>
                <a:cubicBezTo>
                  <a:pt x="422" y="604"/>
                  <a:pt x="454" y="610"/>
                  <a:pt x="484" y="621"/>
                </a:cubicBezTo>
                <a:lnTo>
                  <a:pt x="484" y="621"/>
                </a:lnTo>
                <a:cubicBezTo>
                  <a:pt x="485" y="621"/>
                  <a:pt x="486" y="621"/>
                  <a:pt x="488" y="621"/>
                </a:cubicBezTo>
                <a:lnTo>
                  <a:pt x="488" y="611"/>
                </a:lnTo>
                <a:lnTo>
                  <a:pt x="488" y="611"/>
                </a:lnTo>
                <a:cubicBezTo>
                  <a:pt x="488" y="574"/>
                  <a:pt x="487" y="536"/>
                  <a:pt x="489" y="498"/>
                </a:cubicBezTo>
                <a:lnTo>
                  <a:pt x="489" y="498"/>
                </a:lnTo>
                <a:cubicBezTo>
                  <a:pt x="489" y="485"/>
                  <a:pt x="494" y="473"/>
                  <a:pt x="499" y="461"/>
                </a:cubicBezTo>
                <a:lnTo>
                  <a:pt x="499" y="461"/>
                </a:lnTo>
                <a:cubicBezTo>
                  <a:pt x="520" y="408"/>
                  <a:pt x="542" y="354"/>
                  <a:pt x="564" y="300"/>
                </a:cubicBezTo>
                <a:lnTo>
                  <a:pt x="564" y="300"/>
                </a:lnTo>
                <a:cubicBezTo>
                  <a:pt x="585" y="246"/>
                  <a:pt x="608" y="193"/>
                  <a:pt x="630" y="139"/>
                </a:cubicBezTo>
                <a:lnTo>
                  <a:pt x="630" y="139"/>
                </a:lnTo>
                <a:cubicBezTo>
                  <a:pt x="644" y="104"/>
                  <a:pt x="658" y="70"/>
                  <a:pt x="673" y="36"/>
                </a:cubicBezTo>
                <a:lnTo>
                  <a:pt x="673" y="36"/>
                </a:lnTo>
                <a:cubicBezTo>
                  <a:pt x="681" y="17"/>
                  <a:pt x="696" y="6"/>
                  <a:pt x="716" y="2"/>
                </a:cubicBezTo>
                <a:lnTo>
                  <a:pt x="716" y="2"/>
                </a:lnTo>
                <a:lnTo>
                  <a:pt x="717" y="1"/>
                </a:lnTo>
                <a:lnTo>
                  <a:pt x="717" y="1"/>
                </a:lnTo>
                <a:cubicBezTo>
                  <a:pt x="726" y="0"/>
                  <a:pt x="735" y="0"/>
                  <a:pt x="743" y="0"/>
                </a:cubicBezTo>
                <a:close/>
                <a:moveTo>
                  <a:pt x="625" y="270"/>
                </a:moveTo>
                <a:lnTo>
                  <a:pt x="625" y="270"/>
                </a:lnTo>
                <a:cubicBezTo>
                  <a:pt x="621" y="281"/>
                  <a:pt x="616" y="292"/>
                  <a:pt x="612" y="303"/>
                </a:cubicBezTo>
                <a:lnTo>
                  <a:pt x="612" y="303"/>
                </a:lnTo>
                <a:cubicBezTo>
                  <a:pt x="589" y="358"/>
                  <a:pt x="568" y="413"/>
                  <a:pt x="544" y="468"/>
                </a:cubicBezTo>
                <a:lnTo>
                  <a:pt x="544" y="468"/>
                </a:lnTo>
                <a:cubicBezTo>
                  <a:pt x="539" y="480"/>
                  <a:pt x="540" y="487"/>
                  <a:pt x="550" y="495"/>
                </a:cubicBezTo>
                <a:lnTo>
                  <a:pt x="550" y="495"/>
                </a:lnTo>
                <a:cubicBezTo>
                  <a:pt x="566" y="510"/>
                  <a:pt x="581" y="526"/>
                  <a:pt x="596" y="541"/>
                </a:cubicBezTo>
                <a:lnTo>
                  <a:pt x="596" y="541"/>
                </a:lnTo>
                <a:cubicBezTo>
                  <a:pt x="616" y="522"/>
                  <a:pt x="635" y="504"/>
                  <a:pt x="653" y="485"/>
                </a:cubicBezTo>
                <a:lnTo>
                  <a:pt x="653" y="485"/>
                </a:lnTo>
                <a:cubicBezTo>
                  <a:pt x="667" y="470"/>
                  <a:pt x="684" y="460"/>
                  <a:pt x="705" y="455"/>
                </a:cubicBezTo>
                <a:lnTo>
                  <a:pt x="705" y="455"/>
                </a:lnTo>
                <a:cubicBezTo>
                  <a:pt x="733" y="449"/>
                  <a:pt x="760" y="451"/>
                  <a:pt x="784" y="467"/>
                </a:cubicBezTo>
                <a:lnTo>
                  <a:pt x="784" y="467"/>
                </a:lnTo>
                <a:cubicBezTo>
                  <a:pt x="796" y="475"/>
                  <a:pt x="806" y="485"/>
                  <a:pt x="817" y="495"/>
                </a:cubicBezTo>
                <a:lnTo>
                  <a:pt x="817" y="495"/>
                </a:lnTo>
                <a:cubicBezTo>
                  <a:pt x="833" y="510"/>
                  <a:pt x="848" y="526"/>
                  <a:pt x="864" y="542"/>
                </a:cubicBezTo>
                <a:lnTo>
                  <a:pt x="864" y="542"/>
                </a:lnTo>
                <a:cubicBezTo>
                  <a:pt x="883" y="523"/>
                  <a:pt x="901" y="505"/>
                  <a:pt x="918" y="487"/>
                </a:cubicBezTo>
                <a:lnTo>
                  <a:pt x="918" y="487"/>
                </a:lnTo>
                <a:cubicBezTo>
                  <a:pt x="920" y="485"/>
                  <a:pt x="921" y="481"/>
                  <a:pt x="920" y="478"/>
                </a:cubicBezTo>
                <a:lnTo>
                  <a:pt x="920" y="478"/>
                </a:lnTo>
                <a:cubicBezTo>
                  <a:pt x="914" y="464"/>
                  <a:pt x="908" y="450"/>
                  <a:pt x="902" y="436"/>
                </a:cubicBezTo>
                <a:lnTo>
                  <a:pt x="853" y="313"/>
                </a:lnTo>
                <a:lnTo>
                  <a:pt x="853" y="313"/>
                </a:lnTo>
                <a:cubicBezTo>
                  <a:pt x="847" y="299"/>
                  <a:pt x="841" y="284"/>
                  <a:pt x="835" y="270"/>
                </a:cubicBezTo>
                <a:lnTo>
                  <a:pt x="835" y="270"/>
                </a:lnTo>
                <a:cubicBezTo>
                  <a:pt x="765" y="306"/>
                  <a:pt x="696" y="305"/>
                  <a:pt x="625" y="270"/>
                </a:cubicBezTo>
                <a:close/>
                <a:moveTo>
                  <a:pt x="618" y="859"/>
                </a:moveTo>
                <a:lnTo>
                  <a:pt x="618" y="859"/>
                </a:lnTo>
                <a:cubicBezTo>
                  <a:pt x="639" y="844"/>
                  <a:pt x="659" y="830"/>
                  <a:pt x="679" y="816"/>
                </a:cubicBezTo>
                <a:lnTo>
                  <a:pt x="679" y="816"/>
                </a:lnTo>
                <a:cubicBezTo>
                  <a:pt x="732" y="778"/>
                  <a:pt x="784" y="740"/>
                  <a:pt x="837" y="703"/>
                </a:cubicBezTo>
                <a:lnTo>
                  <a:pt x="837" y="703"/>
                </a:lnTo>
                <a:cubicBezTo>
                  <a:pt x="841" y="700"/>
                  <a:pt x="843" y="697"/>
                  <a:pt x="843" y="692"/>
                </a:cubicBezTo>
                <a:lnTo>
                  <a:pt x="843" y="692"/>
                </a:lnTo>
                <a:cubicBezTo>
                  <a:pt x="842" y="658"/>
                  <a:pt x="843" y="624"/>
                  <a:pt x="842" y="591"/>
                </a:cubicBezTo>
                <a:lnTo>
                  <a:pt x="842" y="591"/>
                </a:lnTo>
                <a:cubicBezTo>
                  <a:pt x="842" y="587"/>
                  <a:pt x="840" y="582"/>
                  <a:pt x="837" y="578"/>
                </a:cubicBezTo>
                <a:lnTo>
                  <a:pt x="837" y="578"/>
                </a:lnTo>
                <a:cubicBezTo>
                  <a:pt x="817" y="558"/>
                  <a:pt x="796" y="538"/>
                  <a:pt x="776" y="516"/>
                </a:cubicBezTo>
                <a:lnTo>
                  <a:pt x="776" y="516"/>
                </a:lnTo>
                <a:cubicBezTo>
                  <a:pt x="751" y="490"/>
                  <a:pt x="710" y="490"/>
                  <a:pt x="685" y="516"/>
                </a:cubicBezTo>
                <a:lnTo>
                  <a:pt x="685" y="516"/>
                </a:lnTo>
                <a:cubicBezTo>
                  <a:pt x="665" y="537"/>
                  <a:pt x="645" y="557"/>
                  <a:pt x="624" y="577"/>
                </a:cubicBezTo>
                <a:lnTo>
                  <a:pt x="624" y="577"/>
                </a:lnTo>
                <a:cubicBezTo>
                  <a:pt x="620" y="582"/>
                  <a:pt x="618" y="586"/>
                  <a:pt x="618" y="592"/>
                </a:cubicBezTo>
                <a:lnTo>
                  <a:pt x="618" y="592"/>
                </a:lnTo>
                <a:cubicBezTo>
                  <a:pt x="619" y="677"/>
                  <a:pt x="619" y="763"/>
                  <a:pt x="619" y="849"/>
                </a:cubicBezTo>
                <a:lnTo>
                  <a:pt x="619" y="849"/>
                </a:lnTo>
                <a:cubicBezTo>
                  <a:pt x="618" y="852"/>
                  <a:pt x="618" y="855"/>
                  <a:pt x="618" y="859"/>
                </a:cubicBezTo>
                <a:close/>
                <a:moveTo>
                  <a:pt x="818" y="227"/>
                </a:moveTo>
                <a:lnTo>
                  <a:pt x="818" y="227"/>
                </a:lnTo>
                <a:cubicBezTo>
                  <a:pt x="806" y="197"/>
                  <a:pt x="794" y="168"/>
                  <a:pt x="782" y="139"/>
                </a:cubicBezTo>
                <a:lnTo>
                  <a:pt x="782" y="139"/>
                </a:lnTo>
                <a:cubicBezTo>
                  <a:pt x="771" y="112"/>
                  <a:pt x="760" y="85"/>
                  <a:pt x="749" y="58"/>
                </a:cubicBezTo>
                <a:lnTo>
                  <a:pt x="749" y="58"/>
                </a:lnTo>
                <a:cubicBezTo>
                  <a:pt x="743" y="44"/>
                  <a:pt x="729" y="40"/>
                  <a:pt x="717" y="50"/>
                </a:cubicBezTo>
                <a:lnTo>
                  <a:pt x="717" y="50"/>
                </a:lnTo>
                <a:cubicBezTo>
                  <a:pt x="713" y="53"/>
                  <a:pt x="711" y="59"/>
                  <a:pt x="709" y="64"/>
                </a:cubicBezTo>
                <a:lnTo>
                  <a:pt x="709" y="64"/>
                </a:lnTo>
                <a:cubicBezTo>
                  <a:pt x="694" y="99"/>
                  <a:pt x="680" y="134"/>
                  <a:pt x="666" y="169"/>
                </a:cubicBezTo>
                <a:lnTo>
                  <a:pt x="666" y="169"/>
                </a:lnTo>
                <a:cubicBezTo>
                  <a:pt x="658" y="188"/>
                  <a:pt x="650" y="207"/>
                  <a:pt x="643" y="227"/>
                </a:cubicBezTo>
                <a:lnTo>
                  <a:pt x="643" y="227"/>
                </a:lnTo>
                <a:cubicBezTo>
                  <a:pt x="701" y="260"/>
                  <a:pt x="759" y="260"/>
                  <a:pt x="818" y="227"/>
                </a:cubicBezTo>
                <a:close/>
                <a:moveTo>
                  <a:pt x="533" y="921"/>
                </a:moveTo>
                <a:lnTo>
                  <a:pt x="533" y="921"/>
                </a:lnTo>
                <a:cubicBezTo>
                  <a:pt x="544" y="912"/>
                  <a:pt x="554" y="904"/>
                  <a:pt x="565" y="898"/>
                </a:cubicBezTo>
                <a:lnTo>
                  <a:pt x="565" y="898"/>
                </a:lnTo>
                <a:cubicBezTo>
                  <a:pt x="573" y="893"/>
                  <a:pt x="575" y="886"/>
                  <a:pt x="574" y="877"/>
                </a:cubicBezTo>
                <a:lnTo>
                  <a:pt x="574" y="877"/>
                </a:lnTo>
                <a:cubicBezTo>
                  <a:pt x="574" y="791"/>
                  <a:pt x="573" y="703"/>
                  <a:pt x="575" y="617"/>
                </a:cubicBezTo>
                <a:lnTo>
                  <a:pt x="575" y="617"/>
                </a:lnTo>
                <a:cubicBezTo>
                  <a:pt x="575" y="593"/>
                  <a:pt x="571" y="574"/>
                  <a:pt x="551" y="560"/>
                </a:cubicBezTo>
                <a:lnTo>
                  <a:pt x="551" y="560"/>
                </a:lnTo>
                <a:cubicBezTo>
                  <a:pt x="544" y="555"/>
                  <a:pt x="539" y="549"/>
                  <a:pt x="532" y="542"/>
                </a:cubicBezTo>
                <a:lnTo>
                  <a:pt x="532" y="542"/>
                </a:lnTo>
                <a:cubicBezTo>
                  <a:pt x="533" y="669"/>
                  <a:pt x="533" y="794"/>
                  <a:pt x="533" y="921"/>
                </a:cubicBezTo>
                <a:close/>
                <a:moveTo>
                  <a:pt x="472" y="965"/>
                </a:moveTo>
                <a:lnTo>
                  <a:pt x="472" y="965"/>
                </a:lnTo>
                <a:cubicBezTo>
                  <a:pt x="451" y="949"/>
                  <a:pt x="431" y="935"/>
                  <a:pt x="410" y="920"/>
                </a:cubicBezTo>
                <a:lnTo>
                  <a:pt x="410" y="920"/>
                </a:lnTo>
                <a:cubicBezTo>
                  <a:pt x="398" y="911"/>
                  <a:pt x="385" y="902"/>
                  <a:pt x="368" y="901"/>
                </a:cubicBezTo>
                <a:lnTo>
                  <a:pt x="368" y="901"/>
                </a:lnTo>
                <a:cubicBezTo>
                  <a:pt x="327" y="900"/>
                  <a:pt x="292" y="936"/>
                  <a:pt x="303" y="981"/>
                </a:cubicBezTo>
                <a:lnTo>
                  <a:pt x="303" y="981"/>
                </a:lnTo>
                <a:cubicBezTo>
                  <a:pt x="312" y="1017"/>
                  <a:pt x="360" y="1043"/>
                  <a:pt x="396" y="1018"/>
                </a:cubicBezTo>
                <a:lnTo>
                  <a:pt x="396" y="1018"/>
                </a:lnTo>
                <a:cubicBezTo>
                  <a:pt x="421" y="1001"/>
                  <a:pt x="446" y="983"/>
                  <a:pt x="472" y="965"/>
                </a:cubicBezTo>
                <a:close/>
                <a:moveTo>
                  <a:pt x="928" y="544"/>
                </a:moveTo>
                <a:lnTo>
                  <a:pt x="926" y="543"/>
                </a:lnTo>
                <a:lnTo>
                  <a:pt x="926" y="543"/>
                </a:lnTo>
                <a:cubicBezTo>
                  <a:pt x="915" y="554"/>
                  <a:pt x="904" y="566"/>
                  <a:pt x="892" y="578"/>
                </a:cubicBezTo>
                <a:lnTo>
                  <a:pt x="892" y="578"/>
                </a:lnTo>
                <a:cubicBezTo>
                  <a:pt x="888" y="582"/>
                  <a:pt x="886" y="586"/>
                  <a:pt x="886" y="592"/>
                </a:cubicBezTo>
                <a:lnTo>
                  <a:pt x="886" y="592"/>
                </a:lnTo>
                <a:cubicBezTo>
                  <a:pt x="886" y="614"/>
                  <a:pt x="886" y="637"/>
                  <a:pt x="886" y="659"/>
                </a:cubicBezTo>
                <a:lnTo>
                  <a:pt x="886" y="659"/>
                </a:lnTo>
                <a:cubicBezTo>
                  <a:pt x="886" y="661"/>
                  <a:pt x="887" y="664"/>
                  <a:pt x="887" y="666"/>
                </a:cubicBezTo>
                <a:lnTo>
                  <a:pt x="887" y="666"/>
                </a:lnTo>
                <a:cubicBezTo>
                  <a:pt x="899" y="658"/>
                  <a:pt x="912" y="651"/>
                  <a:pt x="924" y="643"/>
                </a:cubicBezTo>
                <a:lnTo>
                  <a:pt x="924" y="643"/>
                </a:lnTo>
                <a:cubicBezTo>
                  <a:pt x="926" y="642"/>
                  <a:pt x="928" y="637"/>
                  <a:pt x="928" y="634"/>
                </a:cubicBezTo>
                <a:lnTo>
                  <a:pt x="928" y="634"/>
                </a:lnTo>
                <a:cubicBezTo>
                  <a:pt x="929" y="617"/>
                  <a:pt x="928" y="600"/>
                  <a:pt x="928" y="583"/>
                </a:cubicBezTo>
                <a:lnTo>
                  <a:pt x="928" y="544"/>
                </a:lnTo>
                <a:close/>
                <a:moveTo>
                  <a:pt x="0" y="929"/>
                </a:moveTo>
                <a:lnTo>
                  <a:pt x="0" y="929"/>
                </a:lnTo>
                <a:cubicBezTo>
                  <a:pt x="2" y="918"/>
                  <a:pt x="3" y="908"/>
                  <a:pt x="6" y="898"/>
                </a:cubicBezTo>
                <a:lnTo>
                  <a:pt x="6" y="898"/>
                </a:lnTo>
                <a:cubicBezTo>
                  <a:pt x="13" y="872"/>
                  <a:pt x="20" y="846"/>
                  <a:pt x="29" y="822"/>
                </a:cubicBezTo>
                <a:lnTo>
                  <a:pt x="29" y="822"/>
                </a:lnTo>
                <a:cubicBezTo>
                  <a:pt x="39" y="793"/>
                  <a:pt x="56" y="768"/>
                  <a:pt x="74" y="744"/>
                </a:cubicBezTo>
                <a:lnTo>
                  <a:pt x="74" y="744"/>
                </a:lnTo>
                <a:cubicBezTo>
                  <a:pt x="82" y="732"/>
                  <a:pt x="96" y="729"/>
                  <a:pt x="108" y="737"/>
                </a:cubicBezTo>
                <a:lnTo>
                  <a:pt x="108" y="737"/>
                </a:lnTo>
                <a:cubicBezTo>
                  <a:pt x="117" y="743"/>
                  <a:pt x="119" y="758"/>
                  <a:pt x="112" y="769"/>
                </a:cubicBezTo>
                <a:lnTo>
                  <a:pt x="112" y="769"/>
                </a:lnTo>
                <a:cubicBezTo>
                  <a:pt x="102" y="784"/>
                  <a:pt x="92" y="798"/>
                  <a:pt x="84" y="812"/>
                </a:cubicBezTo>
                <a:lnTo>
                  <a:pt x="84" y="812"/>
                </a:lnTo>
                <a:cubicBezTo>
                  <a:pt x="68" y="838"/>
                  <a:pt x="59" y="866"/>
                  <a:pt x="52" y="895"/>
                </a:cubicBezTo>
                <a:lnTo>
                  <a:pt x="52" y="895"/>
                </a:lnTo>
                <a:cubicBezTo>
                  <a:pt x="45" y="924"/>
                  <a:pt x="43" y="954"/>
                  <a:pt x="45" y="985"/>
                </a:cubicBezTo>
                <a:lnTo>
                  <a:pt x="45" y="985"/>
                </a:lnTo>
                <a:cubicBezTo>
                  <a:pt x="49" y="1048"/>
                  <a:pt x="71" y="1107"/>
                  <a:pt x="110" y="1158"/>
                </a:cubicBezTo>
                <a:lnTo>
                  <a:pt x="110" y="1158"/>
                </a:lnTo>
                <a:cubicBezTo>
                  <a:pt x="144" y="1202"/>
                  <a:pt x="187" y="1236"/>
                  <a:pt x="239" y="1258"/>
                </a:cubicBezTo>
                <a:lnTo>
                  <a:pt x="239" y="1258"/>
                </a:lnTo>
                <a:cubicBezTo>
                  <a:pt x="272" y="1272"/>
                  <a:pt x="306" y="1280"/>
                  <a:pt x="342" y="1283"/>
                </a:cubicBezTo>
                <a:lnTo>
                  <a:pt x="342" y="1283"/>
                </a:lnTo>
                <a:cubicBezTo>
                  <a:pt x="401" y="1287"/>
                  <a:pt x="457" y="1276"/>
                  <a:pt x="508" y="1249"/>
                </a:cubicBezTo>
                <a:lnTo>
                  <a:pt x="508" y="1249"/>
                </a:lnTo>
                <a:cubicBezTo>
                  <a:pt x="534" y="1236"/>
                  <a:pt x="557" y="1218"/>
                  <a:pt x="581" y="1201"/>
                </a:cubicBezTo>
                <a:lnTo>
                  <a:pt x="581" y="1201"/>
                </a:lnTo>
                <a:cubicBezTo>
                  <a:pt x="609" y="1183"/>
                  <a:pt x="635" y="1163"/>
                  <a:pt x="662" y="1143"/>
                </a:cubicBezTo>
                <a:lnTo>
                  <a:pt x="662" y="1143"/>
                </a:lnTo>
                <a:cubicBezTo>
                  <a:pt x="703" y="1114"/>
                  <a:pt x="744" y="1085"/>
                  <a:pt x="785" y="1055"/>
                </a:cubicBezTo>
                <a:lnTo>
                  <a:pt x="785" y="1055"/>
                </a:lnTo>
                <a:cubicBezTo>
                  <a:pt x="813" y="1035"/>
                  <a:pt x="842" y="1014"/>
                  <a:pt x="871" y="993"/>
                </a:cubicBezTo>
                <a:lnTo>
                  <a:pt x="871" y="993"/>
                </a:lnTo>
                <a:cubicBezTo>
                  <a:pt x="912" y="964"/>
                  <a:pt x="953" y="934"/>
                  <a:pt x="994" y="905"/>
                </a:cubicBezTo>
                <a:lnTo>
                  <a:pt x="994" y="905"/>
                </a:lnTo>
                <a:cubicBezTo>
                  <a:pt x="1011" y="893"/>
                  <a:pt x="1028" y="880"/>
                  <a:pt x="1046" y="870"/>
                </a:cubicBezTo>
                <a:lnTo>
                  <a:pt x="1046" y="870"/>
                </a:lnTo>
                <a:cubicBezTo>
                  <a:pt x="1085" y="849"/>
                  <a:pt x="1124" y="852"/>
                  <a:pt x="1159" y="877"/>
                </a:cubicBezTo>
                <a:lnTo>
                  <a:pt x="1159" y="877"/>
                </a:lnTo>
                <a:cubicBezTo>
                  <a:pt x="1188" y="897"/>
                  <a:pt x="1202" y="925"/>
                  <a:pt x="1204" y="960"/>
                </a:cubicBezTo>
                <a:lnTo>
                  <a:pt x="1204" y="960"/>
                </a:lnTo>
                <a:cubicBezTo>
                  <a:pt x="1205" y="993"/>
                  <a:pt x="1194" y="1021"/>
                  <a:pt x="1170" y="1044"/>
                </a:cubicBezTo>
                <a:lnTo>
                  <a:pt x="1170" y="1044"/>
                </a:lnTo>
                <a:cubicBezTo>
                  <a:pt x="1132" y="1080"/>
                  <a:pt x="1072" y="1081"/>
                  <a:pt x="1031" y="1051"/>
                </a:cubicBezTo>
                <a:lnTo>
                  <a:pt x="1031" y="1051"/>
                </a:lnTo>
                <a:cubicBezTo>
                  <a:pt x="1013" y="1037"/>
                  <a:pt x="993" y="1024"/>
                  <a:pt x="973" y="1009"/>
                </a:cubicBezTo>
                <a:lnTo>
                  <a:pt x="973" y="1018"/>
                </a:lnTo>
                <a:lnTo>
                  <a:pt x="973" y="1018"/>
                </a:lnTo>
                <a:cubicBezTo>
                  <a:pt x="973" y="1096"/>
                  <a:pt x="973" y="1173"/>
                  <a:pt x="972" y="1250"/>
                </a:cubicBezTo>
                <a:lnTo>
                  <a:pt x="972" y="1250"/>
                </a:lnTo>
                <a:cubicBezTo>
                  <a:pt x="972" y="1256"/>
                  <a:pt x="974" y="1260"/>
                  <a:pt x="980" y="1262"/>
                </a:cubicBezTo>
                <a:lnTo>
                  <a:pt x="980" y="1262"/>
                </a:lnTo>
                <a:cubicBezTo>
                  <a:pt x="1004" y="1271"/>
                  <a:pt x="1029" y="1279"/>
                  <a:pt x="1055" y="1281"/>
                </a:cubicBezTo>
                <a:lnTo>
                  <a:pt x="1055" y="1281"/>
                </a:lnTo>
                <a:cubicBezTo>
                  <a:pt x="1071" y="1282"/>
                  <a:pt x="1088" y="1285"/>
                  <a:pt x="1104" y="1284"/>
                </a:cubicBezTo>
                <a:lnTo>
                  <a:pt x="1104" y="1284"/>
                </a:lnTo>
                <a:cubicBezTo>
                  <a:pt x="1161" y="1282"/>
                  <a:pt x="1215" y="1267"/>
                  <a:pt x="1263" y="1236"/>
                </a:cubicBezTo>
                <a:lnTo>
                  <a:pt x="1263" y="1236"/>
                </a:lnTo>
                <a:cubicBezTo>
                  <a:pt x="1272" y="1231"/>
                  <a:pt x="1280" y="1225"/>
                  <a:pt x="1288" y="1219"/>
                </a:cubicBezTo>
                <a:lnTo>
                  <a:pt x="1288" y="1219"/>
                </a:lnTo>
                <a:cubicBezTo>
                  <a:pt x="1302" y="1210"/>
                  <a:pt x="1315" y="1210"/>
                  <a:pt x="1324" y="1220"/>
                </a:cubicBezTo>
                <a:lnTo>
                  <a:pt x="1324" y="1220"/>
                </a:lnTo>
                <a:cubicBezTo>
                  <a:pt x="1331" y="1229"/>
                  <a:pt x="1330" y="1246"/>
                  <a:pt x="1321" y="1253"/>
                </a:cubicBezTo>
                <a:lnTo>
                  <a:pt x="1321" y="1253"/>
                </a:lnTo>
                <a:cubicBezTo>
                  <a:pt x="1273" y="1288"/>
                  <a:pt x="1220" y="1313"/>
                  <a:pt x="1160" y="1323"/>
                </a:cubicBezTo>
                <a:lnTo>
                  <a:pt x="1160" y="1323"/>
                </a:lnTo>
                <a:cubicBezTo>
                  <a:pt x="1130" y="1329"/>
                  <a:pt x="1100" y="1330"/>
                  <a:pt x="1070" y="1328"/>
                </a:cubicBezTo>
                <a:lnTo>
                  <a:pt x="1070" y="1328"/>
                </a:lnTo>
                <a:cubicBezTo>
                  <a:pt x="1038" y="1326"/>
                  <a:pt x="1007" y="1320"/>
                  <a:pt x="977" y="1309"/>
                </a:cubicBezTo>
                <a:lnTo>
                  <a:pt x="977" y="1309"/>
                </a:lnTo>
                <a:cubicBezTo>
                  <a:pt x="976" y="1308"/>
                  <a:pt x="975" y="1309"/>
                  <a:pt x="973" y="1308"/>
                </a:cubicBezTo>
                <a:lnTo>
                  <a:pt x="973" y="1318"/>
                </a:lnTo>
                <a:lnTo>
                  <a:pt x="973" y="1318"/>
                </a:lnTo>
                <a:cubicBezTo>
                  <a:pt x="973" y="1355"/>
                  <a:pt x="972" y="1392"/>
                  <a:pt x="973" y="1429"/>
                </a:cubicBezTo>
                <a:lnTo>
                  <a:pt x="973" y="1429"/>
                </a:lnTo>
                <a:cubicBezTo>
                  <a:pt x="973" y="1444"/>
                  <a:pt x="969" y="1455"/>
                  <a:pt x="954" y="1460"/>
                </a:cubicBezTo>
                <a:lnTo>
                  <a:pt x="507" y="1460"/>
                </a:lnTo>
                <a:lnTo>
                  <a:pt x="507" y="1460"/>
                </a:lnTo>
                <a:cubicBezTo>
                  <a:pt x="492" y="1455"/>
                  <a:pt x="488" y="1445"/>
                  <a:pt x="488" y="1430"/>
                </a:cubicBezTo>
                <a:lnTo>
                  <a:pt x="488" y="1430"/>
                </a:lnTo>
                <a:cubicBezTo>
                  <a:pt x="489" y="1392"/>
                  <a:pt x="489" y="1355"/>
                  <a:pt x="488" y="1318"/>
                </a:cubicBezTo>
                <a:lnTo>
                  <a:pt x="488" y="1318"/>
                </a:lnTo>
                <a:cubicBezTo>
                  <a:pt x="488" y="1315"/>
                  <a:pt x="488" y="1312"/>
                  <a:pt x="488" y="1308"/>
                </a:cubicBezTo>
                <a:lnTo>
                  <a:pt x="488" y="1308"/>
                </a:lnTo>
                <a:cubicBezTo>
                  <a:pt x="485" y="1308"/>
                  <a:pt x="484" y="1309"/>
                  <a:pt x="483" y="1309"/>
                </a:cubicBezTo>
                <a:lnTo>
                  <a:pt x="483" y="1309"/>
                </a:lnTo>
                <a:cubicBezTo>
                  <a:pt x="453" y="1320"/>
                  <a:pt x="421" y="1326"/>
                  <a:pt x="389" y="1328"/>
                </a:cubicBezTo>
                <a:lnTo>
                  <a:pt x="389" y="1328"/>
                </a:lnTo>
                <a:cubicBezTo>
                  <a:pt x="353" y="1330"/>
                  <a:pt x="317" y="1328"/>
                  <a:pt x="281" y="1319"/>
                </a:cubicBezTo>
                <a:lnTo>
                  <a:pt x="281" y="1319"/>
                </a:lnTo>
                <a:cubicBezTo>
                  <a:pt x="215" y="1304"/>
                  <a:pt x="158" y="1272"/>
                  <a:pt x="109" y="1225"/>
                </a:cubicBezTo>
                <a:lnTo>
                  <a:pt x="109" y="1225"/>
                </a:lnTo>
                <a:cubicBezTo>
                  <a:pt x="77" y="1194"/>
                  <a:pt x="52" y="1158"/>
                  <a:pt x="33" y="1118"/>
                </a:cubicBezTo>
                <a:lnTo>
                  <a:pt x="33" y="1118"/>
                </a:lnTo>
                <a:cubicBezTo>
                  <a:pt x="21" y="1090"/>
                  <a:pt x="11" y="1062"/>
                  <a:pt x="6" y="1032"/>
                </a:cubicBezTo>
                <a:lnTo>
                  <a:pt x="1" y="1000"/>
                </a:lnTo>
                <a:lnTo>
                  <a:pt x="1" y="1000"/>
                </a:lnTo>
                <a:cubicBezTo>
                  <a:pt x="0" y="976"/>
                  <a:pt x="0" y="953"/>
                  <a:pt x="0" y="929"/>
                </a:cubicBezTo>
                <a:close/>
                <a:moveTo>
                  <a:pt x="618" y="1414"/>
                </a:moveTo>
                <a:lnTo>
                  <a:pt x="842" y="1414"/>
                </a:lnTo>
                <a:lnTo>
                  <a:pt x="842" y="1070"/>
                </a:lnTo>
                <a:lnTo>
                  <a:pt x="842" y="1070"/>
                </a:lnTo>
                <a:cubicBezTo>
                  <a:pt x="822" y="1084"/>
                  <a:pt x="804" y="1098"/>
                  <a:pt x="785" y="1111"/>
                </a:cubicBezTo>
                <a:lnTo>
                  <a:pt x="785" y="1111"/>
                </a:lnTo>
                <a:cubicBezTo>
                  <a:pt x="732" y="1149"/>
                  <a:pt x="679" y="1187"/>
                  <a:pt x="626" y="1224"/>
                </a:cubicBezTo>
                <a:lnTo>
                  <a:pt x="626" y="1224"/>
                </a:lnTo>
                <a:cubicBezTo>
                  <a:pt x="621" y="1228"/>
                  <a:pt x="618" y="1232"/>
                  <a:pt x="618" y="1240"/>
                </a:cubicBezTo>
                <a:lnTo>
                  <a:pt x="618" y="1240"/>
                </a:lnTo>
                <a:cubicBezTo>
                  <a:pt x="619" y="1257"/>
                  <a:pt x="618" y="1274"/>
                  <a:pt x="618" y="1291"/>
                </a:cubicBezTo>
                <a:lnTo>
                  <a:pt x="618" y="1414"/>
                </a:lnTo>
                <a:close/>
                <a:moveTo>
                  <a:pt x="928" y="1414"/>
                </a:moveTo>
                <a:lnTo>
                  <a:pt x="928" y="1008"/>
                </a:lnTo>
                <a:lnTo>
                  <a:pt x="928" y="1008"/>
                </a:lnTo>
                <a:cubicBezTo>
                  <a:pt x="916" y="1016"/>
                  <a:pt x="906" y="1024"/>
                  <a:pt x="896" y="1031"/>
                </a:cubicBezTo>
                <a:lnTo>
                  <a:pt x="896" y="1031"/>
                </a:lnTo>
                <a:cubicBezTo>
                  <a:pt x="890" y="1035"/>
                  <a:pt x="886" y="1039"/>
                  <a:pt x="886" y="1047"/>
                </a:cubicBezTo>
                <a:lnTo>
                  <a:pt x="886" y="1047"/>
                </a:lnTo>
                <a:cubicBezTo>
                  <a:pt x="886" y="1166"/>
                  <a:pt x="886" y="1285"/>
                  <a:pt x="886" y="1403"/>
                </a:cubicBezTo>
                <a:lnTo>
                  <a:pt x="886" y="1414"/>
                </a:lnTo>
                <a:lnTo>
                  <a:pt x="928" y="1414"/>
                </a:lnTo>
                <a:close/>
                <a:moveTo>
                  <a:pt x="988" y="964"/>
                </a:moveTo>
                <a:lnTo>
                  <a:pt x="988" y="964"/>
                </a:lnTo>
                <a:cubicBezTo>
                  <a:pt x="1012" y="981"/>
                  <a:pt x="1034" y="996"/>
                  <a:pt x="1057" y="1013"/>
                </a:cubicBezTo>
                <a:lnTo>
                  <a:pt x="1057" y="1013"/>
                </a:lnTo>
                <a:cubicBezTo>
                  <a:pt x="1068" y="1022"/>
                  <a:pt x="1081" y="1027"/>
                  <a:pt x="1095" y="1028"/>
                </a:cubicBezTo>
                <a:lnTo>
                  <a:pt x="1095" y="1028"/>
                </a:lnTo>
                <a:cubicBezTo>
                  <a:pt x="1136" y="1029"/>
                  <a:pt x="1168" y="989"/>
                  <a:pt x="1157" y="949"/>
                </a:cubicBezTo>
                <a:lnTo>
                  <a:pt x="1157" y="949"/>
                </a:lnTo>
                <a:cubicBezTo>
                  <a:pt x="1147" y="910"/>
                  <a:pt x="1102" y="888"/>
                  <a:pt x="1069" y="909"/>
                </a:cubicBezTo>
                <a:lnTo>
                  <a:pt x="1069" y="909"/>
                </a:lnTo>
                <a:cubicBezTo>
                  <a:pt x="1041" y="926"/>
                  <a:pt x="1015" y="945"/>
                  <a:pt x="988" y="964"/>
                </a:cubicBezTo>
                <a:close/>
                <a:moveTo>
                  <a:pt x="574" y="1414"/>
                </a:moveTo>
                <a:lnTo>
                  <a:pt x="574" y="1263"/>
                </a:lnTo>
                <a:lnTo>
                  <a:pt x="574" y="1263"/>
                </a:lnTo>
                <a:cubicBezTo>
                  <a:pt x="562" y="1271"/>
                  <a:pt x="550" y="1278"/>
                  <a:pt x="538" y="1284"/>
                </a:cubicBezTo>
                <a:lnTo>
                  <a:pt x="538" y="1284"/>
                </a:lnTo>
                <a:cubicBezTo>
                  <a:pt x="533" y="1287"/>
                  <a:pt x="532" y="1291"/>
                  <a:pt x="532" y="1296"/>
                </a:cubicBezTo>
                <a:lnTo>
                  <a:pt x="532" y="1296"/>
                </a:lnTo>
                <a:cubicBezTo>
                  <a:pt x="532" y="1332"/>
                  <a:pt x="532" y="1369"/>
                  <a:pt x="532" y="1406"/>
                </a:cubicBezTo>
                <a:lnTo>
                  <a:pt x="532" y="1406"/>
                </a:lnTo>
                <a:cubicBezTo>
                  <a:pt x="532" y="1408"/>
                  <a:pt x="532" y="1411"/>
                  <a:pt x="533" y="1414"/>
                </a:cubicBezTo>
                <a:lnTo>
                  <a:pt x="574" y="141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18;p26">
            <a:extLst>
              <a:ext uri="{FF2B5EF4-FFF2-40B4-BE49-F238E27FC236}">
                <a16:creationId xmlns:a16="http://schemas.microsoft.com/office/drawing/2014/main" id="{803D7748-0780-502B-1727-2A1C0EDF70EE}"/>
              </a:ext>
            </a:extLst>
          </p:cNvPr>
          <p:cNvSpPr/>
          <p:nvPr/>
        </p:nvSpPr>
        <p:spPr>
          <a:xfrm>
            <a:off x="4740995" y="3847164"/>
            <a:ext cx="910021" cy="910149"/>
          </a:xfrm>
          <a:custGeom>
            <a:avLst/>
            <a:gdLst/>
            <a:ahLst/>
            <a:cxnLst/>
            <a:rect l="l" t="t" r="r" b="b"/>
            <a:pathLst>
              <a:path w="7099" h="7100" extrusionOk="0">
                <a:moveTo>
                  <a:pt x="3549" y="1"/>
                </a:moveTo>
                <a:cubicBezTo>
                  <a:pt x="1589" y="1"/>
                  <a:pt x="0" y="1589"/>
                  <a:pt x="0" y="3551"/>
                </a:cubicBezTo>
                <a:cubicBezTo>
                  <a:pt x="0" y="5511"/>
                  <a:pt x="1589" y="7099"/>
                  <a:pt x="3549" y="7099"/>
                </a:cubicBezTo>
                <a:cubicBezTo>
                  <a:pt x="5510" y="7099"/>
                  <a:pt x="7099" y="5511"/>
                  <a:pt x="7099" y="3551"/>
                </a:cubicBezTo>
                <a:cubicBezTo>
                  <a:pt x="7099" y="1589"/>
                  <a:pt x="5510" y="1"/>
                  <a:pt x="354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21;p26">
            <a:extLst>
              <a:ext uri="{FF2B5EF4-FFF2-40B4-BE49-F238E27FC236}">
                <a16:creationId xmlns:a16="http://schemas.microsoft.com/office/drawing/2014/main" id="{203C442C-A88F-ECB7-0BF6-0C0ADE569A23}"/>
              </a:ext>
            </a:extLst>
          </p:cNvPr>
          <p:cNvSpPr/>
          <p:nvPr/>
        </p:nvSpPr>
        <p:spPr>
          <a:xfrm>
            <a:off x="4947867" y="4110222"/>
            <a:ext cx="496006" cy="383486"/>
          </a:xfrm>
          <a:custGeom>
            <a:avLst/>
            <a:gdLst/>
            <a:ahLst/>
            <a:cxnLst/>
            <a:rect l="l" t="t" r="r" b="b"/>
            <a:pathLst>
              <a:path w="1477" h="1144" extrusionOk="0">
                <a:moveTo>
                  <a:pt x="0" y="738"/>
                </a:moveTo>
                <a:lnTo>
                  <a:pt x="0" y="738"/>
                </a:lnTo>
                <a:cubicBezTo>
                  <a:pt x="14" y="702"/>
                  <a:pt x="39" y="674"/>
                  <a:pt x="67" y="649"/>
                </a:cubicBezTo>
                <a:lnTo>
                  <a:pt x="67" y="649"/>
                </a:lnTo>
                <a:cubicBezTo>
                  <a:pt x="101" y="618"/>
                  <a:pt x="142" y="598"/>
                  <a:pt x="188" y="587"/>
                </a:cubicBezTo>
                <a:lnTo>
                  <a:pt x="188" y="587"/>
                </a:lnTo>
                <a:cubicBezTo>
                  <a:pt x="213" y="582"/>
                  <a:pt x="238" y="579"/>
                  <a:pt x="264" y="580"/>
                </a:cubicBezTo>
                <a:lnTo>
                  <a:pt x="264" y="580"/>
                </a:lnTo>
                <a:cubicBezTo>
                  <a:pt x="322" y="584"/>
                  <a:pt x="376" y="602"/>
                  <a:pt x="421" y="639"/>
                </a:cubicBezTo>
                <a:lnTo>
                  <a:pt x="421" y="639"/>
                </a:lnTo>
                <a:cubicBezTo>
                  <a:pt x="445" y="659"/>
                  <a:pt x="467" y="682"/>
                  <a:pt x="490" y="703"/>
                </a:cubicBezTo>
                <a:lnTo>
                  <a:pt x="490" y="703"/>
                </a:lnTo>
                <a:cubicBezTo>
                  <a:pt x="493" y="706"/>
                  <a:pt x="498" y="708"/>
                  <a:pt x="502" y="708"/>
                </a:cubicBezTo>
                <a:lnTo>
                  <a:pt x="502" y="708"/>
                </a:lnTo>
                <a:cubicBezTo>
                  <a:pt x="654" y="708"/>
                  <a:pt x="807" y="708"/>
                  <a:pt x="959" y="708"/>
                </a:cubicBezTo>
                <a:lnTo>
                  <a:pt x="959" y="708"/>
                </a:lnTo>
                <a:cubicBezTo>
                  <a:pt x="963" y="708"/>
                  <a:pt x="968" y="706"/>
                  <a:pt x="971" y="703"/>
                </a:cubicBezTo>
                <a:lnTo>
                  <a:pt x="971" y="703"/>
                </a:lnTo>
                <a:cubicBezTo>
                  <a:pt x="985" y="691"/>
                  <a:pt x="997" y="678"/>
                  <a:pt x="1010" y="665"/>
                </a:cubicBezTo>
                <a:lnTo>
                  <a:pt x="1010" y="665"/>
                </a:lnTo>
                <a:cubicBezTo>
                  <a:pt x="1048" y="627"/>
                  <a:pt x="1092" y="601"/>
                  <a:pt x="1143" y="588"/>
                </a:cubicBezTo>
                <a:lnTo>
                  <a:pt x="1143" y="588"/>
                </a:lnTo>
                <a:cubicBezTo>
                  <a:pt x="1171" y="582"/>
                  <a:pt x="1198" y="578"/>
                  <a:pt x="1226" y="580"/>
                </a:cubicBezTo>
                <a:lnTo>
                  <a:pt x="1226" y="580"/>
                </a:lnTo>
                <a:cubicBezTo>
                  <a:pt x="1286" y="585"/>
                  <a:pt x="1340" y="604"/>
                  <a:pt x="1387" y="643"/>
                </a:cubicBezTo>
                <a:lnTo>
                  <a:pt x="1387" y="643"/>
                </a:lnTo>
                <a:cubicBezTo>
                  <a:pt x="1414" y="665"/>
                  <a:pt x="1438" y="691"/>
                  <a:pt x="1454" y="722"/>
                </a:cubicBezTo>
                <a:lnTo>
                  <a:pt x="1454" y="722"/>
                </a:lnTo>
                <a:cubicBezTo>
                  <a:pt x="1476" y="763"/>
                  <a:pt x="1449" y="817"/>
                  <a:pt x="1398" y="817"/>
                </a:cubicBezTo>
                <a:lnTo>
                  <a:pt x="1244" y="817"/>
                </a:lnTo>
                <a:lnTo>
                  <a:pt x="1234" y="817"/>
                </a:lnTo>
                <a:lnTo>
                  <a:pt x="1234" y="901"/>
                </a:lnTo>
                <a:lnTo>
                  <a:pt x="1244" y="901"/>
                </a:lnTo>
                <a:lnTo>
                  <a:pt x="1244" y="901"/>
                </a:lnTo>
                <a:cubicBezTo>
                  <a:pt x="1295" y="901"/>
                  <a:pt x="1346" y="902"/>
                  <a:pt x="1397" y="901"/>
                </a:cubicBezTo>
                <a:lnTo>
                  <a:pt x="1397" y="901"/>
                </a:lnTo>
                <a:cubicBezTo>
                  <a:pt x="1431" y="900"/>
                  <a:pt x="1462" y="933"/>
                  <a:pt x="1461" y="964"/>
                </a:cubicBezTo>
                <a:lnTo>
                  <a:pt x="1461" y="964"/>
                </a:lnTo>
                <a:cubicBezTo>
                  <a:pt x="1461" y="987"/>
                  <a:pt x="1451" y="1004"/>
                  <a:pt x="1439" y="1020"/>
                </a:cubicBezTo>
                <a:lnTo>
                  <a:pt x="1439" y="1020"/>
                </a:lnTo>
                <a:cubicBezTo>
                  <a:pt x="1428" y="1035"/>
                  <a:pt x="1415" y="1050"/>
                  <a:pt x="1402" y="1063"/>
                </a:cubicBezTo>
                <a:lnTo>
                  <a:pt x="1402" y="1063"/>
                </a:lnTo>
                <a:cubicBezTo>
                  <a:pt x="1395" y="1070"/>
                  <a:pt x="1387" y="1076"/>
                  <a:pt x="1378" y="1079"/>
                </a:cubicBezTo>
                <a:lnTo>
                  <a:pt x="1378" y="1079"/>
                </a:lnTo>
                <a:cubicBezTo>
                  <a:pt x="1368" y="1082"/>
                  <a:pt x="1359" y="1076"/>
                  <a:pt x="1355" y="1067"/>
                </a:cubicBezTo>
                <a:lnTo>
                  <a:pt x="1355" y="1067"/>
                </a:lnTo>
                <a:cubicBezTo>
                  <a:pt x="1350" y="1058"/>
                  <a:pt x="1353" y="1047"/>
                  <a:pt x="1361" y="1039"/>
                </a:cubicBezTo>
                <a:lnTo>
                  <a:pt x="1361" y="1039"/>
                </a:lnTo>
                <a:cubicBezTo>
                  <a:pt x="1371" y="1028"/>
                  <a:pt x="1382" y="1019"/>
                  <a:pt x="1392" y="1007"/>
                </a:cubicBezTo>
                <a:lnTo>
                  <a:pt x="1392" y="1007"/>
                </a:lnTo>
                <a:cubicBezTo>
                  <a:pt x="1401" y="997"/>
                  <a:pt x="1408" y="985"/>
                  <a:pt x="1415" y="973"/>
                </a:cubicBezTo>
                <a:lnTo>
                  <a:pt x="1415" y="973"/>
                </a:lnTo>
                <a:cubicBezTo>
                  <a:pt x="1422" y="961"/>
                  <a:pt x="1410" y="945"/>
                  <a:pt x="1394" y="945"/>
                </a:cubicBezTo>
                <a:lnTo>
                  <a:pt x="1394" y="945"/>
                </a:lnTo>
                <a:cubicBezTo>
                  <a:pt x="1364" y="945"/>
                  <a:pt x="1334" y="945"/>
                  <a:pt x="1304" y="945"/>
                </a:cubicBezTo>
                <a:lnTo>
                  <a:pt x="1210" y="945"/>
                </a:lnTo>
                <a:lnTo>
                  <a:pt x="1210" y="945"/>
                </a:lnTo>
                <a:cubicBezTo>
                  <a:pt x="1197" y="945"/>
                  <a:pt x="1189" y="938"/>
                  <a:pt x="1189" y="924"/>
                </a:cubicBezTo>
                <a:lnTo>
                  <a:pt x="1189" y="638"/>
                </a:lnTo>
                <a:lnTo>
                  <a:pt x="1189" y="625"/>
                </a:lnTo>
                <a:lnTo>
                  <a:pt x="1189" y="625"/>
                </a:lnTo>
                <a:cubicBezTo>
                  <a:pt x="1170" y="629"/>
                  <a:pt x="1151" y="633"/>
                  <a:pt x="1134" y="639"/>
                </a:cubicBezTo>
                <a:lnTo>
                  <a:pt x="1134" y="639"/>
                </a:lnTo>
                <a:cubicBezTo>
                  <a:pt x="1109" y="647"/>
                  <a:pt x="1086" y="660"/>
                  <a:pt x="1066" y="676"/>
                </a:cubicBezTo>
                <a:lnTo>
                  <a:pt x="1066" y="676"/>
                </a:lnTo>
                <a:cubicBezTo>
                  <a:pt x="1059" y="681"/>
                  <a:pt x="1053" y="687"/>
                  <a:pt x="1047" y="693"/>
                </a:cubicBezTo>
                <a:lnTo>
                  <a:pt x="1047" y="693"/>
                </a:lnTo>
                <a:cubicBezTo>
                  <a:pt x="1028" y="711"/>
                  <a:pt x="1011" y="729"/>
                  <a:pt x="992" y="746"/>
                </a:cubicBezTo>
                <a:lnTo>
                  <a:pt x="992" y="746"/>
                </a:lnTo>
                <a:cubicBezTo>
                  <a:pt x="989" y="750"/>
                  <a:pt x="983" y="752"/>
                  <a:pt x="978" y="752"/>
                </a:cubicBezTo>
                <a:lnTo>
                  <a:pt x="978" y="752"/>
                </a:lnTo>
                <a:cubicBezTo>
                  <a:pt x="813" y="753"/>
                  <a:pt x="648" y="753"/>
                  <a:pt x="483" y="752"/>
                </a:cubicBezTo>
                <a:lnTo>
                  <a:pt x="483" y="752"/>
                </a:lnTo>
                <a:cubicBezTo>
                  <a:pt x="478" y="752"/>
                  <a:pt x="472" y="750"/>
                  <a:pt x="468" y="746"/>
                </a:cubicBezTo>
                <a:lnTo>
                  <a:pt x="468" y="746"/>
                </a:lnTo>
                <a:cubicBezTo>
                  <a:pt x="450" y="729"/>
                  <a:pt x="433" y="711"/>
                  <a:pt x="415" y="693"/>
                </a:cubicBezTo>
                <a:lnTo>
                  <a:pt x="415" y="693"/>
                </a:lnTo>
                <a:cubicBezTo>
                  <a:pt x="380" y="659"/>
                  <a:pt x="338" y="636"/>
                  <a:pt x="290" y="628"/>
                </a:cubicBezTo>
                <a:lnTo>
                  <a:pt x="290" y="628"/>
                </a:lnTo>
                <a:cubicBezTo>
                  <a:pt x="230" y="618"/>
                  <a:pt x="174" y="631"/>
                  <a:pt x="123" y="663"/>
                </a:cubicBezTo>
                <a:lnTo>
                  <a:pt x="123" y="663"/>
                </a:lnTo>
                <a:cubicBezTo>
                  <a:pt x="92" y="683"/>
                  <a:pt x="67" y="710"/>
                  <a:pt x="48" y="742"/>
                </a:cubicBezTo>
                <a:lnTo>
                  <a:pt x="48" y="742"/>
                </a:lnTo>
                <a:cubicBezTo>
                  <a:pt x="40" y="757"/>
                  <a:pt x="50" y="773"/>
                  <a:pt x="66" y="773"/>
                </a:cubicBezTo>
                <a:lnTo>
                  <a:pt x="248" y="773"/>
                </a:lnTo>
                <a:lnTo>
                  <a:pt x="248" y="773"/>
                </a:lnTo>
                <a:cubicBezTo>
                  <a:pt x="264" y="773"/>
                  <a:pt x="272" y="780"/>
                  <a:pt x="272" y="797"/>
                </a:cubicBezTo>
                <a:lnTo>
                  <a:pt x="272" y="1080"/>
                </a:lnTo>
                <a:lnTo>
                  <a:pt x="272" y="1094"/>
                </a:lnTo>
                <a:lnTo>
                  <a:pt x="272" y="1094"/>
                </a:lnTo>
                <a:cubicBezTo>
                  <a:pt x="292" y="1089"/>
                  <a:pt x="312" y="1085"/>
                  <a:pt x="330" y="1079"/>
                </a:cubicBezTo>
                <a:lnTo>
                  <a:pt x="330" y="1079"/>
                </a:lnTo>
                <a:cubicBezTo>
                  <a:pt x="367" y="1067"/>
                  <a:pt x="398" y="1044"/>
                  <a:pt x="425" y="1015"/>
                </a:cubicBezTo>
                <a:lnTo>
                  <a:pt x="425" y="1015"/>
                </a:lnTo>
                <a:cubicBezTo>
                  <a:pt x="439" y="1001"/>
                  <a:pt x="453" y="988"/>
                  <a:pt x="466" y="974"/>
                </a:cubicBezTo>
                <a:lnTo>
                  <a:pt x="466" y="974"/>
                </a:lnTo>
                <a:cubicBezTo>
                  <a:pt x="472" y="968"/>
                  <a:pt x="478" y="965"/>
                  <a:pt x="487" y="965"/>
                </a:cubicBezTo>
                <a:lnTo>
                  <a:pt x="487" y="965"/>
                </a:lnTo>
                <a:cubicBezTo>
                  <a:pt x="650" y="965"/>
                  <a:pt x="812" y="965"/>
                  <a:pt x="975" y="965"/>
                </a:cubicBezTo>
                <a:lnTo>
                  <a:pt x="975" y="965"/>
                </a:lnTo>
                <a:cubicBezTo>
                  <a:pt x="983" y="965"/>
                  <a:pt x="990" y="968"/>
                  <a:pt x="995" y="974"/>
                </a:cubicBezTo>
                <a:lnTo>
                  <a:pt x="995" y="974"/>
                </a:lnTo>
                <a:cubicBezTo>
                  <a:pt x="1012" y="991"/>
                  <a:pt x="1029" y="1008"/>
                  <a:pt x="1046" y="1025"/>
                </a:cubicBezTo>
                <a:lnTo>
                  <a:pt x="1046" y="1025"/>
                </a:lnTo>
                <a:cubicBezTo>
                  <a:pt x="1082" y="1060"/>
                  <a:pt x="1125" y="1082"/>
                  <a:pt x="1175" y="1090"/>
                </a:cubicBezTo>
                <a:lnTo>
                  <a:pt x="1175" y="1090"/>
                </a:lnTo>
                <a:cubicBezTo>
                  <a:pt x="1214" y="1097"/>
                  <a:pt x="1252" y="1093"/>
                  <a:pt x="1289" y="1080"/>
                </a:cubicBezTo>
                <a:lnTo>
                  <a:pt x="1289" y="1080"/>
                </a:lnTo>
                <a:cubicBezTo>
                  <a:pt x="1303" y="1075"/>
                  <a:pt x="1312" y="1077"/>
                  <a:pt x="1319" y="1087"/>
                </a:cubicBezTo>
                <a:lnTo>
                  <a:pt x="1319" y="1087"/>
                </a:lnTo>
                <a:cubicBezTo>
                  <a:pt x="1327" y="1099"/>
                  <a:pt x="1323" y="1117"/>
                  <a:pt x="1309" y="1121"/>
                </a:cubicBezTo>
                <a:lnTo>
                  <a:pt x="1309" y="1121"/>
                </a:lnTo>
                <a:cubicBezTo>
                  <a:pt x="1287" y="1127"/>
                  <a:pt x="1265" y="1132"/>
                  <a:pt x="1243" y="1136"/>
                </a:cubicBezTo>
                <a:lnTo>
                  <a:pt x="1243" y="1136"/>
                </a:lnTo>
                <a:cubicBezTo>
                  <a:pt x="1197" y="1143"/>
                  <a:pt x="1152" y="1136"/>
                  <a:pt x="1109" y="1119"/>
                </a:cubicBezTo>
                <a:lnTo>
                  <a:pt x="1109" y="1119"/>
                </a:lnTo>
                <a:cubicBezTo>
                  <a:pt x="1081" y="1108"/>
                  <a:pt x="1055" y="1093"/>
                  <a:pt x="1032" y="1073"/>
                </a:cubicBezTo>
                <a:lnTo>
                  <a:pt x="1032" y="1073"/>
                </a:lnTo>
                <a:cubicBezTo>
                  <a:pt x="1012" y="1054"/>
                  <a:pt x="992" y="1035"/>
                  <a:pt x="972" y="1015"/>
                </a:cubicBezTo>
                <a:lnTo>
                  <a:pt x="972" y="1015"/>
                </a:lnTo>
                <a:cubicBezTo>
                  <a:pt x="968" y="1011"/>
                  <a:pt x="964" y="1009"/>
                  <a:pt x="957" y="1009"/>
                </a:cubicBezTo>
                <a:lnTo>
                  <a:pt x="957" y="1009"/>
                </a:lnTo>
                <a:cubicBezTo>
                  <a:pt x="806" y="1009"/>
                  <a:pt x="655" y="1009"/>
                  <a:pt x="503" y="1009"/>
                </a:cubicBezTo>
                <a:lnTo>
                  <a:pt x="503" y="1009"/>
                </a:lnTo>
                <a:cubicBezTo>
                  <a:pt x="498" y="1009"/>
                  <a:pt x="493" y="1011"/>
                  <a:pt x="489" y="1015"/>
                </a:cubicBezTo>
                <a:lnTo>
                  <a:pt x="489" y="1015"/>
                </a:lnTo>
                <a:cubicBezTo>
                  <a:pt x="473" y="1031"/>
                  <a:pt x="458" y="1047"/>
                  <a:pt x="442" y="1062"/>
                </a:cubicBezTo>
                <a:lnTo>
                  <a:pt x="442" y="1062"/>
                </a:lnTo>
                <a:cubicBezTo>
                  <a:pt x="415" y="1088"/>
                  <a:pt x="384" y="1107"/>
                  <a:pt x="349" y="1120"/>
                </a:cubicBezTo>
                <a:lnTo>
                  <a:pt x="349" y="1120"/>
                </a:lnTo>
                <a:cubicBezTo>
                  <a:pt x="309" y="1135"/>
                  <a:pt x="269" y="1140"/>
                  <a:pt x="228" y="1137"/>
                </a:cubicBezTo>
                <a:lnTo>
                  <a:pt x="228" y="1137"/>
                </a:lnTo>
                <a:cubicBezTo>
                  <a:pt x="183" y="1134"/>
                  <a:pt x="140" y="1120"/>
                  <a:pt x="102" y="1095"/>
                </a:cubicBezTo>
                <a:lnTo>
                  <a:pt x="102" y="1095"/>
                </a:lnTo>
                <a:cubicBezTo>
                  <a:pt x="85" y="1083"/>
                  <a:pt x="67" y="1070"/>
                  <a:pt x="52" y="1055"/>
                </a:cubicBezTo>
                <a:lnTo>
                  <a:pt x="52" y="1055"/>
                </a:lnTo>
                <a:cubicBezTo>
                  <a:pt x="32" y="1036"/>
                  <a:pt x="16" y="1014"/>
                  <a:pt x="4" y="989"/>
                </a:cubicBezTo>
                <a:lnTo>
                  <a:pt x="4" y="989"/>
                </a:lnTo>
                <a:cubicBezTo>
                  <a:pt x="3" y="986"/>
                  <a:pt x="2" y="983"/>
                  <a:pt x="0" y="980"/>
                </a:cubicBezTo>
                <a:lnTo>
                  <a:pt x="0" y="952"/>
                </a:lnTo>
                <a:lnTo>
                  <a:pt x="0" y="952"/>
                </a:lnTo>
                <a:cubicBezTo>
                  <a:pt x="1" y="952"/>
                  <a:pt x="1" y="952"/>
                  <a:pt x="1" y="952"/>
                </a:cubicBezTo>
                <a:lnTo>
                  <a:pt x="1" y="952"/>
                </a:lnTo>
                <a:cubicBezTo>
                  <a:pt x="7" y="921"/>
                  <a:pt x="36" y="900"/>
                  <a:pt x="71" y="900"/>
                </a:cubicBezTo>
                <a:lnTo>
                  <a:pt x="71" y="900"/>
                </a:lnTo>
                <a:cubicBezTo>
                  <a:pt x="120" y="902"/>
                  <a:pt x="168" y="901"/>
                  <a:pt x="217" y="901"/>
                </a:cubicBezTo>
                <a:lnTo>
                  <a:pt x="227" y="901"/>
                </a:lnTo>
                <a:lnTo>
                  <a:pt x="227" y="816"/>
                </a:lnTo>
                <a:lnTo>
                  <a:pt x="217" y="816"/>
                </a:lnTo>
                <a:lnTo>
                  <a:pt x="217" y="816"/>
                </a:lnTo>
                <a:cubicBezTo>
                  <a:pt x="164" y="816"/>
                  <a:pt x="112" y="817"/>
                  <a:pt x="59" y="816"/>
                </a:cubicBezTo>
                <a:lnTo>
                  <a:pt x="59" y="816"/>
                </a:lnTo>
                <a:cubicBezTo>
                  <a:pt x="42" y="816"/>
                  <a:pt x="27" y="809"/>
                  <a:pt x="16" y="794"/>
                </a:cubicBezTo>
                <a:lnTo>
                  <a:pt x="16" y="794"/>
                </a:lnTo>
                <a:cubicBezTo>
                  <a:pt x="10" y="786"/>
                  <a:pt x="6" y="776"/>
                  <a:pt x="1" y="767"/>
                </a:cubicBezTo>
                <a:lnTo>
                  <a:pt x="1" y="767"/>
                </a:lnTo>
                <a:cubicBezTo>
                  <a:pt x="0" y="757"/>
                  <a:pt x="0" y="748"/>
                  <a:pt x="0" y="738"/>
                </a:cubicBezTo>
                <a:close/>
                <a:moveTo>
                  <a:pt x="227" y="945"/>
                </a:moveTo>
                <a:lnTo>
                  <a:pt x="227" y="945"/>
                </a:lnTo>
                <a:cubicBezTo>
                  <a:pt x="173" y="945"/>
                  <a:pt x="120" y="945"/>
                  <a:pt x="66" y="945"/>
                </a:cubicBezTo>
                <a:lnTo>
                  <a:pt x="66" y="945"/>
                </a:lnTo>
                <a:cubicBezTo>
                  <a:pt x="53" y="946"/>
                  <a:pt x="37" y="961"/>
                  <a:pt x="49" y="978"/>
                </a:cubicBezTo>
                <a:lnTo>
                  <a:pt x="49" y="978"/>
                </a:lnTo>
                <a:cubicBezTo>
                  <a:pt x="62" y="999"/>
                  <a:pt x="76" y="1018"/>
                  <a:pt x="95" y="1034"/>
                </a:cubicBezTo>
                <a:lnTo>
                  <a:pt x="95" y="1034"/>
                </a:lnTo>
                <a:cubicBezTo>
                  <a:pt x="121" y="1056"/>
                  <a:pt x="149" y="1073"/>
                  <a:pt x="182" y="1083"/>
                </a:cubicBezTo>
                <a:lnTo>
                  <a:pt x="182" y="1083"/>
                </a:lnTo>
                <a:cubicBezTo>
                  <a:pt x="196" y="1087"/>
                  <a:pt x="211" y="1090"/>
                  <a:pt x="227" y="1093"/>
                </a:cubicBezTo>
                <a:lnTo>
                  <a:pt x="227" y="945"/>
                </a:lnTo>
                <a:close/>
                <a:moveTo>
                  <a:pt x="1233" y="773"/>
                </a:moveTo>
                <a:lnTo>
                  <a:pt x="1233" y="773"/>
                </a:lnTo>
                <a:cubicBezTo>
                  <a:pt x="1288" y="773"/>
                  <a:pt x="1343" y="773"/>
                  <a:pt x="1397" y="773"/>
                </a:cubicBezTo>
                <a:lnTo>
                  <a:pt x="1397" y="773"/>
                </a:lnTo>
                <a:cubicBezTo>
                  <a:pt x="1412" y="772"/>
                  <a:pt x="1421" y="757"/>
                  <a:pt x="1414" y="744"/>
                </a:cubicBezTo>
                <a:lnTo>
                  <a:pt x="1414" y="744"/>
                </a:lnTo>
                <a:cubicBezTo>
                  <a:pt x="1403" y="723"/>
                  <a:pt x="1388" y="705"/>
                  <a:pt x="1371" y="689"/>
                </a:cubicBezTo>
                <a:lnTo>
                  <a:pt x="1371" y="689"/>
                </a:lnTo>
                <a:cubicBezTo>
                  <a:pt x="1343" y="663"/>
                  <a:pt x="1312" y="645"/>
                  <a:pt x="1276" y="635"/>
                </a:cubicBezTo>
                <a:lnTo>
                  <a:pt x="1276" y="635"/>
                </a:lnTo>
                <a:cubicBezTo>
                  <a:pt x="1262" y="631"/>
                  <a:pt x="1248" y="629"/>
                  <a:pt x="1233" y="625"/>
                </a:cubicBezTo>
                <a:lnTo>
                  <a:pt x="1233" y="773"/>
                </a:lnTo>
                <a:close/>
                <a:moveTo>
                  <a:pt x="652" y="49"/>
                </a:moveTo>
                <a:lnTo>
                  <a:pt x="652" y="49"/>
                </a:lnTo>
                <a:cubicBezTo>
                  <a:pt x="633" y="87"/>
                  <a:pt x="615" y="125"/>
                  <a:pt x="596" y="162"/>
                </a:cubicBezTo>
                <a:lnTo>
                  <a:pt x="596" y="162"/>
                </a:lnTo>
                <a:cubicBezTo>
                  <a:pt x="594" y="166"/>
                  <a:pt x="590" y="170"/>
                  <a:pt x="586" y="171"/>
                </a:cubicBezTo>
                <a:lnTo>
                  <a:pt x="586" y="171"/>
                </a:lnTo>
                <a:cubicBezTo>
                  <a:pt x="572" y="174"/>
                  <a:pt x="556" y="175"/>
                  <a:pt x="542" y="177"/>
                </a:cubicBezTo>
                <a:lnTo>
                  <a:pt x="542" y="177"/>
                </a:lnTo>
                <a:cubicBezTo>
                  <a:pt x="514" y="181"/>
                  <a:pt x="487" y="186"/>
                  <a:pt x="460" y="190"/>
                </a:cubicBezTo>
                <a:lnTo>
                  <a:pt x="460" y="190"/>
                </a:lnTo>
                <a:cubicBezTo>
                  <a:pt x="437" y="193"/>
                  <a:pt x="419" y="202"/>
                  <a:pt x="404" y="220"/>
                </a:cubicBezTo>
                <a:lnTo>
                  <a:pt x="404" y="220"/>
                </a:lnTo>
                <a:cubicBezTo>
                  <a:pt x="375" y="254"/>
                  <a:pt x="378" y="306"/>
                  <a:pt x="409" y="337"/>
                </a:cubicBezTo>
                <a:lnTo>
                  <a:pt x="409" y="337"/>
                </a:lnTo>
                <a:cubicBezTo>
                  <a:pt x="423" y="351"/>
                  <a:pt x="437" y="364"/>
                  <a:pt x="452" y="378"/>
                </a:cubicBezTo>
                <a:lnTo>
                  <a:pt x="452" y="378"/>
                </a:lnTo>
                <a:cubicBezTo>
                  <a:pt x="468" y="394"/>
                  <a:pt x="485" y="411"/>
                  <a:pt x="502" y="428"/>
                </a:cubicBezTo>
                <a:lnTo>
                  <a:pt x="502" y="428"/>
                </a:lnTo>
                <a:cubicBezTo>
                  <a:pt x="506" y="432"/>
                  <a:pt x="507" y="437"/>
                  <a:pt x="506" y="442"/>
                </a:cubicBezTo>
                <a:lnTo>
                  <a:pt x="506" y="442"/>
                </a:lnTo>
                <a:cubicBezTo>
                  <a:pt x="503" y="454"/>
                  <a:pt x="501" y="466"/>
                  <a:pt x="499" y="478"/>
                </a:cubicBezTo>
                <a:lnTo>
                  <a:pt x="499" y="478"/>
                </a:lnTo>
                <a:cubicBezTo>
                  <a:pt x="498" y="488"/>
                  <a:pt x="506" y="501"/>
                  <a:pt x="515" y="501"/>
                </a:cubicBezTo>
                <a:lnTo>
                  <a:pt x="515" y="501"/>
                </a:lnTo>
                <a:cubicBezTo>
                  <a:pt x="530" y="503"/>
                  <a:pt x="540" y="500"/>
                  <a:pt x="543" y="485"/>
                </a:cubicBezTo>
                <a:lnTo>
                  <a:pt x="543" y="485"/>
                </a:lnTo>
                <a:cubicBezTo>
                  <a:pt x="547" y="469"/>
                  <a:pt x="548" y="453"/>
                  <a:pt x="553" y="437"/>
                </a:cubicBezTo>
                <a:lnTo>
                  <a:pt x="553" y="437"/>
                </a:lnTo>
                <a:cubicBezTo>
                  <a:pt x="556" y="422"/>
                  <a:pt x="551" y="412"/>
                  <a:pt x="540" y="401"/>
                </a:cubicBezTo>
                <a:lnTo>
                  <a:pt x="540" y="401"/>
                </a:lnTo>
                <a:cubicBezTo>
                  <a:pt x="506" y="369"/>
                  <a:pt x="473" y="336"/>
                  <a:pt x="440" y="303"/>
                </a:cubicBezTo>
                <a:lnTo>
                  <a:pt x="440" y="303"/>
                </a:lnTo>
                <a:cubicBezTo>
                  <a:pt x="429" y="293"/>
                  <a:pt x="425" y="279"/>
                  <a:pt x="430" y="264"/>
                </a:cubicBezTo>
                <a:lnTo>
                  <a:pt x="430" y="264"/>
                </a:lnTo>
                <a:cubicBezTo>
                  <a:pt x="435" y="249"/>
                  <a:pt x="444" y="239"/>
                  <a:pt x="460" y="236"/>
                </a:cubicBezTo>
                <a:lnTo>
                  <a:pt x="460" y="236"/>
                </a:lnTo>
                <a:cubicBezTo>
                  <a:pt x="477" y="232"/>
                  <a:pt x="494" y="230"/>
                  <a:pt x="511" y="228"/>
                </a:cubicBezTo>
                <a:lnTo>
                  <a:pt x="511" y="228"/>
                </a:lnTo>
                <a:cubicBezTo>
                  <a:pt x="539" y="223"/>
                  <a:pt x="566" y="219"/>
                  <a:pt x="594" y="216"/>
                </a:cubicBezTo>
                <a:lnTo>
                  <a:pt x="594" y="216"/>
                </a:lnTo>
                <a:cubicBezTo>
                  <a:pt x="612" y="214"/>
                  <a:pt x="625" y="208"/>
                  <a:pt x="634" y="190"/>
                </a:cubicBezTo>
                <a:lnTo>
                  <a:pt x="634" y="190"/>
                </a:lnTo>
                <a:cubicBezTo>
                  <a:pt x="652" y="149"/>
                  <a:pt x="672" y="110"/>
                  <a:pt x="692" y="70"/>
                </a:cubicBezTo>
                <a:lnTo>
                  <a:pt x="692" y="70"/>
                </a:lnTo>
                <a:cubicBezTo>
                  <a:pt x="700" y="54"/>
                  <a:pt x="713" y="44"/>
                  <a:pt x="731" y="45"/>
                </a:cubicBezTo>
                <a:lnTo>
                  <a:pt x="731" y="45"/>
                </a:lnTo>
                <a:cubicBezTo>
                  <a:pt x="749" y="45"/>
                  <a:pt x="761" y="54"/>
                  <a:pt x="769" y="70"/>
                </a:cubicBezTo>
                <a:lnTo>
                  <a:pt x="769" y="70"/>
                </a:lnTo>
                <a:cubicBezTo>
                  <a:pt x="790" y="113"/>
                  <a:pt x="811" y="155"/>
                  <a:pt x="831" y="197"/>
                </a:cubicBezTo>
                <a:lnTo>
                  <a:pt x="831" y="197"/>
                </a:lnTo>
                <a:cubicBezTo>
                  <a:pt x="836" y="206"/>
                  <a:pt x="842" y="211"/>
                  <a:pt x="851" y="213"/>
                </a:cubicBezTo>
                <a:lnTo>
                  <a:pt x="851" y="213"/>
                </a:lnTo>
                <a:cubicBezTo>
                  <a:pt x="861" y="215"/>
                  <a:pt x="871" y="216"/>
                  <a:pt x="880" y="217"/>
                </a:cubicBezTo>
                <a:lnTo>
                  <a:pt x="880" y="217"/>
                </a:lnTo>
                <a:cubicBezTo>
                  <a:pt x="899" y="220"/>
                  <a:pt x="918" y="222"/>
                  <a:pt x="937" y="225"/>
                </a:cubicBezTo>
                <a:lnTo>
                  <a:pt x="937" y="225"/>
                </a:lnTo>
                <a:cubicBezTo>
                  <a:pt x="955" y="228"/>
                  <a:pt x="974" y="231"/>
                  <a:pt x="992" y="234"/>
                </a:cubicBezTo>
                <a:lnTo>
                  <a:pt x="992" y="234"/>
                </a:lnTo>
                <a:cubicBezTo>
                  <a:pt x="1009" y="236"/>
                  <a:pt x="1022" y="243"/>
                  <a:pt x="1029" y="259"/>
                </a:cubicBezTo>
                <a:lnTo>
                  <a:pt x="1029" y="259"/>
                </a:lnTo>
                <a:cubicBezTo>
                  <a:pt x="1037" y="276"/>
                  <a:pt x="1033" y="292"/>
                  <a:pt x="1020" y="305"/>
                </a:cubicBezTo>
                <a:lnTo>
                  <a:pt x="1020" y="305"/>
                </a:lnTo>
                <a:cubicBezTo>
                  <a:pt x="985" y="339"/>
                  <a:pt x="950" y="373"/>
                  <a:pt x="915" y="407"/>
                </a:cubicBezTo>
                <a:lnTo>
                  <a:pt x="915" y="407"/>
                </a:lnTo>
                <a:cubicBezTo>
                  <a:pt x="909" y="414"/>
                  <a:pt x="906" y="420"/>
                  <a:pt x="908" y="430"/>
                </a:cubicBezTo>
                <a:lnTo>
                  <a:pt x="908" y="430"/>
                </a:lnTo>
                <a:cubicBezTo>
                  <a:pt x="911" y="445"/>
                  <a:pt x="913" y="461"/>
                  <a:pt x="916" y="477"/>
                </a:cubicBezTo>
                <a:lnTo>
                  <a:pt x="916" y="477"/>
                </a:lnTo>
                <a:cubicBezTo>
                  <a:pt x="920" y="499"/>
                  <a:pt x="924" y="523"/>
                  <a:pt x="928" y="546"/>
                </a:cubicBezTo>
                <a:lnTo>
                  <a:pt x="928" y="546"/>
                </a:lnTo>
                <a:cubicBezTo>
                  <a:pt x="930" y="558"/>
                  <a:pt x="935" y="571"/>
                  <a:pt x="934" y="583"/>
                </a:cubicBezTo>
                <a:lnTo>
                  <a:pt x="934" y="583"/>
                </a:lnTo>
                <a:cubicBezTo>
                  <a:pt x="930" y="616"/>
                  <a:pt x="901" y="631"/>
                  <a:pt x="873" y="618"/>
                </a:cubicBezTo>
                <a:lnTo>
                  <a:pt x="873" y="618"/>
                </a:lnTo>
                <a:cubicBezTo>
                  <a:pt x="852" y="608"/>
                  <a:pt x="833" y="597"/>
                  <a:pt x="813" y="586"/>
                </a:cubicBezTo>
                <a:lnTo>
                  <a:pt x="813" y="586"/>
                </a:lnTo>
                <a:cubicBezTo>
                  <a:pt x="790" y="574"/>
                  <a:pt x="768" y="562"/>
                  <a:pt x="745" y="551"/>
                </a:cubicBezTo>
                <a:lnTo>
                  <a:pt x="745" y="551"/>
                </a:lnTo>
                <a:cubicBezTo>
                  <a:pt x="737" y="546"/>
                  <a:pt x="728" y="545"/>
                  <a:pt x="719" y="550"/>
                </a:cubicBezTo>
                <a:lnTo>
                  <a:pt x="719" y="550"/>
                </a:lnTo>
                <a:cubicBezTo>
                  <a:pt x="676" y="573"/>
                  <a:pt x="633" y="595"/>
                  <a:pt x="589" y="617"/>
                </a:cubicBezTo>
                <a:lnTo>
                  <a:pt x="589" y="617"/>
                </a:lnTo>
                <a:cubicBezTo>
                  <a:pt x="572" y="626"/>
                  <a:pt x="556" y="624"/>
                  <a:pt x="542" y="612"/>
                </a:cubicBezTo>
                <a:lnTo>
                  <a:pt x="542" y="612"/>
                </a:lnTo>
                <a:cubicBezTo>
                  <a:pt x="528" y="601"/>
                  <a:pt x="526" y="586"/>
                  <a:pt x="529" y="570"/>
                </a:cubicBezTo>
                <a:lnTo>
                  <a:pt x="529" y="570"/>
                </a:lnTo>
                <a:cubicBezTo>
                  <a:pt x="531" y="559"/>
                  <a:pt x="525" y="545"/>
                  <a:pt x="515" y="542"/>
                </a:cubicBezTo>
                <a:lnTo>
                  <a:pt x="515" y="542"/>
                </a:lnTo>
                <a:cubicBezTo>
                  <a:pt x="503" y="538"/>
                  <a:pt x="490" y="545"/>
                  <a:pt x="487" y="557"/>
                </a:cubicBezTo>
                <a:lnTo>
                  <a:pt x="487" y="557"/>
                </a:lnTo>
                <a:cubicBezTo>
                  <a:pt x="485" y="564"/>
                  <a:pt x="483" y="572"/>
                  <a:pt x="483" y="579"/>
                </a:cubicBezTo>
                <a:lnTo>
                  <a:pt x="483" y="579"/>
                </a:lnTo>
                <a:cubicBezTo>
                  <a:pt x="483" y="607"/>
                  <a:pt x="492" y="631"/>
                  <a:pt x="515" y="648"/>
                </a:cubicBezTo>
                <a:lnTo>
                  <a:pt x="515" y="648"/>
                </a:lnTo>
                <a:cubicBezTo>
                  <a:pt x="544" y="670"/>
                  <a:pt x="575" y="675"/>
                  <a:pt x="607" y="659"/>
                </a:cubicBezTo>
                <a:lnTo>
                  <a:pt x="607" y="659"/>
                </a:lnTo>
                <a:cubicBezTo>
                  <a:pt x="647" y="639"/>
                  <a:pt x="686" y="618"/>
                  <a:pt x="725" y="598"/>
                </a:cubicBezTo>
                <a:lnTo>
                  <a:pt x="725" y="598"/>
                </a:lnTo>
                <a:cubicBezTo>
                  <a:pt x="728" y="596"/>
                  <a:pt x="733" y="596"/>
                  <a:pt x="736" y="598"/>
                </a:cubicBezTo>
                <a:lnTo>
                  <a:pt x="736" y="598"/>
                </a:lnTo>
                <a:cubicBezTo>
                  <a:pt x="773" y="617"/>
                  <a:pt x="810" y="636"/>
                  <a:pt x="848" y="656"/>
                </a:cubicBezTo>
                <a:lnTo>
                  <a:pt x="848" y="656"/>
                </a:lnTo>
                <a:cubicBezTo>
                  <a:pt x="873" y="670"/>
                  <a:pt x="898" y="672"/>
                  <a:pt x="925" y="661"/>
                </a:cubicBezTo>
                <a:lnTo>
                  <a:pt x="925" y="661"/>
                </a:lnTo>
                <a:cubicBezTo>
                  <a:pt x="956" y="648"/>
                  <a:pt x="977" y="618"/>
                  <a:pt x="978" y="586"/>
                </a:cubicBezTo>
                <a:lnTo>
                  <a:pt x="978" y="586"/>
                </a:lnTo>
                <a:cubicBezTo>
                  <a:pt x="978" y="568"/>
                  <a:pt x="974" y="550"/>
                  <a:pt x="971" y="532"/>
                </a:cubicBezTo>
                <a:lnTo>
                  <a:pt x="971" y="532"/>
                </a:lnTo>
                <a:cubicBezTo>
                  <a:pt x="966" y="505"/>
                  <a:pt x="961" y="478"/>
                  <a:pt x="956" y="451"/>
                </a:cubicBezTo>
                <a:lnTo>
                  <a:pt x="956" y="451"/>
                </a:lnTo>
                <a:cubicBezTo>
                  <a:pt x="954" y="439"/>
                  <a:pt x="955" y="430"/>
                  <a:pt x="965" y="421"/>
                </a:cubicBezTo>
                <a:lnTo>
                  <a:pt x="965" y="421"/>
                </a:lnTo>
                <a:cubicBezTo>
                  <a:pt x="994" y="395"/>
                  <a:pt x="1022" y="366"/>
                  <a:pt x="1050" y="339"/>
                </a:cubicBezTo>
                <a:lnTo>
                  <a:pt x="1050" y="339"/>
                </a:lnTo>
                <a:cubicBezTo>
                  <a:pt x="1069" y="321"/>
                  <a:pt x="1078" y="299"/>
                  <a:pt x="1077" y="273"/>
                </a:cubicBezTo>
                <a:lnTo>
                  <a:pt x="1077" y="273"/>
                </a:lnTo>
                <a:cubicBezTo>
                  <a:pt x="1077" y="236"/>
                  <a:pt x="1051" y="200"/>
                  <a:pt x="1012" y="192"/>
                </a:cubicBezTo>
                <a:lnTo>
                  <a:pt x="1012" y="192"/>
                </a:lnTo>
                <a:cubicBezTo>
                  <a:pt x="999" y="189"/>
                  <a:pt x="986" y="188"/>
                  <a:pt x="973" y="186"/>
                </a:cubicBezTo>
                <a:lnTo>
                  <a:pt x="973" y="186"/>
                </a:lnTo>
                <a:cubicBezTo>
                  <a:pt x="946" y="182"/>
                  <a:pt x="919" y="176"/>
                  <a:pt x="892" y="174"/>
                </a:cubicBezTo>
                <a:lnTo>
                  <a:pt x="892" y="174"/>
                </a:lnTo>
                <a:cubicBezTo>
                  <a:pt x="876" y="172"/>
                  <a:pt x="866" y="168"/>
                  <a:pt x="859" y="151"/>
                </a:cubicBezTo>
                <a:lnTo>
                  <a:pt x="859" y="151"/>
                </a:lnTo>
                <a:cubicBezTo>
                  <a:pt x="844" y="116"/>
                  <a:pt x="826" y="83"/>
                  <a:pt x="809" y="49"/>
                </a:cubicBezTo>
                <a:lnTo>
                  <a:pt x="809" y="49"/>
                </a:lnTo>
                <a:cubicBezTo>
                  <a:pt x="793" y="17"/>
                  <a:pt x="767" y="0"/>
                  <a:pt x="731" y="0"/>
                </a:cubicBezTo>
                <a:lnTo>
                  <a:pt x="731" y="0"/>
                </a:lnTo>
                <a:cubicBezTo>
                  <a:pt x="694" y="0"/>
                  <a:pt x="668" y="17"/>
                  <a:pt x="652" y="49"/>
                </a:cubicBezTo>
                <a:close/>
                <a:moveTo>
                  <a:pt x="731" y="795"/>
                </a:moveTo>
                <a:lnTo>
                  <a:pt x="954" y="795"/>
                </a:lnTo>
                <a:lnTo>
                  <a:pt x="954" y="795"/>
                </a:lnTo>
                <a:cubicBezTo>
                  <a:pt x="969" y="795"/>
                  <a:pt x="976" y="802"/>
                  <a:pt x="976" y="817"/>
                </a:cubicBezTo>
                <a:lnTo>
                  <a:pt x="976" y="817"/>
                </a:lnTo>
                <a:cubicBezTo>
                  <a:pt x="976" y="845"/>
                  <a:pt x="976" y="872"/>
                  <a:pt x="976" y="900"/>
                </a:cubicBezTo>
                <a:lnTo>
                  <a:pt x="976" y="900"/>
                </a:lnTo>
                <a:cubicBezTo>
                  <a:pt x="977" y="916"/>
                  <a:pt x="968" y="925"/>
                  <a:pt x="951" y="925"/>
                </a:cubicBezTo>
                <a:lnTo>
                  <a:pt x="951" y="925"/>
                </a:lnTo>
                <a:cubicBezTo>
                  <a:pt x="939" y="925"/>
                  <a:pt x="927" y="925"/>
                  <a:pt x="915" y="925"/>
                </a:cubicBezTo>
                <a:lnTo>
                  <a:pt x="512" y="925"/>
                </a:lnTo>
                <a:lnTo>
                  <a:pt x="512" y="925"/>
                </a:lnTo>
                <a:cubicBezTo>
                  <a:pt x="503" y="925"/>
                  <a:pt x="495" y="923"/>
                  <a:pt x="490" y="916"/>
                </a:cubicBezTo>
                <a:lnTo>
                  <a:pt x="490" y="916"/>
                </a:lnTo>
                <a:cubicBezTo>
                  <a:pt x="487" y="913"/>
                  <a:pt x="485" y="908"/>
                  <a:pt x="485" y="904"/>
                </a:cubicBezTo>
                <a:lnTo>
                  <a:pt x="485" y="904"/>
                </a:lnTo>
                <a:cubicBezTo>
                  <a:pt x="484" y="875"/>
                  <a:pt x="484" y="845"/>
                  <a:pt x="484" y="816"/>
                </a:cubicBezTo>
                <a:lnTo>
                  <a:pt x="484" y="816"/>
                </a:lnTo>
                <a:cubicBezTo>
                  <a:pt x="484" y="803"/>
                  <a:pt x="493" y="795"/>
                  <a:pt x="506" y="795"/>
                </a:cubicBezTo>
                <a:lnTo>
                  <a:pt x="731" y="795"/>
                </a:lnTo>
                <a:close/>
                <a:moveTo>
                  <a:pt x="529" y="839"/>
                </a:moveTo>
                <a:lnTo>
                  <a:pt x="529" y="878"/>
                </a:lnTo>
                <a:lnTo>
                  <a:pt x="932" y="878"/>
                </a:lnTo>
                <a:lnTo>
                  <a:pt x="932" y="839"/>
                </a:lnTo>
                <a:lnTo>
                  <a:pt x="529" y="839"/>
                </a:lnTo>
                <a:close/>
                <a:moveTo>
                  <a:pt x="314" y="859"/>
                </a:moveTo>
                <a:lnTo>
                  <a:pt x="314" y="813"/>
                </a:lnTo>
                <a:lnTo>
                  <a:pt x="314" y="813"/>
                </a:lnTo>
                <a:cubicBezTo>
                  <a:pt x="314" y="784"/>
                  <a:pt x="335" y="758"/>
                  <a:pt x="364" y="753"/>
                </a:cubicBezTo>
                <a:lnTo>
                  <a:pt x="364" y="753"/>
                </a:lnTo>
                <a:cubicBezTo>
                  <a:pt x="399" y="746"/>
                  <a:pt x="426" y="763"/>
                  <a:pt x="438" y="790"/>
                </a:cubicBezTo>
                <a:lnTo>
                  <a:pt x="438" y="790"/>
                </a:lnTo>
                <a:cubicBezTo>
                  <a:pt x="442" y="800"/>
                  <a:pt x="444" y="810"/>
                  <a:pt x="444" y="820"/>
                </a:cubicBezTo>
                <a:lnTo>
                  <a:pt x="444" y="820"/>
                </a:lnTo>
                <a:cubicBezTo>
                  <a:pt x="445" y="847"/>
                  <a:pt x="445" y="873"/>
                  <a:pt x="444" y="900"/>
                </a:cubicBezTo>
                <a:lnTo>
                  <a:pt x="444" y="900"/>
                </a:lnTo>
                <a:cubicBezTo>
                  <a:pt x="444" y="940"/>
                  <a:pt x="413" y="971"/>
                  <a:pt x="372" y="967"/>
                </a:cubicBezTo>
                <a:lnTo>
                  <a:pt x="372" y="967"/>
                </a:lnTo>
                <a:cubicBezTo>
                  <a:pt x="340" y="964"/>
                  <a:pt x="313" y="938"/>
                  <a:pt x="314" y="905"/>
                </a:cubicBezTo>
                <a:lnTo>
                  <a:pt x="314" y="905"/>
                </a:lnTo>
                <a:cubicBezTo>
                  <a:pt x="314" y="890"/>
                  <a:pt x="314" y="875"/>
                  <a:pt x="314" y="859"/>
                </a:cubicBezTo>
                <a:close/>
                <a:moveTo>
                  <a:pt x="398" y="859"/>
                </a:moveTo>
                <a:lnTo>
                  <a:pt x="398" y="819"/>
                </a:lnTo>
                <a:lnTo>
                  <a:pt x="398" y="819"/>
                </a:lnTo>
                <a:cubicBezTo>
                  <a:pt x="398" y="805"/>
                  <a:pt x="391" y="797"/>
                  <a:pt x="379" y="796"/>
                </a:cubicBezTo>
                <a:lnTo>
                  <a:pt x="379" y="796"/>
                </a:lnTo>
                <a:cubicBezTo>
                  <a:pt x="367" y="796"/>
                  <a:pt x="358" y="805"/>
                  <a:pt x="358" y="818"/>
                </a:cubicBezTo>
                <a:lnTo>
                  <a:pt x="358" y="901"/>
                </a:lnTo>
                <a:lnTo>
                  <a:pt x="358" y="901"/>
                </a:lnTo>
                <a:cubicBezTo>
                  <a:pt x="358" y="912"/>
                  <a:pt x="369" y="923"/>
                  <a:pt x="379" y="923"/>
                </a:cubicBezTo>
                <a:lnTo>
                  <a:pt x="379" y="923"/>
                </a:lnTo>
                <a:cubicBezTo>
                  <a:pt x="389" y="923"/>
                  <a:pt x="398" y="912"/>
                  <a:pt x="398" y="901"/>
                </a:cubicBezTo>
                <a:lnTo>
                  <a:pt x="398" y="901"/>
                </a:lnTo>
                <a:cubicBezTo>
                  <a:pt x="398" y="887"/>
                  <a:pt x="398" y="873"/>
                  <a:pt x="398" y="859"/>
                </a:cubicBezTo>
                <a:close/>
                <a:moveTo>
                  <a:pt x="1018" y="859"/>
                </a:moveTo>
                <a:lnTo>
                  <a:pt x="1018" y="859"/>
                </a:lnTo>
                <a:cubicBezTo>
                  <a:pt x="1018" y="844"/>
                  <a:pt x="1019" y="829"/>
                  <a:pt x="1018" y="813"/>
                </a:cubicBezTo>
                <a:lnTo>
                  <a:pt x="1018" y="813"/>
                </a:lnTo>
                <a:cubicBezTo>
                  <a:pt x="1017" y="784"/>
                  <a:pt x="1043" y="755"/>
                  <a:pt x="1073" y="752"/>
                </a:cubicBezTo>
                <a:lnTo>
                  <a:pt x="1073" y="752"/>
                </a:lnTo>
                <a:cubicBezTo>
                  <a:pt x="1109" y="749"/>
                  <a:pt x="1135" y="765"/>
                  <a:pt x="1145" y="800"/>
                </a:cubicBezTo>
                <a:lnTo>
                  <a:pt x="1145" y="800"/>
                </a:lnTo>
                <a:cubicBezTo>
                  <a:pt x="1147" y="807"/>
                  <a:pt x="1148" y="815"/>
                  <a:pt x="1148" y="823"/>
                </a:cubicBezTo>
                <a:lnTo>
                  <a:pt x="1148" y="823"/>
                </a:lnTo>
                <a:cubicBezTo>
                  <a:pt x="1149" y="847"/>
                  <a:pt x="1149" y="872"/>
                  <a:pt x="1148" y="897"/>
                </a:cubicBezTo>
                <a:lnTo>
                  <a:pt x="1148" y="897"/>
                </a:lnTo>
                <a:cubicBezTo>
                  <a:pt x="1148" y="922"/>
                  <a:pt x="1139" y="944"/>
                  <a:pt x="1116" y="958"/>
                </a:cubicBezTo>
                <a:lnTo>
                  <a:pt x="1116" y="958"/>
                </a:lnTo>
                <a:cubicBezTo>
                  <a:pt x="1081" y="979"/>
                  <a:pt x="1037" y="963"/>
                  <a:pt x="1022" y="926"/>
                </a:cubicBezTo>
                <a:lnTo>
                  <a:pt x="1022" y="926"/>
                </a:lnTo>
                <a:cubicBezTo>
                  <a:pt x="1019" y="919"/>
                  <a:pt x="1019" y="911"/>
                  <a:pt x="1019" y="903"/>
                </a:cubicBezTo>
                <a:lnTo>
                  <a:pt x="1019" y="903"/>
                </a:lnTo>
                <a:cubicBezTo>
                  <a:pt x="1018" y="889"/>
                  <a:pt x="1018" y="874"/>
                  <a:pt x="1018" y="859"/>
                </a:cubicBezTo>
                <a:close/>
                <a:moveTo>
                  <a:pt x="1103" y="860"/>
                </a:moveTo>
                <a:lnTo>
                  <a:pt x="1103" y="819"/>
                </a:lnTo>
                <a:lnTo>
                  <a:pt x="1103" y="819"/>
                </a:lnTo>
                <a:cubicBezTo>
                  <a:pt x="1103" y="805"/>
                  <a:pt x="1095" y="797"/>
                  <a:pt x="1083" y="797"/>
                </a:cubicBezTo>
                <a:lnTo>
                  <a:pt x="1083" y="797"/>
                </a:lnTo>
                <a:cubicBezTo>
                  <a:pt x="1071" y="796"/>
                  <a:pt x="1063" y="805"/>
                  <a:pt x="1063" y="818"/>
                </a:cubicBezTo>
                <a:lnTo>
                  <a:pt x="1063" y="902"/>
                </a:lnTo>
                <a:lnTo>
                  <a:pt x="1063" y="902"/>
                </a:lnTo>
                <a:cubicBezTo>
                  <a:pt x="1063" y="912"/>
                  <a:pt x="1073" y="923"/>
                  <a:pt x="1083" y="923"/>
                </a:cubicBezTo>
                <a:lnTo>
                  <a:pt x="1083" y="923"/>
                </a:lnTo>
                <a:cubicBezTo>
                  <a:pt x="1092" y="924"/>
                  <a:pt x="1103" y="912"/>
                  <a:pt x="1103" y="902"/>
                </a:cubicBezTo>
                <a:lnTo>
                  <a:pt x="1103" y="902"/>
                </a:lnTo>
                <a:cubicBezTo>
                  <a:pt x="1103" y="888"/>
                  <a:pt x="1103" y="874"/>
                  <a:pt x="1103" y="86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23;p26">
            <a:extLst>
              <a:ext uri="{FF2B5EF4-FFF2-40B4-BE49-F238E27FC236}">
                <a16:creationId xmlns:a16="http://schemas.microsoft.com/office/drawing/2014/main" id="{24FDB806-8C92-BEAC-8984-7B3B332A9050}"/>
              </a:ext>
            </a:extLst>
          </p:cNvPr>
          <p:cNvSpPr/>
          <p:nvPr/>
        </p:nvSpPr>
        <p:spPr>
          <a:xfrm>
            <a:off x="6202471" y="3847164"/>
            <a:ext cx="910277" cy="910149"/>
          </a:xfrm>
          <a:custGeom>
            <a:avLst/>
            <a:gdLst/>
            <a:ahLst/>
            <a:cxnLst/>
            <a:rect l="l" t="t" r="r" b="b"/>
            <a:pathLst>
              <a:path w="7101" h="7100" extrusionOk="0">
                <a:moveTo>
                  <a:pt x="3551" y="1"/>
                </a:moveTo>
                <a:cubicBezTo>
                  <a:pt x="1590" y="1"/>
                  <a:pt x="0" y="1589"/>
                  <a:pt x="0" y="3551"/>
                </a:cubicBezTo>
                <a:cubicBezTo>
                  <a:pt x="0" y="5511"/>
                  <a:pt x="1590" y="7099"/>
                  <a:pt x="3551" y="7099"/>
                </a:cubicBezTo>
                <a:cubicBezTo>
                  <a:pt x="5511" y="7099"/>
                  <a:pt x="7101" y="5511"/>
                  <a:pt x="7101" y="3551"/>
                </a:cubicBezTo>
                <a:cubicBezTo>
                  <a:pt x="7101" y="1589"/>
                  <a:pt x="5511" y="1"/>
                  <a:pt x="355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26;p26">
            <a:extLst>
              <a:ext uri="{FF2B5EF4-FFF2-40B4-BE49-F238E27FC236}">
                <a16:creationId xmlns:a16="http://schemas.microsoft.com/office/drawing/2014/main" id="{BCF05CA3-F0C8-3B5C-899F-4DBDBBB0B0C7}"/>
              </a:ext>
            </a:extLst>
          </p:cNvPr>
          <p:cNvSpPr/>
          <p:nvPr/>
        </p:nvSpPr>
        <p:spPr>
          <a:xfrm>
            <a:off x="6412705" y="4133432"/>
            <a:ext cx="490085" cy="337587"/>
          </a:xfrm>
          <a:custGeom>
            <a:avLst/>
            <a:gdLst/>
            <a:ahLst/>
            <a:cxnLst/>
            <a:rect l="l" t="t" r="r" b="b"/>
            <a:pathLst>
              <a:path w="1460" h="1005" extrusionOk="0">
                <a:moveTo>
                  <a:pt x="1458" y="768"/>
                </a:moveTo>
                <a:lnTo>
                  <a:pt x="1458" y="768"/>
                </a:lnTo>
                <a:cubicBezTo>
                  <a:pt x="1447" y="786"/>
                  <a:pt x="1438" y="788"/>
                  <a:pt x="1413" y="782"/>
                </a:cubicBezTo>
                <a:lnTo>
                  <a:pt x="1413" y="782"/>
                </a:lnTo>
                <a:cubicBezTo>
                  <a:pt x="1380" y="775"/>
                  <a:pt x="1356" y="756"/>
                  <a:pt x="1340" y="726"/>
                </a:cubicBezTo>
                <a:lnTo>
                  <a:pt x="1340" y="726"/>
                </a:lnTo>
                <a:cubicBezTo>
                  <a:pt x="1336" y="720"/>
                  <a:pt x="1334" y="713"/>
                  <a:pt x="1332" y="706"/>
                </a:cubicBezTo>
                <a:lnTo>
                  <a:pt x="1332" y="706"/>
                </a:lnTo>
                <a:cubicBezTo>
                  <a:pt x="1331" y="700"/>
                  <a:pt x="1328" y="698"/>
                  <a:pt x="1322" y="698"/>
                </a:cubicBezTo>
                <a:lnTo>
                  <a:pt x="1322" y="698"/>
                </a:lnTo>
                <a:cubicBezTo>
                  <a:pt x="1303" y="699"/>
                  <a:pt x="1285" y="698"/>
                  <a:pt x="1266" y="699"/>
                </a:cubicBezTo>
                <a:lnTo>
                  <a:pt x="1266" y="699"/>
                </a:lnTo>
                <a:cubicBezTo>
                  <a:pt x="1252" y="700"/>
                  <a:pt x="1242" y="688"/>
                  <a:pt x="1242" y="675"/>
                </a:cubicBezTo>
                <a:lnTo>
                  <a:pt x="1242" y="675"/>
                </a:lnTo>
                <a:cubicBezTo>
                  <a:pt x="1243" y="655"/>
                  <a:pt x="1242" y="635"/>
                  <a:pt x="1242" y="615"/>
                </a:cubicBezTo>
                <a:lnTo>
                  <a:pt x="1196" y="615"/>
                </a:lnTo>
                <a:lnTo>
                  <a:pt x="1196" y="615"/>
                </a:lnTo>
                <a:cubicBezTo>
                  <a:pt x="1209" y="661"/>
                  <a:pt x="1201" y="702"/>
                  <a:pt x="1164" y="734"/>
                </a:cubicBezTo>
                <a:lnTo>
                  <a:pt x="1164" y="734"/>
                </a:lnTo>
                <a:cubicBezTo>
                  <a:pt x="1126" y="765"/>
                  <a:pt x="1085" y="766"/>
                  <a:pt x="1041" y="746"/>
                </a:cubicBezTo>
                <a:lnTo>
                  <a:pt x="1041" y="746"/>
                </a:lnTo>
                <a:cubicBezTo>
                  <a:pt x="1035" y="783"/>
                  <a:pt x="1016" y="811"/>
                  <a:pt x="983" y="828"/>
                </a:cubicBezTo>
                <a:lnTo>
                  <a:pt x="983" y="828"/>
                </a:lnTo>
                <a:cubicBezTo>
                  <a:pt x="949" y="845"/>
                  <a:pt x="915" y="844"/>
                  <a:pt x="880" y="826"/>
                </a:cubicBezTo>
                <a:lnTo>
                  <a:pt x="880" y="826"/>
                </a:lnTo>
                <a:cubicBezTo>
                  <a:pt x="871" y="871"/>
                  <a:pt x="847" y="903"/>
                  <a:pt x="803" y="916"/>
                </a:cubicBezTo>
                <a:lnTo>
                  <a:pt x="803" y="916"/>
                </a:lnTo>
                <a:cubicBezTo>
                  <a:pt x="775" y="925"/>
                  <a:pt x="747" y="921"/>
                  <a:pt x="720" y="907"/>
                </a:cubicBezTo>
                <a:lnTo>
                  <a:pt x="720" y="907"/>
                </a:lnTo>
                <a:cubicBezTo>
                  <a:pt x="719" y="910"/>
                  <a:pt x="717" y="912"/>
                  <a:pt x="717" y="914"/>
                </a:cubicBezTo>
                <a:lnTo>
                  <a:pt x="717" y="914"/>
                </a:lnTo>
                <a:cubicBezTo>
                  <a:pt x="710" y="958"/>
                  <a:pt x="673" y="993"/>
                  <a:pt x="630" y="999"/>
                </a:cubicBezTo>
                <a:lnTo>
                  <a:pt x="630" y="999"/>
                </a:lnTo>
                <a:cubicBezTo>
                  <a:pt x="597" y="1004"/>
                  <a:pt x="567" y="998"/>
                  <a:pt x="542" y="975"/>
                </a:cubicBezTo>
                <a:lnTo>
                  <a:pt x="542" y="975"/>
                </a:lnTo>
                <a:cubicBezTo>
                  <a:pt x="511" y="946"/>
                  <a:pt x="480" y="916"/>
                  <a:pt x="450" y="885"/>
                </a:cubicBezTo>
                <a:lnTo>
                  <a:pt x="450" y="885"/>
                </a:lnTo>
                <a:cubicBezTo>
                  <a:pt x="440" y="875"/>
                  <a:pt x="440" y="851"/>
                  <a:pt x="461" y="846"/>
                </a:cubicBezTo>
                <a:lnTo>
                  <a:pt x="461" y="846"/>
                </a:lnTo>
                <a:cubicBezTo>
                  <a:pt x="470" y="844"/>
                  <a:pt x="476" y="848"/>
                  <a:pt x="482" y="854"/>
                </a:cubicBezTo>
                <a:lnTo>
                  <a:pt x="482" y="854"/>
                </a:lnTo>
                <a:cubicBezTo>
                  <a:pt x="508" y="879"/>
                  <a:pt x="534" y="905"/>
                  <a:pt x="559" y="931"/>
                </a:cubicBezTo>
                <a:lnTo>
                  <a:pt x="559" y="931"/>
                </a:lnTo>
                <a:cubicBezTo>
                  <a:pt x="573" y="944"/>
                  <a:pt x="588" y="955"/>
                  <a:pt x="606" y="956"/>
                </a:cubicBezTo>
                <a:lnTo>
                  <a:pt x="606" y="956"/>
                </a:lnTo>
                <a:cubicBezTo>
                  <a:pt x="617" y="957"/>
                  <a:pt x="629" y="954"/>
                  <a:pt x="639" y="949"/>
                </a:cubicBezTo>
                <a:lnTo>
                  <a:pt x="639" y="949"/>
                </a:lnTo>
                <a:cubicBezTo>
                  <a:pt x="663" y="938"/>
                  <a:pt x="675" y="917"/>
                  <a:pt x="674" y="890"/>
                </a:cubicBezTo>
                <a:lnTo>
                  <a:pt x="674" y="890"/>
                </a:lnTo>
                <a:cubicBezTo>
                  <a:pt x="674" y="876"/>
                  <a:pt x="668" y="862"/>
                  <a:pt x="658" y="852"/>
                </a:cubicBezTo>
                <a:lnTo>
                  <a:pt x="658" y="852"/>
                </a:lnTo>
                <a:cubicBezTo>
                  <a:pt x="639" y="833"/>
                  <a:pt x="621" y="814"/>
                  <a:pt x="602" y="796"/>
                </a:cubicBezTo>
                <a:lnTo>
                  <a:pt x="602" y="796"/>
                </a:lnTo>
                <a:cubicBezTo>
                  <a:pt x="577" y="771"/>
                  <a:pt x="574" y="732"/>
                  <a:pt x="597" y="704"/>
                </a:cubicBezTo>
                <a:lnTo>
                  <a:pt x="597" y="704"/>
                </a:lnTo>
                <a:cubicBezTo>
                  <a:pt x="605" y="694"/>
                  <a:pt x="622" y="692"/>
                  <a:pt x="630" y="699"/>
                </a:cubicBezTo>
                <a:lnTo>
                  <a:pt x="630" y="699"/>
                </a:lnTo>
                <a:cubicBezTo>
                  <a:pt x="641" y="708"/>
                  <a:pt x="641" y="723"/>
                  <a:pt x="632" y="733"/>
                </a:cubicBezTo>
                <a:lnTo>
                  <a:pt x="632" y="733"/>
                </a:lnTo>
                <a:cubicBezTo>
                  <a:pt x="625" y="741"/>
                  <a:pt x="625" y="754"/>
                  <a:pt x="632" y="762"/>
                </a:cubicBezTo>
                <a:lnTo>
                  <a:pt x="632" y="762"/>
                </a:lnTo>
                <a:cubicBezTo>
                  <a:pt x="664" y="794"/>
                  <a:pt x="696" y="826"/>
                  <a:pt x="729" y="858"/>
                </a:cubicBezTo>
                <a:lnTo>
                  <a:pt x="729" y="858"/>
                </a:lnTo>
                <a:cubicBezTo>
                  <a:pt x="746" y="874"/>
                  <a:pt x="768" y="880"/>
                  <a:pt x="791" y="873"/>
                </a:cubicBezTo>
                <a:lnTo>
                  <a:pt x="791" y="873"/>
                </a:lnTo>
                <a:cubicBezTo>
                  <a:pt x="815" y="865"/>
                  <a:pt x="829" y="849"/>
                  <a:pt x="834" y="824"/>
                </a:cubicBezTo>
                <a:lnTo>
                  <a:pt x="834" y="824"/>
                </a:lnTo>
                <a:cubicBezTo>
                  <a:pt x="839" y="802"/>
                  <a:pt x="832" y="784"/>
                  <a:pt x="818" y="770"/>
                </a:cubicBezTo>
                <a:lnTo>
                  <a:pt x="818" y="770"/>
                </a:lnTo>
                <a:cubicBezTo>
                  <a:pt x="786" y="737"/>
                  <a:pt x="753" y="705"/>
                  <a:pt x="721" y="673"/>
                </a:cubicBezTo>
                <a:lnTo>
                  <a:pt x="721" y="673"/>
                </a:lnTo>
                <a:cubicBezTo>
                  <a:pt x="697" y="648"/>
                  <a:pt x="696" y="608"/>
                  <a:pt x="720" y="582"/>
                </a:cubicBezTo>
                <a:lnTo>
                  <a:pt x="720" y="582"/>
                </a:lnTo>
                <a:cubicBezTo>
                  <a:pt x="728" y="572"/>
                  <a:pt x="744" y="572"/>
                  <a:pt x="754" y="581"/>
                </a:cubicBezTo>
                <a:lnTo>
                  <a:pt x="754" y="581"/>
                </a:lnTo>
                <a:cubicBezTo>
                  <a:pt x="762" y="588"/>
                  <a:pt x="761" y="603"/>
                  <a:pt x="753" y="612"/>
                </a:cubicBezTo>
                <a:lnTo>
                  <a:pt x="753" y="612"/>
                </a:lnTo>
                <a:cubicBezTo>
                  <a:pt x="745" y="621"/>
                  <a:pt x="745" y="633"/>
                  <a:pt x="754" y="641"/>
                </a:cubicBezTo>
                <a:lnTo>
                  <a:pt x="754" y="641"/>
                </a:lnTo>
                <a:cubicBezTo>
                  <a:pt x="800" y="687"/>
                  <a:pt x="845" y="734"/>
                  <a:pt x="892" y="779"/>
                </a:cubicBezTo>
                <a:lnTo>
                  <a:pt x="892" y="779"/>
                </a:lnTo>
                <a:cubicBezTo>
                  <a:pt x="914" y="800"/>
                  <a:pt x="945" y="801"/>
                  <a:pt x="970" y="783"/>
                </a:cubicBezTo>
                <a:lnTo>
                  <a:pt x="970" y="783"/>
                </a:lnTo>
                <a:cubicBezTo>
                  <a:pt x="987" y="772"/>
                  <a:pt x="995" y="755"/>
                  <a:pt x="997" y="735"/>
                </a:cubicBezTo>
                <a:lnTo>
                  <a:pt x="997" y="735"/>
                </a:lnTo>
                <a:cubicBezTo>
                  <a:pt x="998" y="717"/>
                  <a:pt x="991" y="701"/>
                  <a:pt x="979" y="689"/>
                </a:cubicBezTo>
                <a:lnTo>
                  <a:pt x="979" y="689"/>
                </a:lnTo>
                <a:cubicBezTo>
                  <a:pt x="933" y="643"/>
                  <a:pt x="887" y="598"/>
                  <a:pt x="842" y="552"/>
                </a:cubicBezTo>
                <a:lnTo>
                  <a:pt x="842" y="552"/>
                </a:lnTo>
                <a:cubicBezTo>
                  <a:pt x="817" y="527"/>
                  <a:pt x="817" y="487"/>
                  <a:pt x="841" y="461"/>
                </a:cubicBezTo>
                <a:lnTo>
                  <a:pt x="841" y="461"/>
                </a:lnTo>
                <a:cubicBezTo>
                  <a:pt x="849" y="451"/>
                  <a:pt x="865" y="451"/>
                  <a:pt x="874" y="459"/>
                </a:cubicBezTo>
                <a:lnTo>
                  <a:pt x="874" y="459"/>
                </a:lnTo>
                <a:cubicBezTo>
                  <a:pt x="882" y="467"/>
                  <a:pt x="882" y="482"/>
                  <a:pt x="874" y="491"/>
                </a:cubicBezTo>
                <a:lnTo>
                  <a:pt x="874" y="491"/>
                </a:lnTo>
                <a:cubicBezTo>
                  <a:pt x="865" y="501"/>
                  <a:pt x="865" y="511"/>
                  <a:pt x="875" y="520"/>
                </a:cubicBezTo>
                <a:lnTo>
                  <a:pt x="875" y="520"/>
                </a:lnTo>
                <a:cubicBezTo>
                  <a:pt x="934" y="580"/>
                  <a:pt x="993" y="639"/>
                  <a:pt x="1053" y="698"/>
                </a:cubicBezTo>
                <a:lnTo>
                  <a:pt x="1053" y="698"/>
                </a:lnTo>
                <a:cubicBezTo>
                  <a:pt x="1076" y="720"/>
                  <a:pt x="1105" y="721"/>
                  <a:pt x="1131" y="703"/>
                </a:cubicBezTo>
                <a:lnTo>
                  <a:pt x="1131" y="703"/>
                </a:lnTo>
                <a:cubicBezTo>
                  <a:pt x="1148" y="691"/>
                  <a:pt x="1157" y="674"/>
                  <a:pt x="1158" y="654"/>
                </a:cubicBezTo>
                <a:lnTo>
                  <a:pt x="1158" y="654"/>
                </a:lnTo>
                <a:cubicBezTo>
                  <a:pt x="1159" y="637"/>
                  <a:pt x="1153" y="621"/>
                  <a:pt x="1140" y="608"/>
                </a:cubicBezTo>
                <a:lnTo>
                  <a:pt x="1140" y="608"/>
                </a:lnTo>
                <a:cubicBezTo>
                  <a:pt x="1052" y="520"/>
                  <a:pt x="964" y="431"/>
                  <a:pt x="876" y="344"/>
                </a:cubicBezTo>
                <a:lnTo>
                  <a:pt x="876" y="344"/>
                </a:lnTo>
                <a:cubicBezTo>
                  <a:pt x="853" y="321"/>
                  <a:pt x="824" y="309"/>
                  <a:pt x="792" y="305"/>
                </a:cubicBezTo>
                <a:lnTo>
                  <a:pt x="792" y="305"/>
                </a:lnTo>
                <a:cubicBezTo>
                  <a:pt x="747" y="299"/>
                  <a:pt x="710" y="312"/>
                  <a:pt x="677" y="341"/>
                </a:cubicBezTo>
                <a:lnTo>
                  <a:pt x="677" y="341"/>
                </a:lnTo>
                <a:cubicBezTo>
                  <a:pt x="666" y="350"/>
                  <a:pt x="657" y="359"/>
                  <a:pt x="647" y="368"/>
                </a:cubicBezTo>
                <a:lnTo>
                  <a:pt x="647" y="368"/>
                </a:lnTo>
                <a:cubicBezTo>
                  <a:pt x="592" y="424"/>
                  <a:pt x="536" y="479"/>
                  <a:pt x="480" y="535"/>
                </a:cubicBezTo>
                <a:lnTo>
                  <a:pt x="480" y="535"/>
                </a:lnTo>
                <a:cubicBezTo>
                  <a:pt x="444" y="572"/>
                  <a:pt x="380" y="576"/>
                  <a:pt x="339" y="543"/>
                </a:cubicBezTo>
                <a:lnTo>
                  <a:pt x="339" y="543"/>
                </a:lnTo>
                <a:cubicBezTo>
                  <a:pt x="317" y="525"/>
                  <a:pt x="302" y="501"/>
                  <a:pt x="299" y="471"/>
                </a:cubicBezTo>
                <a:lnTo>
                  <a:pt x="299" y="471"/>
                </a:lnTo>
                <a:cubicBezTo>
                  <a:pt x="295" y="436"/>
                  <a:pt x="305" y="406"/>
                  <a:pt x="330" y="381"/>
                </a:cubicBezTo>
                <a:lnTo>
                  <a:pt x="330" y="381"/>
                </a:lnTo>
                <a:cubicBezTo>
                  <a:pt x="411" y="301"/>
                  <a:pt x="491" y="220"/>
                  <a:pt x="572" y="140"/>
                </a:cubicBezTo>
                <a:lnTo>
                  <a:pt x="572" y="140"/>
                </a:lnTo>
                <a:cubicBezTo>
                  <a:pt x="574" y="138"/>
                  <a:pt x="577" y="136"/>
                  <a:pt x="581" y="132"/>
                </a:cubicBezTo>
                <a:lnTo>
                  <a:pt x="216" y="132"/>
                </a:lnTo>
                <a:lnTo>
                  <a:pt x="216" y="654"/>
                </a:lnTo>
                <a:lnTo>
                  <a:pt x="216" y="654"/>
                </a:lnTo>
                <a:cubicBezTo>
                  <a:pt x="250" y="657"/>
                  <a:pt x="282" y="668"/>
                  <a:pt x="310" y="686"/>
                </a:cubicBezTo>
                <a:lnTo>
                  <a:pt x="310" y="686"/>
                </a:lnTo>
                <a:cubicBezTo>
                  <a:pt x="318" y="691"/>
                  <a:pt x="325" y="696"/>
                  <a:pt x="332" y="703"/>
                </a:cubicBezTo>
                <a:lnTo>
                  <a:pt x="332" y="703"/>
                </a:lnTo>
                <a:cubicBezTo>
                  <a:pt x="361" y="732"/>
                  <a:pt x="391" y="762"/>
                  <a:pt x="421" y="791"/>
                </a:cubicBezTo>
                <a:lnTo>
                  <a:pt x="421" y="791"/>
                </a:lnTo>
                <a:cubicBezTo>
                  <a:pt x="429" y="799"/>
                  <a:pt x="429" y="815"/>
                  <a:pt x="424" y="821"/>
                </a:cubicBezTo>
                <a:lnTo>
                  <a:pt x="424" y="821"/>
                </a:lnTo>
                <a:cubicBezTo>
                  <a:pt x="415" y="831"/>
                  <a:pt x="403" y="833"/>
                  <a:pt x="393" y="826"/>
                </a:cubicBezTo>
                <a:lnTo>
                  <a:pt x="393" y="826"/>
                </a:lnTo>
                <a:cubicBezTo>
                  <a:pt x="390" y="824"/>
                  <a:pt x="387" y="822"/>
                  <a:pt x="385" y="820"/>
                </a:cubicBezTo>
                <a:lnTo>
                  <a:pt x="385" y="820"/>
                </a:lnTo>
                <a:cubicBezTo>
                  <a:pt x="359" y="794"/>
                  <a:pt x="333" y="769"/>
                  <a:pt x="308" y="742"/>
                </a:cubicBezTo>
                <a:lnTo>
                  <a:pt x="308" y="742"/>
                </a:lnTo>
                <a:cubicBezTo>
                  <a:pt x="286" y="720"/>
                  <a:pt x="258" y="708"/>
                  <a:pt x="228" y="701"/>
                </a:cubicBezTo>
                <a:lnTo>
                  <a:pt x="228" y="701"/>
                </a:lnTo>
                <a:cubicBezTo>
                  <a:pt x="224" y="700"/>
                  <a:pt x="220" y="701"/>
                  <a:pt x="215" y="701"/>
                </a:cubicBezTo>
                <a:lnTo>
                  <a:pt x="215" y="701"/>
                </a:lnTo>
                <a:cubicBezTo>
                  <a:pt x="215" y="714"/>
                  <a:pt x="216" y="728"/>
                  <a:pt x="215" y="742"/>
                </a:cubicBezTo>
                <a:lnTo>
                  <a:pt x="215" y="742"/>
                </a:lnTo>
                <a:cubicBezTo>
                  <a:pt x="215" y="751"/>
                  <a:pt x="215" y="760"/>
                  <a:pt x="214" y="769"/>
                </a:cubicBezTo>
                <a:lnTo>
                  <a:pt x="214" y="769"/>
                </a:lnTo>
                <a:cubicBezTo>
                  <a:pt x="211" y="780"/>
                  <a:pt x="204" y="785"/>
                  <a:pt x="192" y="785"/>
                </a:cubicBezTo>
                <a:lnTo>
                  <a:pt x="192" y="785"/>
                </a:lnTo>
                <a:cubicBezTo>
                  <a:pt x="173" y="785"/>
                  <a:pt x="154" y="785"/>
                  <a:pt x="135" y="785"/>
                </a:cubicBezTo>
                <a:lnTo>
                  <a:pt x="135" y="785"/>
                </a:lnTo>
                <a:cubicBezTo>
                  <a:pt x="130" y="785"/>
                  <a:pt x="127" y="786"/>
                  <a:pt x="125" y="792"/>
                </a:cubicBezTo>
                <a:lnTo>
                  <a:pt x="125" y="792"/>
                </a:lnTo>
                <a:cubicBezTo>
                  <a:pt x="113" y="835"/>
                  <a:pt x="83" y="859"/>
                  <a:pt x="41" y="869"/>
                </a:cubicBezTo>
                <a:lnTo>
                  <a:pt x="41" y="869"/>
                </a:lnTo>
                <a:cubicBezTo>
                  <a:pt x="35" y="870"/>
                  <a:pt x="28" y="871"/>
                  <a:pt x="21" y="871"/>
                </a:cubicBezTo>
                <a:lnTo>
                  <a:pt x="21" y="871"/>
                </a:lnTo>
                <a:cubicBezTo>
                  <a:pt x="11" y="870"/>
                  <a:pt x="4" y="863"/>
                  <a:pt x="0" y="854"/>
                </a:cubicBezTo>
                <a:lnTo>
                  <a:pt x="0" y="102"/>
                </a:lnTo>
                <a:lnTo>
                  <a:pt x="0" y="102"/>
                </a:lnTo>
                <a:cubicBezTo>
                  <a:pt x="5" y="89"/>
                  <a:pt x="15" y="87"/>
                  <a:pt x="28" y="87"/>
                </a:cubicBezTo>
                <a:lnTo>
                  <a:pt x="28" y="87"/>
                </a:lnTo>
                <a:cubicBezTo>
                  <a:pt x="224" y="87"/>
                  <a:pt x="419" y="87"/>
                  <a:pt x="615" y="87"/>
                </a:cubicBezTo>
                <a:lnTo>
                  <a:pt x="615" y="87"/>
                </a:lnTo>
                <a:cubicBezTo>
                  <a:pt x="622" y="87"/>
                  <a:pt x="627" y="85"/>
                  <a:pt x="633" y="80"/>
                </a:cubicBezTo>
                <a:lnTo>
                  <a:pt x="633" y="80"/>
                </a:lnTo>
                <a:cubicBezTo>
                  <a:pt x="641" y="71"/>
                  <a:pt x="650" y="63"/>
                  <a:pt x="660" y="56"/>
                </a:cubicBezTo>
                <a:lnTo>
                  <a:pt x="660" y="56"/>
                </a:lnTo>
                <a:cubicBezTo>
                  <a:pt x="707" y="21"/>
                  <a:pt x="760" y="2"/>
                  <a:pt x="818" y="1"/>
                </a:cubicBezTo>
                <a:lnTo>
                  <a:pt x="818" y="1"/>
                </a:lnTo>
                <a:cubicBezTo>
                  <a:pt x="882" y="0"/>
                  <a:pt x="945" y="1"/>
                  <a:pt x="1009" y="0"/>
                </a:cubicBezTo>
                <a:lnTo>
                  <a:pt x="1009" y="0"/>
                </a:lnTo>
                <a:cubicBezTo>
                  <a:pt x="1022" y="0"/>
                  <a:pt x="1032" y="12"/>
                  <a:pt x="1033" y="24"/>
                </a:cubicBezTo>
                <a:lnTo>
                  <a:pt x="1033" y="24"/>
                </a:lnTo>
                <a:cubicBezTo>
                  <a:pt x="1033" y="35"/>
                  <a:pt x="1020" y="45"/>
                  <a:pt x="1009" y="45"/>
                </a:cubicBezTo>
                <a:lnTo>
                  <a:pt x="1009" y="45"/>
                </a:lnTo>
                <a:cubicBezTo>
                  <a:pt x="956" y="44"/>
                  <a:pt x="902" y="44"/>
                  <a:pt x="849" y="45"/>
                </a:cubicBezTo>
                <a:lnTo>
                  <a:pt x="849" y="45"/>
                </a:lnTo>
                <a:cubicBezTo>
                  <a:pt x="826" y="45"/>
                  <a:pt x="801" y="47"/>
                  <a:pt x="778" y="51"/>
                </a:cubicBezTo>
                <a:lnTo>
                  <a:pt x="778" y="51"/>
                </a:lnTo>
                <a:cubicBezTo>
                  <a:pt x="738" y="58"/>
                  <a:pt x="701" y="76"/>
                  <a:pt x="672" y="105"/>
                </a:cubicBezTo>
                <a:lnTo>
                  <a:pt x="672" y="105"/>
                </a:lnTo>
                <a:cubicBezTo>
                  <a:pt x="568" y="207"/>
                  <a:pt x="466" y="310"/>
                  <a:pt x="363" y="413"/>
                </a:cubicBezTo>
                <a:lnTo>
                  <a:pt x="363" y="413"/>
                </a:lnTo>
                <a:cubicBezTo>
                  <a:pt x="343" y="433"/>
                  <a:pt x="338" y="455"/>
                  <a:pt x="348" y="480"/>
                </a:cubicBezTo>
                <a:lnTo>
                  <a:pt x="348" y="480"/>
                </a:lnTo>
                <a:cubicBezTo>
                  <a:pt x="363" y="521"/>
                  <a:pt x="415" y="536"/>
                  <a:pt x="448" y="504"/>
                </a:cubicBezTo>
                <a:lnTo>
                  <a:pt x="448" y="504"/>
                </a:lnTo>
                <a:cubicBezTo>
                  <a:pt x="511" y="441"/>
                  <a:pt x="573" y="378"/>
                  <a:pt x="636" y="317"/>
                </a:cubicBezTo>
                <a:lnTo>
                  <a:pt x="636" y="317"/>
                </a:lnTo>
                <a:cubicBezTo>
                  <a:pt x="650" y="302"/>
                  <a:pt x="668" y="290"/>
                  <a:pt x="686" y="280"/>
                </a:cubicBezTo>
                <a:lnTo>
                  <a:pt x="686" y="280"/>
                </a:lnTo>
                <a:cubicBezTo>
                  <a:pt x="722" y="261"/>
                  <a:pt x="761" y="256"/>
                  <a:pt x="802" y="261"/>
                </a:cubicBezTo>
                <a:lnTo>
                  <a:pt x="802" y="261"/>
                </a:lnTo>
                <a:cubicBezTo>
                  <a:pt x="843" y="266"/>
                  <a:pt x="879" y="284"/>
                  <a:pt x="909" y="313"/>
                </a:cubicBezTo>
                <a:lnTo>
                  <a:pt x="909" y="313"/>
                </a:lnTo>
                <a:cubicBezTo>
                  <a:pt x="993" y="395"/>
                  <a:pt x="1076" y="479"/>
                  <a:pt x="1159" y="562"/>
                </a:cubicBezTo>
                <a:lnTo>
                  <a:pt x="1159" y="562"/>
                </a:lnTo>
                <a:cubicBezTo>
                  <a:pt x="1161" y="565"/>
                  <a:pt x="1165" y="568"/>
                  <a:pt x="1168" y="568"/>
                </a:cubicBezTo>
                <a:lnTo>
                  <a:pt x="1168" y="568"/>
                </a:lnTo>
                <a:cubicBezTo>
                  <a:pt x="1192" y="569"/>
                  <a:pt x="1217" y="569"/>
                  <a:pt x="1243" y="569"/>
                </a:cubicBezTo>
                <a:lnTo>
                  <a:pt x="1243" y="45"/>
                </a:lnTo>
                <a:lnTo>
                  <a:pt x="1235" y="45"/>
                </a:lnTo>
                <a:lnTo>
                  <a:pt x="1096" y="45"/>
                </a:lnTo>
                <a:lnTo>
                  <a:pt x="1096" y="45"/>
                </a:lnTo>
                <a:cubicBezTo>
                  <a:pt x="1087" y="45"/>
                  <a:pt x="1080" y="42"/>
                  <a:pt x="1076" y="35"/>
                </a:cubicBezTo>
                <a:lnTo>
                  <a:pt x="1076" y="35"/>
                </a:lnTo>
                <a:cubicBezTo>
                  <a:pt x="1067" y="17"/>
                  <a:pt x="1077" y="1"/>
                  <a:pt x="1096" y="1"/>
                </a:cubicBezTo>
                <a:lnTo>
                  <a:pt x="1096" y="1"/>
                </a:lnTo>
                <a:cubicBezTo>
                  <a:pt x="1208" y="1"/>
                  <a:pt x="1320" y="1"/>
                  <a:pt x="1432" y="1"/>
                </a:cubicBezTo>
                <a:lnTo>
                  <a:pt x="1432" y="1"/>
                </a:lnTo>
                <a:cubicBezTo>
                  <a:pt x="1446" y="1"/>
                  <a:pt x="1454" y="6"/>
                  <a:pt x="1459" y="17"/>
                </a:cubicBezTo>
                <a:lnTo>
                  <a:pt x="1459" y="17"/>
                </a:lnTo>
                <a:cubicBezTo>
                  <a:pt x="1458" y="268"/>
                  <a:pt x="1458" y="518"/>
                  <a:pt x="1458" y="768"/>
                </a:cubicBezTo>
                <a:close/>
                <a:moveTo>
                  <a:pt x="43" y="131"/>
                </a:moveTo>
                <a:lnTo>
                  <a:pt x="43" y="820"/>
                </a:lnTo>
                <a:lnTo>
                  <a:pt x="43" y="820"/>
                </a:lnTo>
                <a:cubicBezTo>
                  <a:pt x="69" y="813"/>
                  <a:pt x="84" y="787"/>
                  <a:pt x="84" y="759"/>
                </a:cubicBezTo>
                <a:lnTo>
                  <a:pt x="84" y="759"/>
                </a:lnTo>
                <a:cubicBezTo>
                  <a:pt x="85" y="553"/>
                  <a:pt x="85" y="347"/>
                  <a:pt x="85" y="141"/>
                </a:cubicBezTo>
                <a:lnTo>
                  <a:pt x="85" y="132"/>
                </a:lnTo>
                <a:lnTo>
                  <a:pt x="85" y="132"/>
                </a:lnTo>
                <a:cubicBezTo>
                  <a:pt x="70" y="131"/>
                  <a:pt x="57" y="131"/>
                  <a:pt x="43" y="131"/>
                </a:cubicBezTo>
                <a:close/>
                <a:moveTo>
                  <a:pt x="1372" y="45"/>
                </a:moveTo>
                <a:lnTo>
                  <a:pt x="1372" y="57"/>
                </a:lnTo>
                <a:lnTo>
                  <a:pt x="1372" y="673"/>
                </a:lnTo>
                <a:lnTo>
                  <a:pt x="1372" y="673"/>
                </a:lnTo>
                <a:cubicBezTo>
                  <a:pt x="1372" y="679"/>
                  <a:pt x="1373" y="685"/>
                  <a:pt x="1374" y="691"/>
                </a:cubicBezTo>
                <a:lnTo>
                  <a:pt x="1374" y="691"/>
                </a:lnTo>
                <a:cubicBezTo>
                  <a:pt x="1380" y="711"/>
                  <a:pt x="1392" y="726"/>
                  <a:pt x="1412" y="735"/>
                </a:cubicBezTo>
                <a:lnTo>
                  <a:pt x="1412" y="45"/>
                </a:lnTo>
                <a:lnTo>
                  <a:pt x="1412" y="45"/>
                </a:lnTo>
                <a:cubicBezTo>
                  <a:pt x="1399" y="45"/>
                  <a:pt x="1386" y="45"/>
                  <a:pt x="1372" y="45"/>
                </a:cubicBezTo>
                <a:close/>
                <a:moveTo>
                  <a:pt x="1328" y="46"/>
                </a:moveTo>
                <a:lnTo>
                  <a:pt x="1289" y="46"/>
                </a:lnTo>
                <a:lnTo>
                  <a:pt x="1289" y="654"/>
                </a:lnTo>
                <a:lnTo>
                  <a:pt x="1328" y="654"/>
                </a:lnTo>
                <a:lnTo>
                  <a:pt x="1328" y="46"/>
                </a:lnTo>
                <a:close/>
                <a:moveTo>
                  <a:pt x="168" y="740"/>
                </a:moveTo>
                <a:lnTo>
                  <a:pt x="168" y="132"/>
                </a:lnTo>
                <a:lnTo>
                  <a:pt x="129" y="132"/>
                </a:lnTo>
                <a:lnTo>
                  <a:pt x="129" y="740"/>
                </a:lnTo>
                <a:lnTo>
                  <a:pt x="168" y="74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228;p26">
            <a:extLst>
              <a:ext uri="{FF2B5EF4-FFF2-40B4-BE49-F238E27FC236}">
                <a16:creationId xmlns:a16="http://schemas.microsoft.com/office/drawing/2014/main" id="{C294719C-69B4-0917-72CE-87D697C7F2A9}"/>
              </a:ext>
            </a:extLst>
          </p:cNvPr>
          <p:cNvSpPr/>
          <p:nvPr/>
        </p:nvSpPr>
        <p:spPr>
          <a:xfrm rot="10800000">
            <a:off x="7691247" y="4204915"/>
            <a:ext cx="194100" cy="194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antari"/>
              <a:ea typeface="Gantari"/>
              <a:cs typeface="Gantari"/>
              <a:sym typeface="Gantari"/>
            </a:endParaRPr>
          </a:p>
        </p:txBody>
      </p:sp>
      <p:sp>
        <p:nvSpPr>
          <p:cNvPr id="31" name="Google Shape;229;p26">
            <a:extLst>
              <a:ext uri="{FF2B5EF4-FFF2-40B4-BE49-F238E27FC236}">
                <a16:creationId xmlns:a16="http://schemas.microsoft.com/office/drawing/2014/main" id="{12B92A06-66B0-EB1A-B772-E30B0C2FEBDF}"/>
              </a:ext>
            </a:extLst>
          </p:cNvPr>
          <p:cNvSpPr/>
          <p:nvPr/>
        </p:nvSpPr>
        <p:spPr>
          <a:xfrm rot="10800000">
            <a:off x="1045072" y="4205165"/>
            <a:ext cx="194100" cy="194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antari"/>
              <a:ea typeface="Gantari"/>
              <a:cs typeface="Gantari"/>
              <a:sym typeface="Gantari"/>
            </a:endParaRPr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9BD5B9DC-85BD-E887-87D3-C558B3842F36}"/>
              </a:ext>
            </a:extLst>
          </p:cNvPr>
          <p:cNvGrpSpPr/>
          <p:nvPr/>
        </p:nvGrpSpPr>
        <p:grpSpPr>
          <a:xfrm>
            <a:off x="6083214" y="1507060"/>
            <a:ext cx="1608032" cy="1315089"/>
            <a:chOff x="6757536" y="1525313"/>
            <a:chExt cx="2059068" cy="2059069"/>
          </a:xfrm>
        </p:grpSpPr>
        <p:pic>
          <p:nvPicPr>
            <p:cNvPr id="10" name="Picture 10" descr="Index of /images/flaticon-png/big">
              <a:extLst>
                <a:ext uri="{FF2B5EF4-FFF2-40B4-BE49-F238E27FC236}">
                  <a16:creationId xmlns:a16="http://schemas.microsoft.com/office/drawing/2014/main" id="{2B654983-CA0A-300D-9C68-427429CE9A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57536" y="1525313"/>
              <a:ext cx="2059068" cy="20590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Imagen 10">
              <a:extLst>
                <a:ext uri="{FF2B5EF4-FFF2-40B4-BE49-F238E27FC236}">
                  <a16:creationId xmlns:a16="http://schemas.microsoft.com/office/drawing/2014/main" id="{724A4EF2-7DE3-4773-74BB-93338CC64AC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812732" y="1835608"/>
              <a:ext cx="1962462" cy="1194917"/>
            </a:xfrm>
            <a:prstGeom prst="roundRect">
              <a:avLst>
                <a:gd name="adj" fmla="val 3202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/>
          </p:spPr>
        </p:pic>
      </p:grpSp>
      <p:pic>
        <p:nvPicPr>
          <p:cNvPr id="13" name="Picture 6" descr="Building a Vue 3 Chat App with vue-advanced-chat | ChatKitty">
            <a:extLst>
              <a:ext uri="{FF2B5EF4-FFF2-40B4-BE49-F238E27FC236}">
                <a16:creationId xmlns:a16="http://schemas.microsoft.com/office/drawing/2014/main" id="{0D3E9723-D555-88BE-3F41-6579A84B4E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79" t="22426" r="4032" b="17447"/>
          <a:stretch/>
        </p:blipFill>
        <p:spPr bwMode="auto">
          <a:xfrm>
            <a:off x="6083215" y="2920105"/>
            <a:ext cx="1575692" cy="640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PostgreSQL – Un poco de historia y características notables – SQL Training">
            <a:extLst>
              <a:ext uri="{FF2B5EF4-FFF2-40B4-BE49-F238E27FC236}">
                <a16:creationId xmlns:a16="http://schemas.microsoft.com/office/drawing/2014/main" id="{18CD815F-EEE5-97F3-6E54-B65CDB22B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912" y="2058757"/>
            <a:ext cx="1103662" cy="1015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8"/>
          <p:cNvSpPr/>
          <p:nvPr/>
        </p:nvSpPr>
        <p:spPr>
          <a:xfrm>
            <a:off x="1967350" y="8811950"/>
            <a:ext cx="1587" cy="1587"/>
          </a:xfrm>
          <a:custGeom>
            <a:avLst/>
            <a:gdLst/>
            <a:ahLst/>
            <a:cxnLst/>
            <a:rect l="l" t="t" r="r" b="b"/>
            <a:pathLst>
              <a:path w="2" h="1" extrusionOk="0">
                <a:moveTo>
                  <a:pt x="0" y="0"/>
                </a:moveTo>
                <a:lnTo>
                  <a:pt x="0" y="0"/>
                </a:lnTo>
                <a:lnTo>
                  <a:pt x="1" y="0"/>
                </a:lnTo>
                <a:lnTo>
                  <a:pt x="1" y="0"/>
                </a:ln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FFB02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28"/>
          <p:cNvSpPr/>
          <p:nvPr/>
        </p:nvSpPr>
        <p:spPr>
          <a:xfrm>
            <a:off x="1967350" y="8811950"/>
            <a:ext cx="1587" cy="1587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FB02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2" name="Google Shape;292;p28"/>
          <p:cNvGrpSpPr/>
          <p:nvPr/>
        </p:nvGrpSpPr>
        <p:grpSpPr>
          <a:xfrm>
            <a:off x="5995360" y="2170344"/>
            <a:ext cx="1638422" cy="1665579"/>
            <a:chOff x="6077775" y="1957625"/>
            <a:chExt cx="2048027" cy="2081974"/>
          </a:xfrm>
        </p:grpSpPr>
        <p:sp>
          <p:nvSpPr>
            <p:cNvPr id="293" name="Google Shape;293;p28"/>
            <p:cNvSpPr/>
            <p:nvPr/>
          </p:nvSpPr>
          <p:spPr>
            <a:xfrm>
              <a:off x="7314734" y="2025497"/>
              <a:ext cx="811069" cy="1067283"/>
            </a:xfrm>
            <a:custGeom>
              <a:avLst/>
              <a:gdLst/>
              <a:ahLst/>
              <a:cxnLst/>
              <a:rect l="l" t="t" r="r" b="b"/>
              <a:pathLst>
                <a:path w="2107" h="2774" extrusionOk="0">
                  <a:moveTo>
                    <a:pt x="1598" y="966"/>
                  </a:moveTo>
                  <a:lnTo>
                    <a:pt x="1598" y="966"/>
                  </a:lnTo>
                  <a:cubicBezTo>
                    <a:pt x="1268" y="512"/>
                    <a:pt x="802" y="173"/>
                    <a:pt x="268" y="0"/>
                  </a:cubicBezTo>
                  <a:lnTo>
                    <a:pt x="267" y="5"/>
                  </a:lnTo>
                  <a:lnTo>
                    <a:pt x="391" y="488"/>
                  </a:lnTo>
                  <a:lnTo>
                    <a:pt x="1" y="826"/>
                  </a:lnTo>
                  <a:lnTo>
                    <a:pt x="0" y="830"/>
                  </a:lnTo>
                  <a:lnTo>
                    <a:pt x="0" y="830"/>
                  </a:lnTo>
                  <a:cubicBezTo>
                    <a:pt x="715" y="1062"/>
                    <a:pt x="1233" y="1735"/>
                    <a:pt x="1234" y="2529"/>
                  </a:cubicBezTo>
                  <a:lnTo>
                    <a:pt x="1670" y="2773"/>
                  </a:lnTo>
                  <a:lnTo>
                    <a:pt x="2106" y="2529"/>
                  </a:lnTo>
                  <a:lnTo>
                    <a:pt x="2106" y="2529"/>
                  </a:lnTo>
                  <a:cubicBezTo>
                    <a:pt x="2106" y="1967"/>
                    <a:pt x="1928" y="1420"/>
                    <a:pt x="1598" y="966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28"/>
            <p:cNvSpPr/>
            <p:nvPr/>
          </p:nvSpPr>
          <p:spPr>
            <a:xfrm>
              <a:off x="6272905" y="1957625"/>
              <a:ext cx="1192846" cy="637999"/>
            </a:xfrm>
            <a:custGeom>
              <a:avLst/>
              <a:gdLst/>
              <a:ahLst/>
              <a:cxnLst/>
              <a:rect l="l" t="t" r="r" b="b"/>
              <a:pathLst>
                <a:path w="3098" h="1656" extrusionOk="0">
                  <a:moveTo>
                    <a:pt x="2153" y="916"/>
                  </a:moveTo>
                  <a:lnTo>
                    <a:pt x="2153" y="916"/>
                  </a:lnTo>
                  <a:cubicBezTo>
                    <a:pt x="2345" y="916"/>
                    <a:pt x="2530" y="947"/>
                    <a:pt x="2703" y="1003"/>
                  </a:cubicBezTo>
                  <a:lnTo>
                    <a:pt x="3097" y="662"/>
                  </a:lnTo>
                  <a:lnTo>
                    <a:pt x="2971" y="173"/>
                  </a:lnTo>
                  <a:lnTo>
                    <a:pt x="2971" y="173"/>
                  </a:lnTo>
                  <a:cubicBezTo>
                    <a:pt x="2438" y="0"/>
                    <a:pt x="1862" y="1"/>
                    <a:pt x="1328" y="175"/>
                  </a:cubicBezTo>
                  <a:lnTo>
                    <a:pt x="1328" y="175"/>
                  </a:lnTo>
                  <a:cubicBezTo>
                    <a:pt x="795" y="349"/>
                    <a:pt x="330" y="688"/>
                    <a:pt x="0" y="1142"/>
                  </a:cubicBezTo>
                  <a:lnTo>
                    <a:pt x="707" y="1655"/>
                  </a:lnTo>
                  <a:lnTo>
                    <a:pt x="707" y="1655"/>
                  </a:lnTo>
                  <a:cubicBezTo>
                    <a:pt x="1032" y="1207"/>
                    <a:pt x="1558" y="916"/>
                    <a:pt x="2153" y="916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28"/>
            <p:cNvSpPr/>
            <p:nvPr/>
          </p:nvSpPr>
          <p:spPr>
            <a:xfrm>
              <a:off x="6077775" y="2397097"/>
              <a:ext cx="468314" cy="1203041"/>
            </a:xfrm>
            <a:custGeom>
              <a:avLst/>
              <a:gdLst/>
              <a:ahLst/>
              <a:cxnLst/>
              <a:rect l="l" t="t" r="r" b="b"/>
              <a:pathLst>
                <a:path w="1217" h="3126" extrusionOk="0">
                  <a:moveTo>
                    <a:pt x="873" y="1560"/>
                  </a:moveTo>
                  <a:lnTo>
                    <a:pt x="873" y="1560"/>
                  </a:lnTo>
                  <a:cubicBezTo>
                    <a:pt x="873" y="1169"/>
                    <a:pt x="1000" y="807"/>
                    <a:pt x="1214" y="512"/>
                  </a:cubicBezTo>
                  <a:lnTo>
                    <a:pt x="933" y="11"/>
                  </a:lnTo>
                  <a:lnTo>
                    <a:pt x="507" y="0"/>
                  </a:lnTo>
                  <a:lnTo>
                    <a:pt x="507" y="0"/>
                  </a:lnTo>
                  <a:cubicBezTo>
                    <a:pt x="177" y="455"/>
                    <a:pt x="0" y="1002"/>
                    <a:pt x="1" y="1563"/>
                  </a:cubicBezTo>
                  <a:lnTo>
                    <a:pt x="1" y="1563"/>
                  </a:lnTo>
                  <a:cubicBezTo>
                    <a:pt x="1" y="2124"/>
                    <a:pt x="179" y="2671"/>
                    <a:pt x="510" y="3125"/>
                  </a:cubicBezTo>
                  <a:lnTo>
                    <a:pt x="1216" y="2612"/>
                  </a:lnTo>
                  <a:lnTo>
                    <a:pt x="1216" y="2612"/>
                  </a:lnTo>
                  <a:cubicBezTo>
                    <a:pt x="1001" y="2317"/>
                    <a:pt x="873" y="1954"/>
                    <a:pt x="873" y="156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28"/>
            <p:cNvSpPr/>
            <p:nvPr/>
          </p:nvSpPr>
          <p:spPr>
            <a:xfrm>
              <a:off x="6274603" y="3403301"/>
              <a:ext cx="1143631" cy="636298"/>
            </a:xfrm>
            <a:custGeom>
              <a:avLst/>
              <a:gdLst/>
              <a:ahLst/>
              <a:cxnLst/>
              <a:rect l="l" t="t" r="r" b="b"/>
              <a:pathLst>
                <a:path w="2973" h="1653" extrusionOk="0">
                  <a:moveTo>
                    <a:pt x="2150" y="736"/>
                  </a:moveTo>
                  <a:lnTo>
                    <a:pt x="2150" y="736"/>
                  </a:lnTo>
                  <a:cubicBezTo>
                    <a:pt x="1557" y="736"/>
                    <a:pt x="1031" y="446"/>
                    <a:pt x="706" y="0"/>
                  </a:cubicBezTo>
                  <a:lnTo>
                    <a:pt x="277" y="15"/>
                  </a:lnTo>
                  <a:lnTo>
                    <a:pt x="0" y="514"/>
                  </a:lnTo>
                  <a:lnTo>
                    <a:pt x="0" y="514"/>
                  </a:lnTo>
                  <a:cubicBezTo>
                    <a:pt x="331" y="968"/>
                    <a:pt x="796" y="1306"/>
                    <a:pt x="1330" y="1479"/>
                  </a:cubicBezTo>
                  <a:lnTo>
                    <a:pt x="1330" y="1479"/>
                  </a:lnTo>
                  <a:cubicBezTo>
                    <a:pt x="1864" y="1652"/>
                    <a:pt x="2440" y="1652"/>
                    <a:pt x="2972" y="1478"/>
                  </a:cubicBezTo>
                  <a:lnTo>
                    <a:pt x="2703" y="648"/>
                  </a:lnTo>
                  <a:lnTo>
                    <a:pt x="2703" y="648"/>
                  </a:lnTo>
                  <a:cubicBezTo>
                    <a:pt x="2529" y="705"/>
                    <a:pt x="2344" y="736"/>
                    <a:pt x="2150" y="736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28"/>
            <p:cNvSpPr/>
            <p:nvPr/>
          </p:nvSpPr>
          <p:spPr>
            <a:xfrm>
              <a:off x="7272315" y="2997766"/>
              <a:ext cx="851789" cy="973967"/>
            </a:xfrm>
            <a:custGeom>
              <a:avLst/>
              <a:gdLst/>
              <a:ahLst/>
              <a:cxnLst/>
              <a:rect l="l" t="t" r="r" b="b"/>
              <a:pathLst>
                <a:path w="2215" h="2531" extrusionOk="0">
                  <a:moveTo>
                    <a:pt x="2213" y="0"/>
                  </a:moveTo>
                  <a:lnTo>
                    <a:pt x="1778" y="244"/>
                  </a:lnTo>
                  <a:lnTo>
                    <a:pt x="1343" y="0"/>
                  </a:lnTo>
                  <a:lnTo>
                    <a:pt x="1342" y="0"/>
                  </a:lnTo>
                  <a:lnTo>
                    <a:pt x="1342" y="0"/>
                  </a:lnTo>
                  <a:cubicBezTo>
                    <a:pt x="1342" y="794"/>
                    <a:pt x="824" y="1467"/>
                    <a:pt x="109" y="1700"/>
                  </a:cubicBezTo>
                  <a:lnTo>
                    <a:pt x="0" y="2189"/>
                  </a:lnTo>
                  <a:lnTo>
                    <a:pt x="378" y="2530"/>
                  </a:lnTo>
                  <a:lnTo>
                    <a:pt x="378" y="2530"/>
                  </a:lnTo>
                  <a:cubicBezTo>
                    <a:pt x="912" y="2356"/>
                    <a:pt x="1377" y="2017"/>
                    <a:pt x="1707" y="1563"/>
                  </a:cubicBezTo>
                  <a:lnTo>
                    <a:pt x="1707" y="1563"/>
                  </a:lnTo>
                  <a:cubicBezTo>
                    <a:pt x="2036" y="1109"/>
                    <a:pt x="2214" y="562"/>
                    <a:pt x="2214" y="1"/>
                  </a:cubicBezTo>
                  <a:lnTo>
                    <a:pt x="2213" y="1"/>
                  </a:lnTo>
                  <a:lnTo>
                    <a:pt x="2213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9" name="Google Shape;299;p28"/>
          <p:cNvGrpSpPr/>
          <p:nvPr/>
        </p:nvGrpSpPr>
        <p:grpSpPr>
          <a:xfrm>
            <a:off x="6443683" y="2632124"/>
            <a:ext cx="742200" cy="742200"/>
            <a:chOff x="6762463" y="2628425"/>
            <a:chExt cx="742200" cy="742200"/>
          </a:xfrm>
        </p:grpSpPr>
        <p:sp>
          <p:nvSpPr>
            <p:cNvPr id="300" name="Google Shape;300;p28"/>
            <p:cNvSpPr/>
            <p:nvPr/>
          </p:nvSpPr>
          <p:spPr>
            <a:xfrm>
              <a:off x="6762463" y="2628425"/>
              <a:ext cx="742200" cy="742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antari"/>
                <a:ea typeface="Gantari"/>
                <a:cs typeface="Gantari"/>
                <a:sym typeface="Gantari"/>
              </a:endParaRPr>
            </a:p>
          </p:txBody>
        </p:sp>
        <p:sp>
          <p:nvSpPr>
            <p:cNvPr id="301" name="Google Shape;301;p28"/>
            <p:cNvSpPr/>
            <p:nvPr/>
          </p:nvSpPr>
          <p:spPr>
            <a:xfrm>
              <a:off x="6888526" y="2769307"/>
              <a:ext cx="490089" cy="416055"/>
            </a:xfrm>
            <a:custGeom>
              <a:avLst/>
              <a:gdLst/>
              <a:ahLst/>
              <a:cxnLst/>
              <a:rect l="l" t="t" r="r" b="b"/>
              <a:pathLst>
                <a:path w="1461" h="1241" extrusionOk="0">
                  <a:moveTo>
                    <a:pt x="0" y="909"/>
                  </a:moveTo>
                  <a:lnTo>
                    <a:pt x="0" y="909"/>
                  </a:lnTo>
                  <a:cubicBezTo>
                    <a:pt x="7" y="900"/>
                    <a:pt x="15" y="896"/>
                    <a:pt x="27" y="896"/>
                  </a:cubicBezTo>
                  <a:lnTo>
                    <a:pt x="27" y="896"/>
                  </a:lnTo>
                  <a:cubicBezTo>
                    <a:pt x="61" y="897"/>
                    <a:pt x="95" y="896"/>
                    <a:pt x="130" y="896"/>
                  </a:cubicBezTo>
                  <a:lnTo>
                    <a:pt x="130" y="896"/>
                  </a:lnTo>
                  <a:cubicBezTo>
                    <a:pt x="123" y="884"/>
                    <a:pt x="115" y="872"/>
                    <a:pt x="109" y="860"/>
                  </a:cubicBezTo>
                  <a:lnTo>
                    <a:pt x="109" y="860"/>
                  </a:lnTo>
                  <a:cubicBezTo>
                    <a:pt x="89" y="826"/>
                    <a:pt x="72" y="790"/>
                    <a:pt x="61" y="751"/>
                  </a:cubicBezTo>
                  <a:lnTo>
                    <a:pt x="61" y="751"/>
                  </a:lnTo>
                  <a:cubicBezTo>
                    <a:pt x="53" y="721"/>
                    <a:pt x="47" y="690"/>
                    <a:pt x="41" y="660"/>
                  </a:cubicBezTo>
                  <a:lnTo>
                    <a:pt x="41" y="660"/>
                  </a:lnTo>
                  <a:cubicBezTo>
                    <a:pt x="32" y="619"/>
                    <a:pt x="34" y="578"/>
                    <a:pt x="36" y="537"/>
                  </a:cubicBezTo>
                  <a:lnTo>
                    <a:pt x="36" y="537"/>
                  </a:lnTo>
                  <a:cubicBezTo>
                    <a:pt x="38" y="478"/>
                    <a:pt x="52" y="420"/>
                    <a:pt x="74" y="365"/>
                  </a:cubicBezTo>
                  <a:lnTo>
                    <a:pt x="74" y="365"/>
                  </a:lnTo>
                  <a:cubicBezTo>
                    <a:pt x="94" y="314"/>
                    <a:pt x="121" y="268"/>
                    <a:pt x="153" y="225"/>
                  </a:cubicBezTo>
                  <a:lnTo>
                    <a:pt x="153" y="225"/>
                  </a:lnTo>
                  <a:cubicBezTo>
                    <a:pt x="160" y="216"/>
                    <a:pt x="167" y="209"/>
                    <a:pt x="174" y="200"/>
                  </a:cubicBezTo>
                  <a:lnTo>
                    <a:pt x="174" y="200"/>
                  </a:lnTo>
                  <a:cubicBezTo>
                    <a:pt x="180" y="192"/>
                    <a:pt x="198" y="193"/>
                    <a:pt x="205" y="199"/>
                  </a:cubicBezTo>
                  <a:lnTo>
                    <a:pt x="205" y="199"/>
                  </a:lnTo>
                  <a:cubicBezTo>
                    <a:pt x="217" y="209"/>
                    <a:pt x="214" y="223"/>
                    <a:pt x="207" y="232"/>
                  </a:cubicBezTo>
                  <a:lnTo>
                    <a:pt x="207" y="232"/>
                  </a:lnTo>
                  <a:cubicBezTo>
                    <a:pt x="157" y="290"/>
                    <a:pt x="121" y="356"/>
                    <a:pt x="100" y="429"/>
                  </a:cubicBezTo>
                  <a:lnTo>
                    <a:pt x="100" y="429"/>
                  </a:lnTo>
                  <a:cubicBezTo>
                    <a:pt x="92" y="458"/>
                    <a:pt x="88" y="488"/>
                    <a:pt x="83" y="518"/>
                  </a:cubicBezTo>
                  <a:lnTo>
                    <a:pt x="83" y="518"/>
                  </a:lnTo>
                  <a:cubicBezTo>
                    <a:pt x="81" y="529"/>
                    <a:pt x="80" y="542"/>
                    <a:pt x="79" y="554"/>
                  </a:cubicBezTo>
                  <a:lnTo>
                    <a:pt x="248" y="554"/>
                  </a:lnTo>
                  <a:lnTo>
                    <a:pt x="248" y="554"/>
                  </a:lnTo>
                  <a:cubicBezTo>
                    <a:pt x="255" y="463"/>
                    <a:pt x="290" y="385"/>
                    <a:pt x="355" y="320"/>
                  </a:cubicBezTo>
                  <a:lnTo>
                    <a:pt x="355" y="320"/>
                  </a:lnTo>
                  <a:cubicBezTo>
                    <a:pt x="420" y="255"/>
                    <a:pt x="499" y="221"/>
                    <a:pt x="590" y="214"/>
                  </a:cubicBezTo>
                  <a:lnTo>
                    <a:pt x="590" y="45"/>
                  </a:lnTo>
                  <a:lnTo>
                    <a:pt x="590" y="45"/>
                  </a:lnTo>
                  <a:cubicBezTo>
                    <a:pt x="577" y="46"/>
                    <a:pt x="565" y="46"/>
                    <a:pt x="553" y="48"/>
                  </a:cubicBezTo>
                  <a:lnTo>
                    <a:pt x="553" y="48"/>
                  </a:lnTo>
                  <a:cubicBezTo>
                    <a:pt x="530" y="51"/>
                    <a:pt x="507" y="55"/>
                    <a:pt x="484" y="60"/>
                  </a:cubicBezTo>
                  <a:lnTo>
                    <a:pt x="484" y="60"/>
                  </a:lnTo>
                  <a:cubicBezTo>
                    <a:pt x="451" y="68"/>
                    <a:pt x="419" y="80"/>
                    <a:pt x="389" y="94"/>
                  </a:cubicBezTo>
                  <a:lnTo>
                    <a:pt x="389" y="94"/>
                  </a:lnTo>
                  <a:cubicBezTo>
                    <a:pt x="354" y="110"/>
                    <a:pt x="322" y="130"/>
                    <a:pt x="291" y="152"/>
                  </a:cubicBezTo>
                  <a:lnTo>
                    <a:pt x="291" y="152"/>
                  </a:lnTo>
                  <a:cubicBezTo>
                    <a:pt x="282" y="158"/>
                    <a:pt x="274" y="166"/>
                    <a:pt x="266" y="173"/>
                  </a:cubicBezTo>
                  <a:lnTo>
                    <a:pt x="266" y="173"/>
                  </a:lnTo>
                  <a:cubicBezTo>
                    <a:pt x="254" y="184"/>
                    <a:pt x="234" y="178"/>
                    <a:pt x="229" y="162"/>
                  </a:cubicBezTo>
                  <a:lnTo>
                    <a:pt x="229" y="162"/>
                  </a:lnTo>
                  <a:cubicBezTo>
                    <a:pt x="226" y="150"/>
                    <a:pt x="231" y="141"/>
                    <a:pt x="240" y="135"/>
                  </a:cubicBezTo>
                  <a:lnTo>
                    <a:pt x="240" y="135"/>
                  </a:lnTo>
                  <a:cubicBezTo>
                    <a:pt x="267" y="115"/>
                    <a:pt x="294" y="95"/>
                    <a:pt x="323" y="78"/>
                  </a:cubicBezTo>
                  <a:lnTo>
                    <a:pt x="323" y="78"/>
                  </a:lnTo>
                  <a:cubicBezTo>
                    <a:pt x="350" y="62"/>
                    <a:pt x="379" y="49"/>
                    <a:pt x="408" y="37"/>
                  </a:cubicBezTo>
                  <a:lnTo>
                    <a:pt x="408" y="37"/>
                  </a:lnTo>
                  <a:cubicBezTo>
                    <a:pt x="437" y="27"/>
                    <a:pt x="466" y="19"/>
                    <a:pt x="496" y="12"/>
                  </a:cubicBezTo>
                  <a:lnTo>
                    <a:pt x="496" y="12"/>
                  </a:lnTo>
                  <a:cubicBezTo>
                    <a:pt x="515" y="7"/>
                    <a:pt x="534" y="6"/>
                    <a:pt x="553" y="4"/>
                  </a:cubicBezTo>
                  <a:lnTo>
                    <a:pt x="553" y="4"/>
                  </a:lnTo>
                  <a:cubicBezTo>
                    <a:pt x="575" y="2"/>
                    <a:pt x="596" y="0"/>
                    <a:pt x="617" y="0"/>
                  </a:cubicBezTo>
                  <a:lnTo>
                    <a:pt x="617" y="0"/>
                  </a:lnTo>
                  <a:cubicBezTo>
                    <a:pt x="668" y="0"/>
                    <a:pt x="718" y="8"/>
                    <a:pt x="766" y="21"/>
                  </a:cubicBezTo>
                  <a:lnTo>
                    <a:pt x="766" y="21"/>
                  </a:lnTo>
                  <a:cubicBezTo>
                    <a:pt x="839" y="41"/>
                    <a:pt x="906" y="74"/>
                    <a:pt x="966" y="122"/>
                  </a:cubicBezTo>
                  <a:lnTo>
                    <a:pt x="966" y="122"/>
                  </a:lnTo>
                  <a:cubicBezTo>
                    <a:pt x="988" y="140"/>
                    <a:pt x="1010" y="158"/>
                    <a:pt x="1030" y="179"/>
                  </a:cubicBezTo>
                  <a:lnTo>
                    <a:pt x="1030" y="179"/>
                  </a:lnTo>
                  <a:cubicBezTo>
                    <a:pt x="1063" y="213"/>
                    <a:pt x="1091" y="251"/>
                    <a:pt x="1115" y="293"/>
                  </a:cubicBezTo>
                  <a:lnTo>
                    <a:pt x="1115" y="293"/>
                  </a:lnTo>
                  <a:cubicBezTo>
                    <a:pt x="1142" y="341"/>
                    <a:pt x="1163" y="391"/>
                    <a:pt x="1175" y="445"/>
                  </a:cubicBezTo>
                  <a:lnTo>
                    <a:pt x="1175" y="445"/>
                  </a:lnTo>
                  <a:cubicBezTo>
                    <a:pt x="1180" y="468"/>
                    <a:pt x="1184" y="492"/>
                    <a:pt x="1186" y="516"/>
                  </a:cubicBezTo>
                  <a:lnTo>
                    <a:pt x="1186" y="516"/>
                  </a:lnTo>
                  <a:cubicBezTo>
                    <a:pt x="1189" y="541"/>
                    <a:pt x="1190" y="566"/>
                    <a:pt x="1190" y="591"/>
                  </a:cubicBezTo>
                  <a:lnTo>
                    <a:pt x="1190" y="591"/>
                  </a:lnTo>
                  <a:cubicBezTo>
                    <a:pt x="1190" y="629"/>
                    <a:pt x="1185" y="667"/>
                    <a:pt x="1176" y="704"/>
                  </a:cubicBezTo>
                  <a:lnTo>
                    <a:pt x="1176" y="704"/>
                  </a:lnTo>
                  <a:cubicBezTo>
                    <a:pt x="1165" y="755"/>
                    <a:pt x="1147" y="803"/>
                    <a:pt x="1123" y="849"/>
                  </a:cubicBezTo>
                  <a:lnTo>
                    <a:pt x="1123" y="849"/>
                  </a:lnTo>
                  <a:cubicBezTo>
                    <a:pt x="1114" y="865"/>
                    <a:pt x="1105" y="880"/>
                    <a:pt x="1095" y="897"/>
                  </a:cubicBezTo>
                  <a:lnTo>
                    <a:pt x="1181" y="897"/>
                  </a:lnTo>
                  <a:lnTo>
                    <a:pt x="1181" y="874"/>
                  </a:lnTo>
                  <a:lnTo>
                    <a:pt x="1181" y="874"/>
                  </a:lnTo>
                  <a:cubicBezTo>
                    <a:pt x="1181" y="847"/>
                    <a:pt x="1195" y="828"/>
                    <a:pt x="1219" y="817"/>
                  </a:cubicBezTo>
                  <a:lnTo>
                    <a:pt x="1219" y="817"/>
                  </a:lnTo>
                  <a:cubicBezTo>
                    <a:pt x="1242" y="807"/>
                    <a:pt x="1265" y="809"/>
                    <a:pt x="1286" y="825"/>
                  </a:cubicBezTo>
                  <a:lnTo>
                    <a:pt x="1286" y="825"/>
                  </a:lnTo>
                  <a:cubicBezTo>
                    <a:pt x="1293" y="831"/>
                    <a:pt x="1301" y="838"/>
                    <a:pt x="1308" y="845"/>
                  </a:cubicBezTo>
                  <a:lnTo>
                    <a:pt x="1308" y="845"/>
                  </a:lnTo>
                  <a:cubicBezTo>
                    <a:pt x="1348" y="885"/>
                    <a:pt x="1387" y="924"/>
                    <a:pt x="1427" y="964"/>
                  </a:cubicBezTo>
                  <a:lnTo>
                    <a:pt x="1427" y="964"/>
                  </a:lnTo>
                  <a:cubicBezTo>
                    <a:pt x="1441" y="978"/>
                    <a:pt x="1455" y="992"/>
                    <a:pt x="1460" y="1013"/>
                  </a:cubicBezTo>
                  <a:lnTo>
                    <a:pt x="1460" y="1040"/>
                  </a:lnTo>
                  <a:lnTo>
                    <a:pt x="1460" y="1040"/>
                  </a:lnTo>
                  <a:cubicBezTo>
                    <a:pt x="1453" y="1061"/>
                    <a:pt x="1438" y="1076"/>
                    <a:pt x="1423" y="1091"/>
                  </a:cubicBezTo>
                  <a:lnTo>
                    <a:pt x="1423" y="1091"/>
                  </a:lnTo>
                  <a:cubicBezTo>
                    <a:pt x="1380" y="1134"/>
                    <a:pt x="1337" y="1177"/>
                    <a:pt x="1295" y="1219"/>
                  </a:cubicBezTo>
                  <a:lnTo>
                    <a:pt x="1295" y="1219"/>
                  </a:lnTo>
                  <a:cubicBezTo>
                    <a:pt x="1281" y="1233"/>
                    <a:pt x="1265" y="1240"/>
                    <a:pt x="1244" y="1240"/>
                  </a:cubicBezTo>
                  <a:lnTo>
                    <a:pt x="1244" y="1240"/>
                  </a:lnTo>
                  <a:cubicBezTo>
                    <a:pt x="1211" y="1240"/>
                    <a:pt x="1180" y="1212"/>
                    <a:pt x="1181" y="1177"/>
                  </a:cubicBezTo>
                  <a:lnTo>
                    <a:pt x="1181" y="1177"/>
                  </a:lnTo>
                  <a:cubicBezTo>
                    <a:pt x="1182" y="1170"/>
                    <a:pt x="1181" y="1163"/>
                    <a:pt x="1181" y="1156"/>
                  </a:cubicBezTo>
                  <a:lnTo>
                    <a:pt x="1168" y="1156"/>
                  </a:lnTo>
                  <a:lnTo>
                    <a:pt x="1168" y="1156"/>
                  </a:lnTo>
                  <a:cubicBezTo>
                    <a:pt x="790" y="1156"/>
                    <a:pt x="411" y="1156"/>
                    <a:pt x="33" y="1156"/>
                  </a:cubicBezTo>
                  <a:lnTo>
                    <a:pt x="33" y="1156"/>
                  </a:lnTo>
                  <a:cubicBezTo>
                    <a:pt x="20" y="1156"/>
                    <a:pt x="8" y="1154"/>
                    <a:pt x="0" y="1143"/>
                  </a:cubicBezTo>
                  <a:lnTo>
                    <a:pt x="0" y="1143"/>
                  </a:lnTo>
                  <a:cubicBezTo>
                    <a:pt x="0" y="1064"/>
                    <a:pt x="0" y="987"/>
                    <a:pt x="0" y="909"/>
                  </a:cubicBezTo>
                  <a:close/>
                  <a:moveTo>
                    <a:pt x="932" y="576"/>
                  </a:moveTo>
                  <a:lnTo>
                    <a:pt x="932" y="576"/>
                  </a:lnTo>
                  <a:cubicBezTo>
                    <a:pt x="931" y="399"/>
                    <a:pt x="789" y="263"/>
                    <a:pt x="624" y="258"/>
                  </a:cubicBezTo>
                  <a:lnTo>
                    <a:pt x="624" y="258"/>
                  </a:lnTo>
                  <a:cubicBezTo>
                    <a:pt x="524" y="255"/>
                    <a:pt x="440" y="292"/>
                    <a:pt x="373" y="366"/>
                  </a:cubicBezTo>
                  <a:lnTo>
                    <a:pt x="373" y="366"/>
                  </a:lnTo>
                  <a:cubicBezTo>
                    <a:pt x="319" y="426"/>
                    <a:pt x="292" y="497"/>
                    <a:pt x="292" y="577"/>
                  </a:cubicBezTo>
                  <a:lnTo>
                    <a:pt x="292" y="577"/>
                  </a:lnTo>
                  <a:cubicBezTo>
                    <a:pt x="293" y="664"/>
                    <a:pt x="324" y="739"/>
                    <a:pt x="386" y="801"/>
                  </a:cubicBezTo>
                  <a:lnTo>
                    <a:pt x="386" y="801"/>
                  </a:lnTo>
                  <a:cubicBezTo>
                    <a:pt x="448" y="863"/>
                    <a:pt x="523" y="896"/>
                    <a:pt x="609" y="896"/>
                  </a:cubicBezTo>
                  <a:lnTo>
                    <a:pt x="609" y="896"/>
                  </a:lnTo>
                  <a:cubicBezTo>
                    <a:pt x="788" y="897"/>
                    <a:pt x="931" y="754"/>
                    <a:pt x="932" y="576"/>
                  </a:cubicBezTo>
                  <a:close/>
                  <a:moveTo>
                    <a:pt x="1145" y="554"/>
                  </a:moveTo>
                  <a:lnTo>
                    <a:pt x="1145" y="554"/>
                  </a:lnTo>
                  <a:cubicBezTo>
                    <a:pt x="1136" y="402"/>
                    <a:pt x="1076" y="276"/>
                    <a:pt x="962" y="176"/>
                  </a:cubicBezTo>
                  <a:lnTo>
                    <a:pt x="962" y="176"/>
                  </a:lnTo>
                  <a:cubicBezTo>
                    <a:pt x="869" y="94"/>
                    <a:pt x="760" y="51"/>
                    <a:pt x="635" y="45"/>
                  </a:cubicBezTo>
                  <a:lnTo>
                    <a:pt x="635" y="213"/>
                  </a:lnTo>
                  <a:lnTo>
                    <a:pt x="635" y="213"/>
                  </a:lnTo>
                  <a:cubicBezTo>
                    <a:pt x="813" y="227"/>
                    <a:pt x="960" y="360"/>
                    <a:pt x="976" y="554"/>
                  </a:cubicBezTo>
                  <a:lnTo>
                    <a:pt x="976" y="554"/>
                  </a:lnTo>
                  <a:cubicBezTo>
                    <a:pt x="1032" y="554"/>
                    <a:pt x="1088" y="554"/>
                    <a:pt x="1145" y="554"/>
                  </a:cubicBezTo>
                  <a:close/>
                  <a:moveTo>
                    <a:pt x="977" y="600"/>
                  </a:moveTo>
                  <a:lnTo>
                    <a:pt x="977" y="600"/>
                  </a:lnTo>
                  <a:cubicBezTo>
                    <a:pt x="976" y="606"/>
                    <a:pt x="975" y="612"/>
                    <a:pt x="974" y="617"/>
                  </a:cubicBezTo>
                  <a:lnTo>
                    <a:pt x="974" y="617"/>
                  </a:lnTo>
                  <a:cubicBezTo>
                    <a:pt x="969" y="640"/>
                    <a:pt x="965" y="664"/>
                    <a:pt x="959" y="687"/>
                  </a:cubicBezTo>
                  <a:lnTo>
                    <a:pt x="959" y="687"/>
                  </a:lnTo>
                  <a:cubicBezTo>
                    <a:pt x="948" y="724"/>
                    <a:pt x="930" y="758"/>
                    <a:pt x="907" y="790"/>
                  </a:cubicBezTo>
                  <a:lnTo>
                    <a:pt x="907" y="790"/>
                  </a:lnTo>
                  <a:cubicBezTo>
                    <a:pt x="888" y="818"/>
                    <a:pt x="864" y="842"/>
                    <a:pt x="837" y="863"/>
                  </a:cubicBezTo>
                  <a:lnTo>
                    <a:pt x="837" y="863"/>
                  </a:lnTo>
                  <a:cubicBezTo>
                    <a:pt x="811" y="883"/>
                    <a:pt x="783" y="900"/>
                    <a:pt x="752" y="913"/>
                  </a:cubicBezTo>
                  <a:lnTo>
                    <a:pt x="752" y="913"/>
                  </a:lnTo>
                  <a:cubicBezTo>
                    <a:pt x="717" y="927"/>
                    <a:pt x="682" y="936"/>
                    <a:pt x="645" y="939"/>
                  </a:cubicBezTo>
                  <a:lnTo>
                    <a:pt x="645" y="939"/>
                  </a:lnTo>
                  <a:cubicBezTo>
                    <a:pt x="638" y="939"/>
                    <a:pt x="634" y="940"/>
                    <a:pt x="634" y="949"/>
                  </a:cubicBezTo>
                  <a:lnTo>
                    <a:pt x="634" y="949"/>
                  </a:lnTo>
                  <a:cubicBezTo>
                    <a:pt x="635" y="1000"/>
                    <a:pt x="635" y="1050"/>
                    <a:pt x="635" y="1101"/>
                  </a:cubicBezTo>
                  <a:lnTo>
                    <a:pt x="635" y="1101"/>
                  </a:lnTo>
                  <a:cubicBezTo>
                    <a:pt x="635" y="1103"/>
                    <a:pt x="635" y="1106"/>
                    <a:pt x="635" y="1109"/>
                  </a:cubicBezTo>
                  <a:lnTo>
                    <a:pt x="635" y="1109"/>
                  </a:lnTo>
                  <a:cubicBezTo>
                    <a:pt x="797" y="1099"/>
                    <a:pt x="929" y="1031"/>
                    <a:pt x="1030" y="907"/>
                  </a:cubicBezTo>
                  <a:lnTo>
                    <a:pt x="1030" y="907"/>
                  </a:lnTo>
                  <a:cubicBezTo>
                    <a:pt x="1102" y="818"/>
                    <a:pt x="1139" y="715"/>
                    <a:pt x="1145" y="600"/>
                  </a:cubicBezTo>
                  <a:lnTo>
                    <a:pt x="977" y="600"/>
                  </a:lnTo>
                  <a:close/>
                  <a:moveTo>
                    <a:pt x="590" y="1109"/>
                  </a:moveTo>
                  <a:lnTo>
                    <a:pt x="590" y="941"/>
                  </a:lnTo>
                  <a:lnTo>
                    <a:pt x="45" y="941"/>
                  </a:lnTo>
                  <a:lnTo>
                    <a:pt x="45" y="1109"/>
                  </a:lnTo>
                  <a:lnTo>
                    <a:pt x="590" y="1109"/>
                  </a:lnTo>
                  <a:close/>
                  <a:moveTo>
                    <a:pt x="840" y="1109"/>
                  </a:moveTo>
                  <a:lnTo>
                    <a:pt x="850" y="1109"/>
                  </a:lnTo>
                  <a:lnTo>
                    <a:pt x="1200" y="1109"/>
                  </a:lnTo>
                  <a:lnTo>
                    <a:pt x="1200" y="1109"/>
                  </a:lnTo>
                  <a:cubicBezTo>
                    <a:pt x="1216" y="1109"/>
                    <a:pt x="1225" y="1118"/>
                    <a:pt x="1225" y="1133"/>
                  </a:cubicBezTo>
                  <a:lnTo>
                    <a:pt x="1225" y="1169"/>
                  </a:lnTo>
                  <a:lnTo>
                    <a:pt x="1225" y="1169"/>
                  </a:lnTo>
                  <a:cubicBezTo>
                    <a:pt x="1225" y="1182"/>
                    <a:pt x="1229" y="1190"/>
                    <a:pt x="1238" y="1193"/>
                  </a:cubicBezTo>
                  <a:lnTo>
                    <a:pt x="1238" y="1193"/>
                  </a:lnTo>
                  <a:cubicBezTo>
                    <a:pt x="1249" y="1198"/>
                    <a:pt x="1256" y="1192"/>
                    <a:pt x="1263" y="1186"/>
                  </a:cubicBezTo>
                  <a:lnTo>
                    <a:pt x="1263" y="1186"/>
                  </a:lnTo>
                  <a:cubicBezTo>
                    <a:pt x="1310" y="1138"/>
                    <a:pt x="1358" y="1091"/>
                    <a:pt x="1406" y="1043"/>
                  </a:cubicBezTo>
                  <a:lnTo>
                    <a:pt x="1406" y="1043"/>
                  </a:lnTo>
                  <a:cubicBezTo>
                    <a:pt x="1419" y="1030"/>
                    <a:pt x="1419" y="1020"/>
                    <a:pt x="1406" y="1007"/>
                  </a:cubicBezTo>
                  <a:lnTo>
                    <a:pt x="1406" y="1007"/>
                  </a:lnTo>
                  <a:cubicBezTo>
                    <a:pt x="1358" y="959"/>
                    <a:pt x="1310" y="911"/>
                    <a:pt x="1261" y="863"/>
                  </a:cubicBezTo>
                  <a:lnTo>
                    <a:pt x="1261" y="863"/>
                  </a:lnTo>
                  <a:cubicBezTo>
                    <a:pt x="1255" y="856"/>
                    <a:pt x="1248" y="853"/>
                    <a:pt x="1239" y="857"/>
                  </a:cubicBezTo>
                  <a:lnTo>
                    <a:pt x="1239" y="857"/>
                  </a:lnTo>
                  <a:cubicBezTo>
                    <a:pt x="1230" y="860"/>
                    <a:pt x="1225" y="868"/>
                    <a:pt x="1225" y="878"/>
                  </a:cubicBezTo>
                  <a:lnTo>
                    <a:pt x="1225" y="918"/>
                  </a:lnTo>
                  <a:lnTo>
                    <a:pt x="1225" y="918"/>
                  </a:lnTo>
                  <a:cubicBezTo>
                    <a:pt x="1225" y="933"/>
                    <a:pt x="1217" y="941"/>
                    <a:pt x="1201" y="941"/>
                  </a:cubicBezTo>
                  <a:lnTo>
                    <a:pt x="1201" y="941"/>
                  </a:lnTo>
                  <a:cubicBezTo>
                    <a:pt x="1157" y="941"/>
                    <a:pt x="1112" y="941"/>
                    <a:pt x="1068" y="941"/>
                  </a:cubicBezTo>
                  <a:lnTo>
                    <a:pt x="1068" y="941"/>
                  </a:lnTo>
                  <a:cubicBezTo>
                    <a:pt x="1064" y="941"/>
                    <a:pt x="1061" y="942"/>
                    <a:pt x="1058" y="944"/>
                  </a:cubicBezTo>
                  <a:lnTo>
                    <a:pt x="1058" y="944"/>
                  </a:lnTo>
                  <a:cubicBezTo>
                    <a:pt x="1030" y="972"/>
                    <a:pt x="1003" y="1002"/>
                    <a:pt x="972" y="1028"/>
                  </a:cubicBezTo>
                  <a:lnTo>
                    <a:pt x="972" y="1028"/>
                  </a:lnTo>
                  <a:cubicBezTo>
                    <a:pt x="933" y="1061"/>
                    <a:pt x="888" y="1087"/>
                    <a:pt x="840" y="1109"/>
                  </a:cubicBezTo>
                  <a:close/>
                  <a:moveTo>
                    <a:pt x="436" y="896"/>
                  </a:moveTo>
                  <a:lnTo>
                    <a:pt x="436" y="896"/>
                  </a:lnTo>
                  <a:cubicBezTo>
                    <a:pt x="323" y="828"/>
                    <a:pt x="260" y="731"/>
                    <a:pt x="248" y="600"/>
                  </a:cubicBezTo>
                  <a:lnTo>
                    <a:pt x="79" y="600"/>
                  </a:lnTo>
                  <a:lnTo>
                    <a:pt x="79" y="600"/>
                  </a:lnTo>
                  <a:cubicBezTo>
                    <a:pt x="81" y="620"/>
                    <a:pt x="82" y="639"/>
                    <a:pt x="85" y="658"/>
                  </a:cubicBezTo>
                  <a:lnTo>
                    <a:pt x="85" y="658"/>
                  </a:lnTo>
                  <a:cubicBezTo>
                    <a:pt x="90" y="692"/>
                    <a:pt x="98" y="725"/>
                    <a:pt x="110" y="757"/>
                  </a:cubicBezTo>
                  <a:lnTo>
                    <a:pt x="110" y="757"/>
                  </a:lnTo>
                  <a:cubicBezTo>
                    <a:pt x="128" y="805"/>
                    <a:pt x="151" y="850"/>
                    <a:pt x="182" y="891"/>
                  </a:cubicBezTo>
                  <a:lnTo>
                    <a:pt x="182" y="891"/>
                  </a:lnTo>
                  <a:cubicBezTo>
                    <a:pt x="185" y="895"/>
                    <a:pt x="188" y="897"/>
                    <a:pt x="194" y="897"/>
                  </a:cubicBezTo>
                  <a:lnTo>
                    <a:pt x="194" y="897"/>
                  </a:lnTo>
                  <a:cubicBezTo>
                    <a:pt x="272" y="896"/>
                    <a:pt x="349" y="897"/>
                    <a:pt x="427" y="897"/>
                  </a:cubicBezTo>
                  <a:lnTo>
                    <a:pt x="427" y="897"/>
                  </a:lnTo>
                  <a:cubicBezTo>
                    <a:pt x="430" y="896"/>
                    <a:pt x="432" y="896"/>
                    <a:pt x="436" y="896"/>
                  </a:cubicBezTo>
                  <a:close/>
                  <a:moveTo>
                    <a:pt x="649" y="852"/>
                  </a:moveTo>
                  <a:lnTo>
                    <a:pt x="649" y="852"/>
                  </a:lnTo>
                  <a:cubicBezTo>
                    <a:pt x="667" y="849"/>
                    <a:pt x="685" y="846"/>
                    <a:pt x="703" y="840"/>
                  </a:cubicBezTo>
                  <a:lnTo>
                    <a:pt x="703" y="840"/>
                  </a:lnTo>
                  <a:cubicBezTo>
                    <a:pt x="738" y="829"/>
                    <a:pt x="768" y="810"/>
                    <a:pt x="796" y="787"/>
                  </a:cubicBezTo>
                  <a:lnTo>
                    <a:pt x="796" y="787"/>
                  </a:lnTo>
                  <a:cubicBezTo>
                    <a:pt x="821" y="765"/>
                    <a:pt x="841" y="741"/>
                    <a:pt x="856" y="712"/>
                  </a:cubicBezTo>
                  <a:lnTo>
                    <a:pt x="856" y="712"/>
                  </a:lnTo>
                  <a:cubicBezTo>
                    <a:pt x="883" y="663"/>
                    <a:pt x="895" y="611"/>
                    <a:pt x="890" y="554"/>
                  </a:cubicBezTo>
                  <a:lnTo>
                    <a:pt x="890" y="554"/>
                  </a:lnTo>
                  <a:cubicBezTo>
                    <a:pt x="887" y="529"/>
                    <a:pt x="882" y="504"/>
                    <a:pt x="873" y="479"/>
                  </a:cubicBezTo>
                  <a:lnTo>
                    <a:pt x="873" y="479"/>
                  </a:lnTo>
                  <a:cubicBezTo>
                    <a:pt x="854" y="427"/>
                    <a:pt x="822" y="384"/>
                    <a:pt x="777" y="352"/>
                  </a:cubicBezTo>
                  <a:lnTo>
                    <a:pt x="777" y="352"/>
                  </a:lnTo>
                  <a:cubicBezTo>
                    <a:pt x="731" y="318"/>
                    <a:pt x="677" y="300"/>
                    <a:pt x="620" y="298"/>
                  </a:cubicBezTo>
                  <a:lnTo>
                    <a:pt x="620" y="298"/>
                  </a:lnTo>
                  <a:cubicBezTo>
                    <a:pt x="598" y="298"/>
                    <a:pt x="576" y="300"/>
                    <a:pt x="556" y="304"/>
                  </a:cubicBezTo>
                  <a:lnTo>
                    <a:pt x="556" y="304"/>
                  </a:lnTo>
                  <a:cubicBezTo>
                    <a:pt x="502" y="315"/>
                    <a:pt x="455" y="340"/>
                    <a:pt x="416" y="379"/>
                  </a:cubicBezTo>
                  <a:lnTo>
                    <a:pt x="416" y="379"/>
                  </a:lnTo>
                  <a:cubicBezTo>
                    <a:pt x="400" y="395"/>
                    <a:pt x="386" y="414"/>
                    <a:pt x="374" y="433"/>
                  </a:cubicBezTo>
                  <a:lnTo>
                    <a:pt x="374" y="433"/>
                  </a:lnTo>
                  <a:cubicBezTo>
                    <a:pt x="336" y="493"/>
                    <a:pt x="326" y="560"/>
                    <a:pt x="338" y="629"/>
                  </a:cubicBezTo>
                  <a:lnTo>
                    <a:pt x="338" y="629"/>
                  </a:lnTo>
                  <a:cubicBezTo>
                    <a:pt x="344" y="669"/>
                    <a:pt x="361" y="704"/>
                    <a:pt x="384" y="737"/>
                  </a:cubicBezTo>
                  <a:lnTo>
                    <a:pt x="384" y="737"/>
                  </a:lnTo>
                  <a:cubicBezTo>
                    <a:pt x="392" y="748"/>
                    <a:pt x="405" y="751"/>
                    <a:pt x="416" y="744"/>
                  </a:cubicBezTo>
                  <a:lnTo>
                    <a:pt x="416" y="744"/>
                  </a:lnTo>
                  <a:cubicBezTo>
                    <a:pt x="425" y="738"/>
                    <a:pt x="430" y="725"/>
                    <a:pt x="421" y="712"/>
                  </a:cubicBezTo>
                  <a:lnTo>
                    <a:pt x="421" y="712"/>
                  </a:lnTo>
                  <a:cubicBezTo>
                    <a:pt x="416" y="703"/>
                    <a:pt x="410" y="695"/>
                    <a:pt x="405" y="686"/>
                  </a:cubicBezTo>
                  <a:lnTo>
                    <a:pt x="405" y="686"/>
                  </a:lnTo>
                  <a:cubicBezTo>
                    <a:pt x="384" y="644"/>
                    <a:pt x="374" y="600"/>
                    <a:pt x="379" y="553"/>
                  </a:cubicBezTo>
                  <a:lnTo>
                    <a:pt x="379" y="553"/>
                  </a:lnTo>
                  <a:cubicBezTo>
                    <a:pt x="382" y="527"/>
                    <a:pt x="389" y="503"/>
                    <a:pt x="399" y="480"/>
                  </a:cubicBezTo>
                  <a:lnTo>
                    <a:pt x="399" y="480"/>
                  </a:lnTo>
                  <a:cubicBezTo>
                    <a:pt x="415" y="445"/>
                    <a:pt x="438" y="416"/>
                    <a:pt x="469" y="392"/>
                  </a:cubicBezTo>
                  <a:lnTo>
                    <a:pt x="469" y="392"/>
                  </a:lnTo>
                  <a:cubicBezTo>
                    <a:pt x="504" y="364"/>
                    <a:pt x="545" y="348"/>
                    <a:pt x="590" y="344"/>
                  </a:cubicBezTo>
                  <a:lnTo>
                    <a:pt x="590" y="344"/>
                  </a:lnTo>
                  <a:cubicBezTo>
                    <a:pt x="625" y="341"/>
                    <a:pt x="660" y="345"/>
                    <a:pt x="694" y="358"/>
                  </a:cubicBezTo>
                  <a:lnTo>
                    <a:pt x="694" y="358"/>
                  </a:lnTo>
                  <a:cubicBezTo>
                    <a:pt x="746" y="378"/>
                    <a:pt x="786" y="412"/>
                    <a:pt x="814" y="460"/>
                  </a:cubicBezTo>
                  <a:lnTo>
                    <a:pt x="814" y="460"/>
                  </a:lnTo>
                  <a:cubicBezTo>
                    <a:pt x="843" y="509"/>
                    <a:pt x="852" y="562"/>
                    <a:pt x="842" y="619"/>
                  </a:cubicBezTo>
                  <a:lnTo>
                    <a:pt x="842" y="619"/>
                  </a:lnTo>
                  <a:cubicBezTo>
                    <a:pt x="834" y="665"/>
                    <a:pt x="812" y="704"/>
                    <a:pt x="781" y="738"/>
                  </a:cubicBezTo>
                  <a:lnTo>
                    <a:pt x="781" y="738"/>
                  </a:lnTo>
                  <a:cubicBezTo>
                    <a:pt x="760" y="761"/>
                    <a:pt x="734" y="778"/>
                    <a:pt x="706" y="790"/>
                  </a:cubicBezTo>
                  <a:lnTo>
                    <a:pt x="706" y="790"/>
                  </a:lnTo>
                  <a:cubicBezTo>
                    <a:pt x="658" y="811"/>
                    <a:pt x="609" y="816"/>
                    <a:pt x="558" y="804"/>
                  </a:cubicBezTo>
                  <a:lnTo>
                    <a:pt x="558" y="804"/>
                  </a:lnTo>
                  <a:cubicBezTo>
                    <a:pt x="528" y="797"/>
                    <a:pt x="501" y="784"/>
                    <a:pt x="476" y="766"/>
                  </a:cubicBezTo>
                  <a:lnTo>
                    <a:pt x="476" y="766"/>
                  </a:lnTo>
                  <a:cubicBezTo>
                    <a:pt x="466" y="759"/>
                    <a:pt x="450" y="763"/>
                    <a:pt x="444" y="772"/>
                  </a:cubicBezTo>
                  <a:lnTo>
                    <a:pt x="444" y="772"/>
                  </a:lnTo>
                  <a:cubicBezTo>
                    <a:pt x="438" y="782"/>
                    <a:pt x="442" y="797"/>
                    <a:pt x="451" y="804"/>
                  </a:cubicBezTo>
                  <a:lnTo>
                    <a:pt x="451" y="804"/>
                  </a:lnTo>
                  <a:cubicBezTo>
                    <a:pt x="499" y="838"/>
                    <a:pt x="553" y="855"/>
                    <a:pt x="612" y="855"/>
                  </a:cubicBezTo>
                  <a:lnTo>
                    <a:pt x="612" y="855"/>
                  </a:lnTo>
                  <a:cubicBezTo>
                    <a:pt x="625" y="854"/>
                    <a:pt x="637" y="854"/>
                    <a:pt x="649" y="852"/>
                  </a:cubicBezTo>
                  <a:close/>
                  <a:moveTo>
                    <a:pt x="698" y="600"/>
                  </a:moveTo>
                  <a:lnTo>
                    <a:pt x="698" y="600"/>
                  </a:lnTo>
                  <a:cubicBezTo>
                    <a:pt x="709" y="600"/>
                    <a:pt x="721" y="587"/>
                    <a:pt x="721" y="576"/>
                  </a:cubicBezTo>
                  <a:lnTo>
                    <a:pt x="721" y="576"/>
                  </a:lnTo>
                  <a:cubicBezTo>
                    <a:pt x="721" y="564"/>
                    <a:pt x="709" y="554"/>
                    <a:pt x="697" y="554"/>
                  </a:cubicBezTo>
                  <a:lnTo>
                    <a:pt x="697" y="554"/>
                  </a:lnTo>
                  <a:cubicBezTo>
                    <a:pt x="685" y="554"/>
                    <a:pt x="675" y="565"/>
                    <a:pt x="675" y="577"/>
                  </a:cubicBezTo>
                  <a:lnTo>
                    <a:pt x="675" y="577"/>
                  </a:lnTo>
                  <a:cubicBezTo>
                    <a:pt x="675" y="590"/>
                    <a:pt x="685" y="599"/>
                    <a:pt x="698" y="600"/>
                  </a:cubicBezTo>
                  <a:close/>
                  <a:moveTo>
                    <a:pt x="527" y="554"/>
                  </a:moveTo>
                  <a:lnTo>
                    <a:pt x="527" y="554"/>
                  </a:lnTo>
                  <a:cubicBezTo>
                    <a:pt x="515" y="554"/>
                    <a:pt x="504" y="564"/>
                    <a:pt x="504" y="576"/>
                  </a:cubicBezTo>
                  <a:lnTo>
                    <a:pt x="504" y="576"/>
                  </a:lnTo>
                  <a:cubicBezTo>
                    <a:pt x="504" y="589"/>
                    <a:pt x="514" y="600"/>
                    <a:pt x="527" y="600"/>
                  </a:cubicBezTo>
                  <a:lnTo>
                    <a:pt x="527" y="600"/>
                  </a:lnTo>
                  <a:cubicBezTo>
                    <a:pt x="539" y="599"/>
                    <a:pt x="551" y="588"/>
                    <a:pt x="548" y="577"/>
                  </a:cubicBezTo>
                  <a:lnTo>
                    <a:pt x="548" y="577"/>
                  </a:lnTo>
                  <a:cubicBezTo>
                    <a:pt x="549" y="562"/>
                    <a:pt x="539" y="555"/>
                    <a:pt x="527" y="554"/>
                  </a:cubicBezTo>
                  <a:close/>
                  <a:moveTo>
                    <a:pt x="612" y="600"/>
                  </a:moveTo>
                  <a:lnTo>
                    <a:pt x="612" y="600"/>
                  </a:lnTo>
                  <a:cubicBezTo>
                    <a:pt x="624" y="600"/>
                    <a:pt x="635" y="589"/>
                    <a:pt x="635" y="577"/>
                  </a:cubicBezTo>
                  <a:lnTo>
                    <a:pt x="635" y="577"/>
                  </a:lnTo>
                  <a:cubicBezTo>
                    <a:pt x="635" y="565"/>
                    <a:pt x="625" y="554"/>
                    <a:pt x="613" y="554"/>
                  </a:cubicBezTo>
                  <a:lnTo>
                    <a:pt x="613" y="554"/>
                  </a:lnTo>
                  <a:cubicBezTo>
                    <a:pt x="601" y="554"/>
                    <a:pt x="589" y="563"/>
                    <a:pt x="591" y="576"/>
                  </a:cubicBezTo>
                  <a:lnTo>
                    <a:pt x="591" y="576"/>
                  </a:lnTo>
                  <a:cubicBezTo>
                    <a:pt x="591" y="590"/>
                    <a:pt x="599" y="600"/>
                    <a:pt x="612" y="6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2" name="Google Shape;302;p28"/>
          <p:cNvSpPr/>
          <p:nvPr/>
        </p:nvSpPr>
        <p:spPr>
          <a:xfrm>
            <a:off x="5995357" y="1401478"/>
            <a:ext cx="742200" cy="742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antari"/>
              <a:ea typeface="Gantari"/>
              <a:cs typeface="Gantari"/>
              <a:sym typeface="Gantari"/>
            </a:endParaRPr>
          </a:p>
        </p:txBody>
      </p:sp>
      <p:sp>
        <p:nvSpPr>
          <p:cNvPr id="303" name="Google Shape;303;p28"/>
          <p:cNvSpPr/>
          <p:nvPr/>
        </p:nvSpPr>
        <p:spPr>
          <a:xfrm>
            <a:off x="7504984" y="1849875"/>
            <a:ext cx="742200" cy="742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antari"/>
              <a:ea typeface="Gantari"/>
              <a:cs typeface="Gantari"/>
              <a:sym typeface="Gantari"/>
            </a:endParaRPr>
          </a:p>
        </p:txBody>
      </p:sp>
      <p:sp>
        <p:nvSpPr>
          <p:cNvPr id="304" name="Google Shape;304;p28"/>
          <p:cNvSpPr/>
          <p:nvPr/>
        </p:nvSpPr>
        <p:spPr>
          <a:xfrm>
            <a:off x="7504984" y="3414163"/>
            <a:ext cx="742200" cy="742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antari"/>
              <a:ea typeface="Gantari"/>
              <a:cs typeface="Gantari"/>
              <a:sym typeface="Gantari"/>
            </a:endParaRPr>
          </a:p>
        </p:txBody>
      </p:sp>
      <p:sp>
        <p:nvSpPr>
          <p:cNvPr id="305" name="Google Shape;305;p28"/>
          <p:cNvSpPr/>
          <p:nvPr/>
        </p:nvSpPr>
        <p:spPr>
          <a:xfrm>
            <a:off x="5922107" y="3826125"/>
            <a:ext cx="742200" cy="742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antari"/>
              <a:ea typeface="Gantari"/>
              <a:cs typeface="Gantari"/>
              <a:sym typeface="Gantari"/>
            </a:endParaRPr>
          </a:p>
        </p:txBody>
      </p:sp>
      <p:sp>
        <p:nvSpPr>
          <p:cNvPr id="306" name="Google Shape;306;p28"/>
          <p:cNvSpPr/>
          <p:nvPr/>
        </p:nvSpPr>
        <p:spPr>
          <a:xfrm>
            <a:off x="5105870" y="2632025"/>
            <a:ext cx="742200" cy="742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antari"/>
              <a:ea typeface="Gantari"/>
              <a:cs typeface="Gantari"/>
              <a:sym typeface="Gantari"/>
            </a:endParaRPr>
          </a:p>
        </p:txBody>
      </p:sp>
      <p:grpSp>
        <p:nvGrpSpPr>
          <p:cNvPr id="307" name="Google Shape;307;p28"/>
          <p:cNvGrpSpPr/>
          <p:nvPr/>
        </p:nvGrpSpPr>
        <p:grpSpPr>
          <a:xfrm>
            <a:off x="7659005" y="1999327"/>
            <a:ext cx="434136" cy="433228"/>
            <a:chOff x="3541011" y="1508594"/>
            <a:chExt cx="350166" cy="349434"/>
          </a:xfrm>
        </p:grpSpPr>
        <p:sp>
          <p:nvSpPr>
            <p:cNvPr id="308" name="Google Shape;308;p28"/>
            <p:cNvSpPr/>
            <p:nvPr/>
          </p:nvSpPr>
          <p:spPr>
            <a:xfrm>
              <a:off x="3600879" y="1568270"/>
              <a:ext cx="230049" cy="289758"/>
            </a:xfrm>
            <a:custGeom>
              <a:avLst/>
              <a:gdLst/>
              <a:ahLst/>
              <a:cxnLst/>
              <a:rect l="l" t="t" r="r" b="b"/>
              <a:pathLst>
                <a:path w="7228" h="9104" extrusionOk="0">
                  <a:moveTo>
                    <a:pt x="3810" y="3781"/>
                  </a:moveTo>
                  <a:cubicBezTo>
                    <a:pt x="4001" y="3781"/>
                    <a:pt x="4156" y="3936"/>
                    <a:pt x="4156" y="4138"/>
                  </a:cubicBezTo>
                  <a:lnTo>
                    <a:pt x="4156" y="4472"/>
                  </a:lnTo>
                  <a:cubicBezTo>
                    <a:pt x="4144" y="4757"/>
                    <a:pt x="3906" y="4995"/>
                    <a:pt x="3632" y="4995"/>
                  </a:cubicBezTo>
                  <a:cubicBezTo>
                    <a:pt x="3334" y="4995"/>
                    <a:pt x="3108" y="4757"/>
                    <a:pt x="3108" y="4472"/>
                  </a:cubicBezTo>
                  <a:lnTo>
                    <a:pt x="3108" y="4138"/>
                  </a:lnTo>
                  <a:cubicBezTo>
                    <a:pt x="3108" y="3936"/>
                    <a:pt x="3275" y="3781"/>
                    <a:pt x="3465" y="3781"/>
                  </a:cubicBezTo>
                  <a:close/>
                  <a:moveTo>
                    <a:pt x="3787" y="5329"/>
                  </a:moveTo>
                  <a:lnTo>
                    <a:pt x="3787" y="5400"/>
                  </a:lnTo>
                  <a:cubicBezTo>
                    <a:pt x="3810" y="5460"/>
                    <a:pt x="3822" y="5519"/>
                    <a:pt x="3846" y="5567"/>
                  </a:cubicBezTo>
                  <a:lnTo>
                    <a:pt x="3632" y="5781"/>
                  </a:lnTo>
                  <a:lnTo>
                    <a:pt x="3596" y="5781"/>
                  </a:lnTo>
                  <a:lnTo>
                    <a:pt x="3370" y="5567"/>
                  </a:lnTo>
                  <a:cubicBezTo>
                    <a:pt x="3406" y="5519"/>
                    <a:pt x="3417" y="5460"/>
                    <a:pt x="3417" y="5400"/>
                  </a:cubicBezTo>
                  <a:lnTo>
                    <a:pt x="3417" y="5329"/>
                  </a:lnTo>
                  <a:close/>
                  <a:moveTo>
                    <a:pt x="3617" y="361"/>
                  </a:moveTo>
                  <a:cubicBezTo>
                    <a:pt x="4471" y="361"/>
                    <a:pt x="5286" y="670"/>
                    <a:pt x="5918" y="1257"/>
                  </a:cubicBezTo>
                  <a:cubicBezTo>
                    <a:pt x="6573" y="1888"/>
                    <a:pt x="6942" y="2733"/>
                    <a:pt x="6942" y="3638"/>
                  </a:cubicBezTo>
                  <a:cubicBezTo>
                    <a:pt x="6906" y="4281"/>
                    <a:pt x="6692" y="4936"/>
                    <a:pt x="6323" y="5484"/>
                  </a:cubicBezTo>
                  <a:cubicBezTo>
                    <a:pt x="5953" y="6019"/>
                    <a:pt x="5430" y="6436"/>
                    <a:pt x="4822" y="6674"/>
                  </a:cubicBezTo>
                  <a:cubicBezTo>
                    <a:pt x="4620" y="6758"/>
                    <a:pt x="4501" y="6948"/>
                    <a:pt x="4501" y="7139"/>
                  </a:cubicBezTo>
                  <a:lnTo>
                    <a:pt x="4501" y="7591"/>
                  </a:lnTo>
                  <a:cubicBezTo>
                    <a:pt x="4501" y="7662"/>
                    <a:pt x="4489" y="7722"/>
                    <a:pt x="4441" y="7781"/>
                  </a:cubicBezTo>
                  <a:lnTo>
                    <a:pt x="4287" y="8032"/>
                  </a:lnTo>
                  <a:cubicBezTo>
                    <a:pt x="4263" y="8043"/>
                    <a:pt x="4251" y="8079"/>
                    <a:pt x="4251" y="8091"/>
                  </a:cubicBezTo>
                  <a:lnTo>
                    <a:pt x="3025" y="8091"/>
                  </a:lnTo>
                  <a:cubicBezTo>
                    <a:pt x="3013" y="8079"/>
                    <a:pt x="3013" y="8043"/>
                    <a:pt x="3001" y="8032"/>
                  </a:cubicBezTo>
                  <a:lnTo>
                    <a:pt x="2834" y="7781"/>
                  </a:lnTo>
                  <a:cubicBezTo>
                    <a:pt x="2786" y="7722"/>
                    <a:pt x="2775" y="7651"/>
                    <a:pt x="2775" y="7591"/>
                  </a:cubicBezTo>
                  <a:lnTo>
                    <a:pt x="2775" y="6067"/>
                  </a:lnTo>
                  <a:cubicBezTo>
                    <a:pt x="2775" y="5996"/>
                    <a:pt x="2822" y="5936"/>
                    <a:pt x="2882" y="5900"/>
                  </a:cubicBezTo>
                  <a:lnTo>
                    <a:pt x="3167" y="5769"/>
                  </a:lnTo>
                  <a:lnTo>
                    <a:pt x="3417" y="6019"/>
                  </a:lnTo>
                  <a:cubicBezTo>
                    <a:pt x="3477" y="6079"/>
                    <a:pt x="3560" y="6127"/>
                    <a:pt x="3656" y="6127"/>
                  </a:cubicBezTo>
                  <a:cubicBezTo>
                    <a:pt x="3751" y="6127"/>
                    <a:pt x="3834" y="6103"/>
                    <a:pt x="3894" y="6019"/>
                  </a:cubicBezTo>
                  <a:lnTo>
                    <a:pt x="4144" y="5769"/>
                  </a:lnTo>
                  <a:lnTo>
                    <a:pt x="4429" y="5900"/>
                  </a:lnTo>
                  <a:cubicBezTo>
                    <a:pt x="4489" y="5936"/>
                    <a:pt x="4537" y="5996"/>
                    <a:pt x="4537" y="6067"/>
                  </a:cubicBezTo>
                  <a:lnTo>
                    <a:pt x="4537" y="6198"/>
                  </a:lnTo>
                  <a:cubicBezTo>
                    <a:pt x="4537" y="6293"/>
                    <a:pt x="4608" y="6365"/>
                    <a:pt x="4703" y="6365"/>
                  </a:cubicBezTo>
                  <a:cubicBezTo>
                    <a:pt x="4787" y="6365"/>
                    <a:pt x="4858" y="6293"/>
                    <a:pt x="4858" y="6198"/>
                  </a:cubicBezTo>
                  <a:lnTo>
                    <a:pt x="4858" y="6067"/>
                  </a:lnTo>
                  <a:cubicBezTo>
                    <a:pt x="4858" y="5877"/>
                    <a:pt x="4763" y="5698"/>
                    <a:pt x="4584" y="5626"/>
                  </a:cubicBezTo>
                  <a:lnTo>
                    <a:pt x="4179" y="5412"/>
                  </a:lnTo>
                  <a:lnTo>
                    <a:pt x="4179" y="5400"/>
                  </a:lnTo>
                  <a:lnTo>
                    <a:pt x="4179" y="5162"/>
                  </a:lnTo>
                  <a:cubicBezTo>
                    <a:pt x="4382" y="5007"/>
                    <a:pt x="4525" y="4757"/>
                    <a:pt x="4525" y="4472"/>
                  </a:cubicBezTo>
                  <a:lnTo>
                    <a:pt x="4525" y="4138"/>
                  </a:lnTo>
                  <a:cubicBezTo>
                    <a:pt x="4525" y="3757"/>
                    <a:pt x="4227" y="3448"/>
                    <a:pt x="3834" y="3448"/>
                  </a:cubicBezTo>
                  <a:lnTo>
                    <a:pt x="3489" y="3448"/>
                  </a:lnTo>
                  <a:cubicBezTo>
                    <a:pt x="3120" y="3448"/>
                    <a:pt x="2810" y="3745"/>
                    <a:pt x="2810" y="4138"/>
                  </a:cubicBezTo>
                  <a:lnTo>
                    <a:pt x="2810" y="4472"/>
                  </a:lnTo>
                  <a:cubicBezTo>
                    <a:pt x="2810" y="4757"/>
                    <a:pt x="2941" y="4995"/>
                    <a:pt x="3156" y="5162"/>
                  </a:cubicBezTo>
                  <a:lnTo>
                    <a:pt x="3156" y="5400"/>
                  </a:lnTo>
                  <a:lnTo>
                    <a:pt x="3156" y="5412"/>
                  </a:lnTo>
                  <a:lnTo>
                    <a:pt x="2751" y="5626"/>
                  </a:lnTo>
                  <a:cubicBezTo>
                    <a:pt x="2572" y="5710"/>
                    <a:pt x="2465" y="5877"/>
                    <a:pt x="2465" y="6067"/>
                  </a:cubicBezTo>
                  <a:lnTo>
                    <a:pt x="2465" y="6674"/>
                  </a:lnTo>
                  <a:cubicBezTo>
                    <a:pt x="1882" y="6460"/>
                    <a:pt x="1381" y="6055"/>
                    <a:pt x="1012" y="5567"/>
                  </a:cubicBezTo>
                  <a:cubicBezTo>
                    <a:pt x="572" y="4984"/>
                    <a:pt x="369" y="4281"/>
                    <a:pt x="381" y="3567"/>
                  </a:cubicBezTo>
                  <a:cubicBezTo>
                    <a:pt x="393" y="2745"/>
                    <a:pt x="727" y="1959"/>
                    <a:pt x="1310" y="1364"/>
                  </a:cubicBezTo>
                  <a:cubicBezTo>
                    <a:pt x="1882" y="769"/>
                    <a:pt x="2655" y="412"/>
                    <a:pt x="3477" y="364"/>
                  </a:cubicBezTo>
                  <a:cubicBezTo>
                    <a:pt x="3524" y="362"/>
                    <a:pt x="3571" y="361"/>
                    <a:pt x="3617" y="361"/>
                  </a:cubicBezTo>
                  <a:close/>
                  <a:moveTo>
                    <a:pt x="4144" y="8424"/>
                  </a:moveTo>
                  <a:lnTo>
                    <a:pt x="4144" y="8782"/>
                  </a:lnTo>
                  <a:lnTo>
                    <a:pt x="3108" y="8794"/>
                  </a:lnTo>
                  <a:cubicBezTo>
                    <a:pt x="3108" y="8794"/>
                    <a:pt x="3096" y="8794"/>
                    <a:pt x="3096" y="8782"/>
                  </a:cubicBezTo>
                  <a:lnTo>
                    <a:pt x="3096" y="8424"/>
                  </a:lnTo>
                  <a:close/>
                  <a:moveTo>
                    <a:pt x="3635" y="0"/>
                  </a:moveTo>
                  <a:cubicBezTo>
                    <a:pt x="3563" y="0"/>
                    <a:pt x="3490" y="2"/>
                    <a:pt x="3417" y="7"/>
                  </a:cubicBezTo>
                  <a:cubicBezTo>
                    <a:pt x="2513" y="54"/>
                    <a:pt x="1667" y="435"/>
                    <a:pt x="1024" y="1114"/>
                  </a:cubicBezTo>
                  <a:cubicBezTo>
                    <a:pt x="381" y="1769"/>
                    <a:pt x="24" y="2626"/>
                    <a:pt x="12" y="3531"/>
                  </a:cubicBezTo>
                  <a:cubicBezTo>
                    <a:pt x="0" y="4341"/>
                    <a:pt x="238" y="5103"/>
                    <a:pt x="691" y="5734"/>
                  </a:cubicBezTo>
                  <a:cubicBezTo>
                    <a:pt x="1131" y="6317"/>
                    <a:pt x="1739" y="6781"/>
                    <a:pt x="2405" y="7019"/>
                  </a:cubicBezTo>
                  <a:lnTo>
                    <a:pt x="2405" y="7603"/>
                  </a:lnTo>
                  <a:cubicBezTo>
                    <a:pt x="2405" y="7734"/>
                    <a:pt x="2453" y="7865"/>
                    <a:pt x="2524" y="7972"/>
                  </a:cubicBezTo>
                  <a:lnTo>
                    <a:pt x="2691" y="8222"/>
                  </a:lnTo>
                  <a:cubicBezTo>
                    <a:pt x="2739" y="8282"/>
                    <a:pt x="2751" y="8353"/>
                    <a:pt x="2751" y="8413"/>
                  </a:cubicBezTo>
                  <a:lnTo>
                    <a:pt x="2751" y="8770"/>
                  </a:lnTo>
                  <a:cubicBezTo>
                    <a:pt x="2751" y="8948"/>
                    <a:pt x="2894" y="9103"/>
                    <a:pt x="3072" y="9103"/>
                  </a:cubicBezTo>
                  <a:lnTo>
                    <a:pt x="4108" y="9103"/>
                  </a:lnTo>
                  <a:cubicBezTo>
                    <a:pt x="4287" y="9103"/>
                    <a:pt x="4429" y="8948"/>
                    <a:pt x="4429" y="8770"/>
                  </a:cubicBezTo>
                  <a:lnTo>
                    <a:pt x="4429" y="8413"/>
                  </a:lnTo>
                  <a:cubicBezTo>
                    <a:pt x="4429" y="8341"/>
                    <a:pt x="4441" y="8282"/>
                    <a:pt x="4489" y="8222"/>
                  </a:cubicBezTo>
                  <a:lnTo>
                    <a:pt x="4656" y="7972"/>
                  </a:lnTo>
                  <a:cubicBezTo>
                    <a:pt x="4727" y="7865"/>
                    <a:pt x="4775" y="7734"/>
                    <a:pt x="4775" y="7603"/>
                  </a:cubicBezTo>
                  <a:lnTo>
                    <a:pt x="4775" y="7150"/>
                  </a:lnTo>
                  <a:cubicBezTo>
                    <a:pt x="4775" y="7079"/>
                    <a:pt x="4822" y="7008"/>
                    <a:pt x="4894" y="6984"/>
                  </a:cubicBezTo>
                  <a:cubicBezTo>
                    <a:pt x="5561" y="6734"/>
                    <a:pt x="6132" y="6269"/>
                    <a:pt x="6549" y="5698"/>
                  </a:cubicBezTo>
                  <a:cubicBezTo>
                    <a:pt x="6966" y="5079"/>
                    <a:pt x="7180" y="4388"/>
                    <a:pt x="7180" y="3638"/>
                  </a:cubicBezTo>
                  <a:cubicBezTo>
                    <a:pt x="7227" y="2614"/>
                    <a:pt x="6823" y="1674"/>
                    <a:pt x="6096" y="995"/>
                  </a:cubicBezTo>
                  <a:cubicBezTo>
                    <a:pt x="5422" y="354"/>
                    <a:pt x="4564" y="0"/>
                    <a:pt x="36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8"/>
            <p:cNvSpPr/>
            <p:nvPr/>
          </p:nvSpPr>
          <p:spPr>
            <a:xfrm>
              <a:off x="3541011" y="1677980"/>
              <a:ext cx="48919" cy="10630"/>
            </a:xfrm>
            <a:custGeom>
              <a:avLst/>
              <a:gdLst/>
              <a:ahLst/>
              <a:cxnLst/>
              <a:rect l="l" t="t" r="r" b="b"/>
              <a:pathLst>
                <a:path w="1537" h="334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34"/>
                    <a:pt x="167" y="334"/>
                  </a:cubicBezTo>
                  <a:lnTo>
                    <a:pt x="1369" y="334"/>
                  </a:lnTo>
                  <a:cubicBezTo>
                    <a:pt x="1465" y="334"/>
                    <a:pt x="1536" y="251"/>
                    <a:pt x="1536" y="167"/>
                  </a:cubicBezTo>
                  <a:cubicBezTo>
                    <a:pt x="1536" y="72"/>
                    <a:pt x="1465" y="1"/>
                    <a:pt x="13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8"/>
            <p:cNvSpPr/>
            <p:nvPr/>
          </p:nvSpPr>
          <p:spPr>
            <a:xfrm>
              <a:off x="3842259" y="1677980"/>
              <a:ext cx="48919" cy="10630"/>
            </a:xfrm>
            <a:custGeom>
              <a:avLst/>
              <a:gdLst/>
              <a:ahLst/>
              <a:cxnLst/>
              <a:rect l="l" t="t" r="r" b="b"/>
              <a:pathLst>
                <a:path w="1537" h="334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34"/>
                    <a:pt x="167" y="334"/>
                  </a:cubicBezTo>
                  <a:lnTo>
                    <a:pt x="1370" y="334"/>
                  </a:lnTo>
                  <a:cubicBezTo>
                    <a:pt x="1465" y="334"/>
                    <a:pt x="1537" y="251"/>
                    <a:pt x="1537" y="167"/>
                  </a:cubicBezTo>
                  <a:cubicBezTo>
                    <a:pt x="1537" y="72"/>
                    <a:pt x="1465" y="1"/>
                    <a:pt x="13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8"/>
            <p:cNvSpPr/>
            <p:nvPr/>
          </p:nvSpPr>
          <p:spPr>
            <a:xfrm>
              <a:off x="3711161" y="1508594"/>
              <a:ext cx="10248" cy="48537"/>
            </a:xfrm>
            <a:custGeom>
              <a:avLst/>
              <a:gdLst/>
              <a:ahLst/>
              <a:cxnLst/>
              <a:rect l="l" t="t" r="r" b="b"/>
              <a:pathLst>
                <a:path w="322" h="1525" extrusionOk="0">
                  <a:moveTo>
                    <a:pt x="167" y="1"/>
                  </a:moveTo>
                  <a:cubicBezTo>
                    <a:pt x="72" y="1"/>
                    <a:pt x="0" y="72"/>
                    <a:pt x="0" y="155"/>
                  </a:cubicBezTo>
                  <a:lnTo>
                    <a:pt x="0" y="1370"/>
                  </a:lnTo>
                  <a:cubicBezTo>
                    <a:pt x="0" y="1453"/>
                    <a:pt x="72" y="1525"/>
                    <a:pt x="167" y="1525"/>
                  </a:cubicBezTo>
                  <a:cubicBezTo>
                    <a:pt x="250" y="1525"/>
                    <a:pt x="322" y="1453"/>
                    <a:pt x="322" y="1370"/>
                  </a:cubicBezTo>
                  <a:lnTo>
                    <a:pt x="322" y="155"/>
                  </a:lnTo>
                  <a:cubicBezTo>
                    <a:pt x="310" y="60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8"/>
            <p:cNvSpPr/>
            <p:nvPr/>
          </p:nvSpPr>
          <p:spPr>
            <a:xfrm>
              <a:off x="3633470" y="1792018"/>
              <a:ext cx="22757" cy="29249"/>
            </a:xfrm>
            <a:custGeom>
              <a:avLst/>
              <a:gdLst/>
              <a:ahLst/>
              <a:cxnLst/>
              <a:rect l="l" t="t" r="r" b="b"/>
              <a:pathLst>
                <a:path w="715" h="919" extrusionOk="0">
                  <a:moveTo>
                    <a:pt x="525" y="1"/>
                  </a:moveTo>
                  <a:cubicBezTo>
                    <a:pt x="470" y="1"/>
                    <a:pt x="413" y="30"/>
                    <a:pt x="381" y="85"/>
                  </a:cubicBezTo>
                  <a:lnTo>
                    <a:pt x="48" y="680"/>
                  </a:lnTo>
                  <a:cubicBezTo>
                    <a:pt x="0" y="751"/>
                    <a:pt x="24" y="859"/>
                    <a:pt x="107" y="894"/>
                  </a:cubicBezTo>
                  <a:cubicBezTo>
                    <a:pt x="131" y="918"/>
                    <a:pt x="167" y="918"/>
                    <a:pt x="179" y="918"/>
                  </a:cubicBezTo>
                  <a:cubicBezTo>
                    <a:pt x="238" y="918"/>
                    <a:pt x="286" y="882"/>
                    <a:pt x="310" y="835"/>
                  </a:cubicBezTo>
                  <a:lnTo>
                    <a:pt x="655" y="240"/>
                  </a:lnTo>
                  <a:cubicBezTo>
                    <a:pt x="715" y="156"/>
                    <a:pt x="679" y="61"/>
                    <a:pt x="608" y="25"/>
                  </a:cubicBezTo>
                  <a:cubicBezTo>
                    <a:pt x="583" y="9"/>
                    <a:pt x="554" y="1"/>
                    <a:pt x="5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8"/>
            <p:cNvSpPr/>
            <p:nvPr/>
          </p:nvSpPr>
          <p:spPr>
            <a:xfrm>
              <a:off x="3775962" y="1545195"/>
              <a:ext cx="22757" cy="28995"/>
            </a:xfrm>
            <a:custGeom>
              <a:avLst/>
              <a:gdLst/>
              <a:ahLst/>
              <a:cxnLst/>
              <a:rect l="l" t="t" r="r" b="b"/>
              <a:pathLst>
                <a:path w="715" h="911" extrusionOk="0">
                  <a:moveTo>
                    <a:pt x="534" y="1"/>
                  </a:moveTo>
                  <a:cubicBezTo>
                    <a:pt x="476" y="1"/>
                    <a:pt x="418" y="28"/>
                    <a:pt x="393" y="77"/>
                  </a:cubicBezTo>
                  <a:lnTo>
                    <a:pt x="48" y="672"/>
                  </a:lnTo>
                  <a:cubicBezTo>
                    <a:pt x="0" y="744"/>
                    <a:pt x="36" y="851"/>
                    <a:pt x="107" y="898"/>
                  </a:cubicBezTo>
                  <a:cubicBezTo>
                    <a:pt x="131" y="910"/>
                    <a:pt x="167" y="910"/>
                    <a:pt x="179" y="910"/>
                  </a:cubicBezTo>
                  <a:cubicBezTo>
                    <a:pt x="238" y="910"/>
                    <a:pt x="286" y="887"/>
                    <a:pt x="310" y="839"/>
                  </a:cubicBezTo>
                  <a:lnTo>
                    <a:pt x="655" y="244"/>
                  </a:lnTo>
                  <a:cubicBezTo>
                    <a:pt x="714" y="172"/>
                    <a:pt x="691" y="65"/>
                    <a:pt x="607" y="17"/>
                  </a:cubicBezTo>
                  <a:cubicBezTo>
                    <a:pt x="585" y="6"/>
                    <a:pt x="560" y="1"/>
                    <a:pt x="5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8"/>
            <p:cNvSpPr/>
            <p:nvPr/>
          </p:nvSpPr>
          <p:spPr>
            <a:xfrm>
              <a:off x="3577390" y="1601498"/>
              <a:ext cx="31095" cy="21197"/>
            </a:xfrm>
            <a:custGeom>
              <a:avLst/>
              <a:gdLst/>
              <a:ahLst/>
              <a:cxnLst/>
              <a:rect l="l" t="t" r="r" b="b"/>
              <a:pathLst>
                <a:path w="977" h="666" extrusionOk="0">
                  <a:moveTo>
                    <a:pt x="199" y="1"/>
                  </a:moveTo>
                  <a:cubicBezTo>
                    <a:pt x="141" y="1"/>
                    <a:pt x="80" y="33"/>
                    <a:pt x="48" y="82"/>
                  </a:cubicBezTo>
                  <a:cubicBezTo>
                    <a:pt x="0" y="153"/>
                    <a:pt x="36" y="261"/>
                    <a:pt x="107" y="308"/>
                  </a:cubicBezTo>
                  <a:lnTo>
                    <a:pt x="703" y="642"/>
                  </a:lnTo>
                  <a:cubicBezTo>
                    <a:pt x="738" y="665"/>
                    <a:pt x="762" y="665"/>
                    <a:pt x="774" y="665"/>
                  </a:cubicBezTo>
                  <a:cubicBezTo>
                    <a:pt x="834" y="665"/>
                    <a:pt x="881" y="630"/>
                    <a:pt x="917" y="594"/>
                  </a:cubicBezTo>
                  <a:cubicBezTo>
                    <a:pt x="976" y="499"/>
                    <a:pt x="941" y="415"/>
                    <a:pt x="869" y="368"/>
                  </a:cubicBezTo>
                  <a:lnTo>
                    <a:pt x="274" y="22"/>
                  </a:lnTo>
                  <a:cubicBezTo>
                    <a:pt x="252" y="7"/>
                    <a:pt x="226" y="1"/>
                    <a:pt x="1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8"/>
            <p:cNvSpPr/>
            <p:nvPr/>
          </p:nvSpPr>
          <p:spPr>
            <a:xfrm>
              <a:off x="3823703" y="1743608"/>
              <a:ext cx="31095" cy="21197"/>
            </a:xfrm>
            <a:custGeom>
              <a:avLst/>
              <a:gdLst/>
              <a:ahLst/>
              <a:cxnLst/>
              <a:rect l="l" t="t" r="r" b="b"/>
              <a:pathLst>
                <a:path w="977" h="666" extrusionOk="0">
                  <a:moveTo>
                    <a:pt x="199" y="1"/>
                  </a:moveTo>
                  <a:cubicBezTo>
                    <a:pt x="141" y="1"/>
                    <a:pt x="81" y="33"/>
                    <a:pt x="48" y="82"/>
                  </a:cubicBezTo>
                  <a:cubicBezTo>
                    <a:pt x="0" y="153"/>
                    <a:pt x="36" y="260"/>
                    <a:pt x="107" y="308"/>
                  </a:cubicBezTo>
                  <a:lnTo>
                    <a:pt x="703" y="641"/>
                  </a:lnTo>
                  <a:cubicBezTo>
                    <a:pt x="738" y="665"/>
                    <a:pt x="762" y="665"/>
                    <a:pt x="774" y="665"/>
                  </a:cubicBezTo>
                  <a:cubicBezTo>
                    <a:pt x="834" y="665"/>
                    <a:pt x="881" y="629"/>
                    <a:pt x="917" y="594"/>
                  </a:cubicBezTo>
                  <a:cubicBezTo>
                    <a:pt x="977" y="510"/>
                    <a:pt x="953" y="415"/>
                    <a:pt x="869" y="368"/>
                  </a:cubicBezTo>
                  <a:lnTo>
                    <a:pt x="274" y="22"/>
                  </a:lnTo>
                  <a:cubicBezTo>
                    <a:pt x="252" y="7"/>
                    <a:pt x="226" y="1"/>
                    <a:pt x="1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8"/>
            <p:cNvSpPr/>
            <p:nvPr/>
          </p:nvSpPr>
          <p:spPr>
            <a:xfrm>
              <a:off x="3775962" y="1792018"/>
              <a:ext cx="22757" cy="29249"/>
            </a:xfrm>
            <a:custGeom>
              <a:avLst/>
              <a:gdLst/>
              <a:ahLst/>
              <a:cxnLst/>
              <a:rect l="l" t="t" r="r" b="b"/>
              <a:pathLst>
                <a:path w="715" h="919" extrusionOk="0">
                  <a:moveTo>
                    <a:pt x="190" y="1"/>
                  </a:moveTo>
                  <a:cubicBezTo>
                    <a:pt x="160" y="1"/>
                    <a:pt x="132" y="9"/>
                    <a:pt x="107" y="25"/>
                  </a:cubicBezTo>
                  <a:cubicBezTo>
                    <a:pt x="36" y="61"/>
                    <a:pt x="0" y="168"/>
                    <a:pt x="48" y="240"/>
                  </a:cubicBezTo>
                  <a:lnTo>
                    <a:pt x="393" y="835"/>
                  </a:lnTo>
                  <a:cubicBezTo>
                    <a:pt x="417" y="882"/>
                    <a:pt x="476" y="918"/>
                    <a:pt x="524" y="918"/>
                  </a:cubicBezTo>
                  <a:cubicBezTo>
                    <a:pt x="548" y="918"/>
                    <a:pt x="583" y="918"/>
                    <a:pt x="595" y="894"/>
                  </a:cubicBezTo>
                  <a:cubicBezTo>
                    <a:pt x="691" y="859"/>
                    <a:pt x="714" y="751"/>
                    <a:pt x="667" y="680"/>
                  </a:cubicBezTo>
                  <a:lnTo>
                    <a:pt x="333" y="85"/>
                  </a:lnTo>
                  <a:cubicBezTo>
                    <a:pt x="302" y="30"/>
                    <a:pt x="245" y="1"/>
                    <a:pt x="1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8"/>
            <p:cNvSpPr/>
            <p:nvPr/>
          </p:nvSpPr>
          <p:spPr>
            <a:xfrm>
              <a:off x="3633470" y="1545195"/>
              <a:ext cx="22757" cy="28995"/>
            </a:xfrm>
            <a:custGeom>
              <a:avLst/>
              <a:gdLst/>
              <a:ahLst/>
              <a:cxnLst/>
              <a:rect l="l" t="t" r="r" b="b"/>
              <a:pathLst>
                <a:path w="715" h="911" extrusionOk="0">
                  <a:moveTo>
                    <a:pt x="181" y="1"/>
                  </a:moveTo>
                  <a:cubicBezTo>
                    <a:pt x="155" y="1"/>
                    <a:pt x="130" y="6"/>
                    <a:pt x="107" y="17"/>
                  </a:cubicBezTo>
                  <a:cubicBezTo>
                    <a:pt x="24" y="65"/>
                    <a:pt x="0" y="172"/>
                    <a:pt x="48" y="244"/>
                  </a:cubicBezTo>
                  <a:lnTo>
                    <a:pt x="381" y="839"/>
                  </a:lnTo>
                  <a:cubicBezTo>
                    <a:pt x="417" y="887"/>
                    <a:pt x="477" y="910"/>
                    <a:pt x="524" y="910"/>
                  </a:cubicBezTo>
                  <a:cubicBezTo>
                    <a:pt x="548" y="910"/>
                    <a:pt x="584" y="910"/>
                    <a:pt x="596" y="898"/>
                  </a:cubicBezTo>
                  <a:cubicBezTo>
                    <a:pt x="679" y="851"/>
                    <a:pt x="715" y="744"/>
                    <a:pt x="667" y="672"/>
                  </a:cubicBezTo>
                  <a:lnTo>
                    <a:pt x="322" y="77"/>
                  </a:lnTo>
                  <a:cubicBezTo>
                    <a:pt x="297" y="28"/>
                    <a:pt x="238" y="1"/>
                    <a:pt x="1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8"/>
            <p:cNvSpPr/>
            <p:nvPr/>
          </p:nvSpPr>
          <p:spPr>
            <a:xfrm>
              <a:off x="3823703" y="1601498"/>
              <a:ext cx="31095" cy="21197"/>
            </a:xfrm>
            <a:custGeom>
              <a:avLst/>
              <a:gdLst/>
              <a:ahLst/>
              <a:cxnLst/>
              <a:rect l="l" t="t" r="r" b="b"/>
              <a:pathLst>
                <a:path w="977" h="666" extrusionOk="0">
                  <a:moveTo>
                    <a:pt x="778" y="1"/>
                  </a:moveTo>
                  <a:cubicBezTo>
                    <a:pt x="751" y="1"/>
                    <a:pt x="725" y="7"/>
                    <a:pt x="703" y="22"/>
                  </a:cubicBezTo>
                  <a:lnTo>
                    <a:pt x="107" y="368"/>
                  </a:lnTo>
                  <a:cubicBezTo>
                    <a:pt x="36" y="415"/>
                    <a:pt x="0" y="511"/>
                    <a:pt x="48" y="594"/>
                  </a:cubicBezTo>
                  <a:cubicBezTo>
                    <a:pt x="84" y="630"/>
                    <a:pt x="143" y="665"/>
                    <a:pt x="179" y="665"/>
                  </a:cubicBezTo>
                  <a:cubicBezTo>
                    <a:pt x="215" y="665"/>
                    <a:pt x="238" y="665"/>
                    <a:pt x="262" y="653"/>
                  </a:cubicBezTo>
                  <a:lnTo>
                    <a:pt x="857" y="308"/>
                  </a:lnTo>
                  <a:cubicBezTo>
                    <a:pt x="953" y="249"/>
                    <a:pt x="977" y="153"/>
                    <a:pt x="929" y="82"/>
                  </a:cubicBezTo>
                  <a:cubicBezTo>
                    <a:pt x="896" y="33"/>
                    <a:pt x="836" y="1"/>
                    <a:pt x="7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8"/>
            <p:cNvSpPr/>
            <p:nvPr/>
          </p:nvSpPr>
          <p:spPr>
            <a:xfrm>
              <a:off x="3577390" y="1743608"/>
              <a:ext cx="31095" cy="21197"/>
            </a:xfrm>
            <a:custGeom>
              <a:avLst/>
              <a:gdLst/>
              <a:ahLst/>
              <a:cxnLst/>
              <a:rect l="l" t="t" r="r" b="b"/>
              <a:pathLst>
                <a:path w="977" h="666" extrusionOk="0">
                  <a:moveTo>
                    <a:pt x="778" y="1"/>
                  </a:moveTo>
                  <a:cubicBezTo>
                    <a:pt x="751" y="1"/>
                    <a:pt x="725" y="7"/>
                    <a:pt x="703" y="22"/>
                  </a:cubicBezTo>
                  <a:lnTo>
                    <a:pt x="107" y="368"/>
                  </a:lnTo>
                  <a:cubicBezTo>
                    <a:pt x="36" y="415"/>
                    <a:pt x="0" y="510"/>
                    <a:pt x="48" y="594"/>
                  </a:cubicBezTo>
                  <a:cubicBezTo>
                    <a:pt x="84" y="629"/>
                    <a:pt x="143" y="665"/>
                    <a:pt x="179" y="665"/>
                  </a:cubicBezTo>
                  <a:cubicBezTo>
                    <a:pt x="214" y="665"/>
                    <a:pt x="238" y="665"/>
                    <a:pt x="262" y="653"/>
                  </a:cubicBezTo>
                  <a:lnTo>
                    <a:pt x="857" y="308"/>
                  </a:lnTo>
                  <a:cubicBezTo>
                    <a:pt x="941" y="260"/>
                    <a:pt x="976" y="153"/>
                    <a:pt x="929" y="82"/>
                  </a:cubicBezTo>
                  <a:cubicBezTo>
                    <a:pt x="896" y="33"/>
                    <a:pt x="835" y="1"/>
                    <a:pt x="7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8"/>
            <p:cNvSpPr/>
            <p:nvPr/>
          </p:nvSpPr>
          <p:spPr>
            <a:xfrm>
              <a:off x="3732358" y="1593032"/>
              <a:ext cx="71294" cy="62255"/>
            </a:xfrm>
            <a:custGeom>
              <a:avLst/>
              <a:gdLst/>
              <a:ahLst/>
              <a:cxnLst/>
              <a:rect l="l" t="t" r="r" b="b"/>
              <a:pathLst>
                <a:path w="2240" h="1956" extrusionOk="0">
                  <a:moveTo>
                    <a:pt x="186" y="1"/>
                  </a:moveTo>
                  <a:cubicBezTo>
                    <a:pt x="103" y="1"/>
                    <a:pt x="34" y="47"/>
                    <a:pt x="13" y="122"/>
                  </a:cubicBezTo>
                  <a:cubicBezTo>
                    <a:pt x="1" y="217"/>
                    <a:pt x="48" y="300"/>
                    <a:pt x="132" y="324"/>
                  </a:cubicBezTo>
                  <a:cubicBezTo>
                    <a:pt x="930" y="527"/>
                    <a:pt x="1584" y="1098"/>
                    <a:pt x="1894" y="1848"/>
                  </a:cubicBezTo>
                  <a:cubicBezTo>
                    <a:pt x="1918" y="1908"/>
                    <a:pt x="1977" y="1955"/>
                    <a:pt x="2037" y="1955"/>
                  </a:cubicBezTo>
                  <a:cubicBezTo>
                    <a:pt x="2061" y="1955"/>
                    <a:pt x="2084" y="1955"/>
                    <a:pt x="2096" y="1943"/>
                  </a:cubicBezTo>
                  <a:cubicBezTo>
                    <a:pt x="2192" y="1908"/>
                    <a:pt x="2239" y="1824"/>
                    <a:pt x="2192" y="1729"/>
                  </a:cubicBezTo>
                  <a:cubicBezTo>
                    <a:pt x="1846" y="884"/>
                    <a:pt x="1108" y="229"/>
                    <a:pt x="215" y="3"/>
                  </a:cubicBezTo>
                  <a:cubicBezTo>
                    <a:pt x="205" y="1"/>
                    <a:pt x="196" y="1"/>
                    <a:pt x="1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1" name="Google Shape;321;p28"/>
          <p:cNvSpPr/>
          <p:nvPr/>
        </p:nvSpPr>
        <p:spPr>
          <a:xfrm>
            <a:off x="6062522" y="3966525"/>
            <a:ext cx="461377" cy="461406"/>
          </a:xfrm>
          <a:custGeom>
            <a:avLst/>
            <a:gdLst/>
            <a:ahLst/>
            <a:cxnLst/>
            <a:rect l="l" t="t" r="r" b="b"/>
            <a:pathLst>
              <a:path w="11693" h="11693" extrusionOk="0">
                <a:moveTo>
                  <a:pt x="10252" y="584"/>
                </a:moveTo>
                <a:lnTo>
                  <a:pt x="10252" y="1263"/>
                </a:lnTo>
                <a:cubicBezTo>
                  <a:pt x="10252" y="1358"/>
                  <a:pt x="10323" y="1429"/>
                  <a:pt x="10406" y="1429"/>
                </a:cubicBezTo>
                <a:lnTo>
                  <a:pt x="11097" y="1429"/>
                </a:lnTo>
                <a:lnTo>
                  <a:pt x="9609" y="2918"/>
                </a:lnTo>
                <a:lnTo>
                  <a:pt x="9001" y="2918"/>
                </a:lnTo>
                <a:lnTo>
                  <a:pt x="9978" y="1941"/>
                </a:lnTo>
                <a:cubicBezTo>
                  <a:pt x="10037" y="1882"/>
                  <a:pt x="10037" y="1751"/>
                  <a:pt x="9978" y="1691"/>
                </a:cubicBezTo>
                <a:cubicBezTo>
                  <a:pt x="9948" y="1667"/>
                  <a:pt x="9903" y="1656"/>
                  <a:pt x="9859" y="1656"/>
                </a:cubicBezTo>
                <a:cubicBezTo>
                  <a:pt x="9814" y="1656"/>
                  <a:pt x="9769" y="1667"/>
                  <a:pt x="9740" y="1691"/>
                </a:cubicBezTo>
                <a:lnTo>
                  <a:pt x="8763" y="2679"/>
                </a:lnTo>
                <a:lnTo>
                  <a:pt x="8763" y="2072"/>
                </a:lnTo>
                <a:lnTo>
                  <a:pt x="10252" y="584"/>
                </a:lnTo>
                <a:close/>
                <a:moveTo>
                  <a:pt x="4739" y="2537"/>
                </a:moveTo>
                <a:cubicBezTo>
                  <a:pt x="5894" y="2537"/>
                  <a:pt x="6942" y="2977"/>
                  <a:pt x="7739" y="3703"/>
                </a:cubicBezTo>
                <a:lnTo>
                  <a:pt x="4620" y="6811"/>
                </a:lnTo>
                <a:cubicBezTo>
                  <a:pt x="4560" y="6870"/>
                  <a:pt x="4560" y="7001"/>
                  <a:pt x="4620" y="7049"/>
                </a:cubicBezTo>
                <a:cubicBezTo>
                  <a:pt x="4656" y="7085"/>
                  <a:pt x="4703" y="7097"/>
                  <a:pt x="4739" y="7097"/>
                </a:cubicBezTo>
                <a:cubicBezTo>
                  <a:pt x="4787" y="7097"/>
                  <a:pt x="4834" y="7085"/>
                  <a:pt x="4858" y="7049"/>
                </a:cubicBezTo>
                <a:lnTo>
                  <a:pt x="5632" y="6275"/>
                </a:lnTo>
                <a:cubicBezTo>
                  <a:pt x="5775" y="6478"/>
                  <a:pt x="5846" y="6692"/>
                  <a:pt x="5846" y="6930"/>
                </a:cubicBezTo>
                <a:cubicBezTo>
                  <a:pt x="5846" y="7549"/>
                  <a:pt x="5358" y="8037"/>
                  <a:pt x="4739" y="8037"/>
                </a:cubicBezTo>
                <a:cubicBezTo>
                  <a:pt x="4132" y="8037"/>
                  <a:pt x="3644" y="7549"/>
                  <a:pt x="3644" y="6930"/>
                </a:cubicBezTo>
                <a:cubicBezTo>
                  <a:pt x="3644" y="6323"/>
                  <a:pt x="4132" y="5835"/>
                  <a:pt x="4739" y="5835"/>
                </a:cubicBezTo>
                <a:cubicBezTo>
                  <a:pt x="4822" y="5835"/>
                  <a:pt x="4882" y="5835"/>
                  <a:pt x="4953" y="5847"/>
                </a:cubicBezTo>
                <a:cubicBezTo>
                  <a:pt x="4962" y="5848"/>
                  <a:pt x="4970" y="5848"/>
                  <a:pt x="4979" y="5848"/>
                </a:cubicBezTo>
                <a:cubicBezTo>
                  <a:pt x="5055" y="5848"/>
                  <a:pt x="5133" y="5801"/>
                  <a:pt x="5144" y="5716"/>
                </a:cubicBezTo>
                <a:cubicBezTo>
                  <a:pt x="5156" y="5620"/>
                  <a:pt x="5096" y="5537"/>
                  <a:pt x="5013" y="5525"/>
                </a:cubicBezTo>
                <a:cubicBezTo>
                  <a:pt x="4918" y="5513"/>
                  <a:pt x="4834" y="5489"/>
                  <a:pt x="4739" y="5489"/>
                </a:cubicBezTo>
                <a:cubicBezTo>
                  <a:pt x="3941" y="5489"/>
                  <a:pt x="3298" y="6144"/>
                  <a:pt x="3298" y="6942"/>
                </a:cubicBezTo>
                <a:cubicBezTo>
                  <a:pt x="3298" y="7740"/>
                  <a:pt x="3953" y="8383"/>
                  <a:pt x="4739" y="8383"/>
                </a:cubicBezTo>
                <a:cubicBezTo>
                  <a:pt x="5549" y="8383"/>
                  <a:pt x="6192" y="7728"/>
                  <a:pt x="6192" y="6942"/>
                </a:cubicBezTo>
                <a:cubicBezTo>
                  <a:pt x="6192" y="6609"/>
                  <a:pt x="6084" y="6299"/>
                  <a:pt x="5870" y="6049"/>
                </a:cubicBezTo>
                <a:lnTo>
                  <a:pt x="6406" y="5513"/>
                </a:lnTo>
                <a:cubicBezTo>
                  <a:pt x="6751" y="5906"/>
                  <a:pt x="6942" y="6418"/>
                  <a:pt x="6942" y="6942"/>
                </a:cubicBezTo>
                <a:cubicBezTo>
                  <a:pt x="6942" y="8156"/>
                  <a:pt x="5965" y="9133"/>
                  <a:pt x="4739" y="9133"/>
                </a:cubicBezTo>
                <a:cubicBezTo>
                  <a:pt x="3525" y="9133"/>
                  <a:pt x="2536" y="8156"/>
                  <a:pt x="2536" y="6942"/>
                </a:cubicBezTo>
                <a:cubicBezTo>
                  <a:pt x="2536" y="5716"/>
                  <a:pt x="3525" y="4739"/>
                  <a:pt x="4739" y="4739"/>
                </a:cubicBezTo>
                <a:cubicBezTo>
                  <a:pt x="5120" y="4739"/>
                  <a:pt x="5477" y="4823"/>
                  <a:pt x="5787" y="5001"/>
                </a:cubicBezTo>
                <a:cubicBezTo>
                  <a:pt x="5812" y="5016"/>
                  <a:pt x="5840" y="5022"/>
                  <a:pt x="5868" y="5022"/>
                </a:cubicBezTo>
                <a:cubicBezTo>
                  <a:pt x="5930" y="5022"/>
                  <a:pt x="5992" y="4988"/>
                  <a:pt x="6025" y="4930"/>
                </a:cubicBezTo>
                <a:cubicBezTo>
                  <a:pt x="6073" y="4834"/>
                  <a:pt x="6037" y="4739"/>
                  <a:pt x="5953" y="4692"/>
                </a:cubicBezTo>
                <a:cubicBezTo>
                  <a:pt x="5572" y="4501"/>
                  <a:pt x="5156" y="4370"/>
                  <a:pt x="4739" y="4370"/>
                </a:cubicBezTo>
                <a:cubicBezTo>
                  <a:pt x="3346" y="4370"/>
                  <a:pt x="2203" y="5525"/>
                  <a:pt x="2203" y="6918"/>
                </a:cubicBezTo>
                <a:cubicBezTo>
                  <a:pt x="2203" y="8323"/>
                  <a:pt x="3346" y="9466"/>
                  <a:pt x="4739" y="9466"/>
                </a:cubicBezTo>
                <a:cubicBezTo>
                  <a:pt x="6144" y="9466"/>
                  <a:pt x="7287" y="8323"/>
                  <a:pt x="7287" y="6918"/>
                </a:cubicBezTo>
                <a:cubicBezTo>
                  <a:pt x="7287" y="6299"/>
                  <a:pt x="7061" y="5716"/>
                  <a:pt x="6668" y="5239"/>
                </a:cubicBezTo>
                <a:lnTo>
                  <a:pt x="7204" y="4704"/>
                </a:lnTo>
                <a:cubicBezTo>
                  <a:pt x="7751" y="5311"/>
                  <a:pt x="8049" y="6085"/>
                  <a:pt x="8049" y="6918"/>
                </a:cubicBezTo>
                <a:cubicBezTo>
                  <a:pt x="8049" y="8740"/>
                  <a:pt x="6561" y="10228"/>
                  <a:pt x="4739" y="10228"/>
                </a:cubicBezTo>
                <a:cubicBezTo>
                  <a:pt x="2929" y="10228"/>
                  <a:pt x="1441" y="8740"/>
                  <a:pt x="1441" y="6918"/>
                </a:cubicBezTo>
                <a:cubicBezTo>
                  <a:pt x="1441" y="5108"/>
                  <a:pt x="2929" y="3620"/>
                  <a:pt x="4739" y="3620"/>
                </a:cubicBezTo>
                <a:cubicBezTo>
                  <a:pt x="5382" y="3620"/>
                  <a:pt x="5989" y="3799"/>
                  <a:pt x="6525" y="4132"/>
                </a:cubicBezTo>
                <a:cubicBezTo>
                  <a:pt x="6558" y="4151"/>
                  <a:pt x="6594" y="4161"/>
                  <a:pt x="6628" y="4161"/>
                </a:cubicBezTo>
                <a:cubicBezTo>
                  <a:pt x="6679" y="4161"/>
                  <a:pt x="6727" y="4139"/>
                  <a:pt x="6763" y="4096"/>
                </a:cubicBezTo>
                <a:cubicBezTo>
                  <a:pt x="6811" y="4025"/>
                  <a:pt x="6799" y="3918"/>
                  <a:pt x="6727" y="3858"/>
                </a:cubicBezTo>
                <a:cubicBezTo>
                  <a:pt x="6144" y="3477"/>
                  <a:pt x="5453" y="3275"/>
                  <a:pt x="4763" y="3275"/>
                </a:cubicBezTo>
                <a:cubicBezTo>
                  <a:pt x="2751" y="3275"/>
                  <a:pt x="1108" y="4918"/>
                  <a:pt x="1108" y="6918"/>
                </a:cubicBezTo>
                <a:cubicBezTo>
                  <a:pt x="1108" y="8930"/>
                  <a:pt x="2751" y="10573"/>
                  <a:pt x="4763" y="10573"/>
                </a:cubicBezTo>
                <a:cubicBezTo>
                  <a:pt x="6763" y="10573"/>
                  <a:pt x="8406" y="8930"/>
                  <a:pt x="8406" y="6918"/>
                </a:cubicBezTo>
                <a:cubicBezTo>
                  <a:pt x="8406" y="6013"/>
                  <a:pt x="8061" y="5132"/>
                  <a:pt x="7454" y="4465"/>
                </a:cubicBezTo>
                <a:lnTo>
                  <a:pt x="7989" y="3930"/>
                </a:lnTo>
                <a:cubicBezTo>
                  <a:pt x="8704" y="4739"/>
                  <a:pt x="9144" y="5775"/>
                  <a:pt x="9144" y="6942"/>
                </a:cubicBezTo>
                <a:cubicBezTo>
                  <a:pt x="9144" y="9359"/>
                  <a:pt x="7168" y="11347"/>
                  <a:pt x="4739" y="11347"/>
                </a:cubicBezTo>
                <a:cubicBezTo>
                  <a:pt x="2322" y="11347"/>
                  <a:pt x="334" y="9359"/>
                  <a:pt x="334" y="6942"/>
                </a:cubicBezTo>
                <a:cubicBezTo>
                  <a:pt x="334" y="4513"/>
                  <a:pt x="2322" y="2537"/>
                  <a:pt x="4739" y="2537"/>
                </a:cubicBezTo>
                <a:close/>
                <a:moveTo>
                  <a:pt x="10403" y="1"/>
                </a:moveTo>
                <a:cubicBezTo>
                  <a:pt x="10360" y="1"/>
                  <a:pt x="10315" y="16"/>
                  <a:pt x="10275" y="48"/>
                </a:cubicBezTo>
                <a:lnTo>
                  <a:pt x="8466" y="1882"/>
                </a:lnTo>
                <a:cubicBezTo>
                  <a:pt x="8430" y="1906"/>
                  <a:pt x="8418" y="1953"/>
                  <a:pt x="8418" y="1989"/>
                </a:cubicBezTo>
                <a:lnTo>
                  <a:pt x="8418" y="3025"/>
                </a:lnTo>
                <a:lnTo>
                  <a:pt x="7978" y="3465"/>
                </a:lnTo>
                <a:cubicBezTo>
                  <a:pt x="7120" y="2679"/>
                  <a:pt x="5989" y="2203"/>
                  <a:pt x="4739" y="2203"/>
                </a:cubicBezTo>
                <a:cubicBezTo>
                  <a:pt x="2120" y="2203"/>
                  <a:pt x="0" y="4334"/>
                  <a:pt x="0" y="6954"/>
                </a:cubicBezTo>
                <a:cubicBezTo>
                  <a:pt x="0" y="9573"/>
                  <a:pt x="2120" y="11692"/>
                  <a:pt x="4739" y="11692"/>
                </a:cubicBezTo>
                <a:cubicBezTo>
                  <a:pt x="7358" y="11692"/>
                  <a:pt x="9490" y="9573"/>
                  <a:pt x="9490" y="6954"/>
                </a:cubicBezTo>
                <a:cubicBezTo>
                  <a:pt x="9490" y="5704"/>
                  <a:pt x="9013" y="4573"/>
                  <a:pt x="8228" y="3715"/>
                </a:cubicBezTo>
                <a:lnTo>
                  <a:pt x="8668" y="3275"/>
                </a:lnTo>
                <a:lnTo>
                  <a:pt x="9704" y="3275"/>
                </a:lnTo>
                <a:cubicBezTo>
                  <a:pt x="9740" y="3275"/>
                  <a:pt x="9787" y="3263"/>
                  <a:pt x="9823" y="3227"/>
                </a:cubicBezTo>
                <a:lnTo>
                  <a:pt x="11645" y="1394"/>
                </a:lnTo>
                <a:cubicBezTo>
                  <a:pt x="11680" y="1346"/>
                  <a:pt x="11692" y="1263"/>
                  <a:pt x="11668" y="1203"/>
                </a:cubicBezTo>
                <a:cubicBezTo>
                  <a:pt x="11633" y="1144"/>
                  <a:pt x="11573" y="1096"/>
                  <a:pt x="11502" y="1096"/>
                </a:cubicBezTo>
                <a:lnTo>
                  <a:pt x="10573" y="1096"/>
                </a:lnTo>
                <a:lnTo>
                  <a:pt x="10573" y="179"/>
                </a:lnTo>
                <a:cubicBezTo>
                  <a:pt x="10573" y="108"/>
                  <a:pt x="10537" y="48"/>
                  <a:pt x="10466" y="12"/>
                </a:cubicBezTo>
                <a:cubicBezTo>
                  <a:pt x="10446" y="5"/>
                  <a:pt x="10425" y="1"/>
                  <a:pt x="1040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2" name="Google Shape;322;p28"/>
          <p:cNvGrpSpPr/>
          <p:nvPr/>
        </p:nvGrpSpPr>
        <p:grpSpPr>
          <a:xfrm>
            <a:off x="5242982" y="2795092"/>
            <a:ext cx="467992" cy="416261"/>
            <a:chOff x="854261" y="2908813"/>
            <a:chExt cx="377474" cy="335748"/>
          </a:xfrm>
        </p:grpSpPr>
        <p:sp>
          <p:nvSpPr>
            <p:cNvPr id="323" name="Google Shape;323;p28"/>
            <p:cNvSpPr/>
            <p:nvPr/>
          </p:nvSpPr>
          <p:spPr>
            <a:xfrm>
              <a:off x="896337" y="3079695"/>
              <a:ext cx="47391" cy="17091"/>
            </a:xfrm>
            <a:custGeom>
              <a:avLst/>
              <a:gdLst/>
              <a:ahLst/>
              <a:cxnLst/>
              <a:rect l="l" t="t" r="r" b="b"/>
              <a:pathLst>
                <a:path w="1489" h="537" extrusionOk="0">
                  <a:moveTo>
                    <a:pt x="179" y="1"/>
                  </a:moveTo>
                  <a:cubicBezTo>
                    <a:pt x="96" y="1"/>
                    <a:pt x="0" y="72"/>
                    <a:pt x="0" y="179"/>
                  </a:cubicBezTo>
                  <a:cubicBezTo>
                    <a:pt x="0" y="263"/>
                    <a:pt x="84" y="358"/>
                    <a:pt x="179" y="358"/>
                  </a:cubicBezTo>
                  <a:cubicBezTo>
                    <a:pt x="381" y="358"/>
                    <a:pt x="941" y="382"/>
                    <a:pt x="1227" y="525"/>
                  </a:cubicBezTo>
                  <a:cubicBezTo>
                    <a:pt x="1251" y="537"/>
                    <a:pt x="1274" y="537"/>
                    <a:pt x="1298" y="537"/>
                  </a:cubicBezTo>
                  <a:cubicBezTo>
                    <a:pt x="1358" y="537"/>
                    <a:pt x="1417" y="501"/>
                    <a:pt x="1453" y="441"/>
                  </a:cubicBezTo>
                  <a:cubicBezTo>
                    <a:pt x="1489" y="358"/>
                    <a:pt x="1465" y="251"/>
                    <a:pt x="1370" y="203"/>
                  </a:cubicBezTo>
                  <a:cubicBezTo>
                    <a:pt x="977" y="1"/>
                    <a:pt x="215" y="1"/>
                    <a:pt x="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8"/>
            <p:cNvSpPr/>
            <p:nvPr/>
          </p:nvSpPr>
          <p:spPr>
            <a:xfrm>
              <a:off x="878514" y="3191855"/>
              <a:ext cx="11426" cy="52706"/>
            </a:xfrm>
            <a:custGeom>
              <a:avLst/>
              <a:gdLst/>
              <a:ahLst/>
              <a:cxnLst/>
              <a:rect l="l" t="t" r="r" b="b"/>
              <a:pathLst>
                <a:path w="359" h="1656" extrusionOk="0">
                  <a:moveTo>
                    <a:pt x="179" y="1"/>
                  </a:moveTo>
                  <a:cubicBezTo>
                    <a:pt x="84" y="1"/>
                    <a:pt x="1" y="72"/>
                    <a:pt x="1" y="180"/>
                  </a:cubicBezTo>
                  <a:lnTo>
                    <a:pt x="1" y="1477"/>
                  </a:lnTo>
                  <a:cubicBezTo>
                    <a:pt x="1" y="1561"/>
                    <a:pt x="72" y="1656"/>
                    <a:pt x="179" y="1656"/>
                  </a:cubicBezTo>
                  <a:cubicBezTo>
                    <a:pt x="287" y="1656"/>
                    <a:pt x="358" y="1585"/>
                    <a:pt x="358" y="1477"/>
                  </a:cubicBezTo>
                  <a:lnTo>
                    <a:pt x="358" y="180"/>
                  </a:lnTo>
                  <a:cubicBezTo>
                    <a:pt x="358" y="72"/>
                    <a:pt x="287" y="1"/>
                    <a:pt x="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8"/>
            <p:cNvSpPr/>
            <p:nvPr/>
          </p:nvSpPr>
          <p:spPr>
            <a:xfrm>
              <a:off x="854261" y="3050159"/>
              <a:ext cx="219451" cy="194052"/>
            </a:xfrm>
            <a:custGeom>
              <a:avLst/>
              <a:gdLst/>
              <a:ahLst/>
              <a:cxnLst/>
              <a:rect l="l" t="t" r="r" b="b"/>
              <a:pathLst>
                <a:path w="6895" h="6097" extrusionOk="0">
                  <a:moveTo>
                    <a:pt x="6406" y="679"/>
                  </a:moveTo>
                  <a:lnTo>
                    <a:pt x="6466" y="929"/>
                  </a:lnTo>
                  <a:cubicBezTo>
                    <a:pt x="6490" y="1000"/>
                    <a:pt x="6478" y="1072"/>
                    <a:pt x="6418" y="1119"/>
                  </a:cubicBezTo>
                  <a:lnTo>
                    <a:pt x="6311" y="1226"/>
                  </a:lnTo>
                  <a:lnTo>
                    <a:pt x="6073" y="988"/>
                  </a:lnTo>
                  <a:lnTo>
                    <a:pt x="6406" y="679"/>
                  </a:lnTo>
                  <a:close/>
                  <a:moveTo>
                    <a:pt x="3192" y="345"/>
                  </a:moveTo>
                  <a:lnTo>
                    <a:pt x="3192" y="1060"/>
                  </a:lnTo>
                  <a:cubicBezTo>
                    <a:pt x="3192" y="1179"/>
                    <a:pt x="3156" y="1298"/>
                    <a:pt x="3108" y="1405"/>
                  </a:cubicBezTo>
                  <a:lnTo>
                    <a:pt x="3025" y="1584"/>
                  </a:lnTo>
                  <a:cubicBezTo>
                    <a:pt x="3013" y="1607"/>
                    <a:pt x="3013" y="1619"/>
                    <a:pt x="3013" y="1655"/>
                  </a:cubicBezTo>
                  <a:lnTo>
                    <a:pt x="3013" y="2024"/>
                  </a:lnTo>
                  <a:cubicBezTo>
                    <a:pt x="2989" y="2286"/>
                    <a:pt x="2894" y="2524"/>
                    <a:pt x="2715" y="2703"/>
                  </a:cubicBezTo>
                  <a:cubicBezTo>
                    <a:pt x="2537" y="2881"/>
                    <a:pt x="2275" y="2965"/>
                    <a:pt x="2025" y="2965"/>
                  </a:cubicBezTo>
                  <a:cubicBezTo>
                    <a:pt x="1525" y="2953"/>
                    <a:pt x="1120" y="2500"/>
                    <a:pt x="1120" y="1988"/>
                  </a:cubicBezTo>
                  <a:lnTo>
                    <a:pt x="1120" y="1655"/>
                  </a:lnTo>
                  <a:cubicBezTo>
                    <a:pt x="1120" y="1619"/>
                    <a:pt x="1120" y="1596"/>
                    <a:pt x="1108" y="1584"/>
                  </a:cubicBezTo>
                  <a:lnTo>
                    <a:pt x="1001" y="1369"/>
                  </a:lnTo>
                  <a:cubicBezTo>
                    <a:pt x="953" y="1298"/>
                    <a:pt x="941" y="1203"/>
                    <a:pt x="941" y="1119"/>
                  </a:cubicBezTo>
                  <a:lnTo>
                    <a:pt x="941" y="1107"/>
                  </a:lnTo>
                  <a:cubicBezTo>
                    <a:pt x="941" y="691"/>
                    <a:pt x="1287" y="345"/>
                    <a:pt x="1703" y="345"/>
                  </a:cubicBezTo>
                  <a:close/>
                  <a:moveTo>
                    <a:pt x="2442" y="3227"/>
                  </a:moveTo>
                  <a:cubicBezTo>
                    <a:pt x="2454" y="3298"/>
                    <a:pt x="2477" y="3334"/>
                    <a:pt x="2489" y="3381"/>
                  </a:cubicBezTo>
                  <a:lnTo>
                    <a:pt x="2323" y="3548"/>
                  </a:lnTo>
                  <a:cubicBezTo>
                    <a:pt x="2251" y="3620"/>
                    <a:pt x="2156" y="3655"/>
                    <a:pt x="2059" y="3655"/>
                  </a:cubicBezTo>
                  <a:cubicBezTo>
                    <a:pt x="1962" y="3655"/>
                    <a:pt x="1864" y="3620"/>
                    <a:pt x="1787" y="3548"/>
                  </a:cubicBezTo>
                  <a:lnTo>
                    <a:pt x="1644" y="3393"/>
                  </a:lnTo>
                  <a:cubicBezTo>
                    <a:pt x="1656" y="3358"/>
                    <a:pt x="1668" y="3286"/>
                    <a:pt x="1668" y="3227"/>
                  </a:cubicBezTo>
                  <a:cubicBezTo>
                    <a:pt x="1775" y="3262"/>
                    <a:pt x="1894" y="3286"/>
                    <a:pt x="2013" y="3286"/>
                  </a:cubicBezTo>
                  <a:lnTo>
                    <a:pt x="2061" y="3286"/>
                  </a:lnTo>
                  <a:cubicBezTo>
                    <a:pt x="2192" y="3286"/>
                    <a:pt x="2323" y="3274"/>
                    <a:pt x="2442" y="3227"/>
                  </a:cubicBezTo>
                  <a:close/>
                  <a:moveTo>
                    <a:pt x="1680" y="0"/>
                  </a:moveTo>
                  <a:cubicBezTo>
                    <a:pt x="1072" y="0"/>
                    <a:pt x="584" y="500"/>
                    <a:pt x="584" y="1107"/>
                  </a:cubicBezTo>
                  <a:lnTo>
                    <a:pt x="584" y="1119"/>
                  </a:lnTo>
                  <a:cubicBezTo>
                    <a:pt x="584" y="1250"/>
                    <a:pt x="608" y="1405"/>
                    <a:pt x="668" y="1524"/>
                  </a:cubicBezTo>
                  <a:lnTo>
                    <a:pt x="763" y="1703"/>
                  </a:lnTo>
                  <a:lnTo>
                    <a:pt x="763" y="1988"/>
                  </a:lnTo>
                  <a:cubicBezTo>
                    <a:pt x="763" y="2429"/>
                    <a:pt x="977" y="2834"/>
                    <a:pt x="1311" y="3072"/>
                  </a:cubicBezTo>
                  <a:lnTo>
                    <a:pt x="1311" y="3215"/>
                  </a:lnTo>
                  <a:cubicBezTo>
                    <a:pt x="1311" y="3310"/>
                    <a:pt x="1251" y="3381"/>
                    <a:pt x="1156" y="3417"/>
                  </a:cubicBezTo>
                  <a:lnTo>
                    <a:pt x="537" y="3596"/>
                  </a:lnTo>
                  <a:cubicBezTo>
                    <a:pt x="227" y="3679"/>
                    <a:pt x="1" y="3965"/>
                    <a:pt x="1" y="4286"/>
                  </a:cubicBezTo>
                  <a:lnTo>
                    <a:pt x="1" y="5917"/>
                  </a:lnTo>
                  <a:cubicBezTo>
                    <a:pt x="1" y="6001"/>
                    <a:pt x="72" y="6096"/>
                    <a:pt x="179" y="6096"/>
                  </a:cubicBezTo>
                  <a:cubicBezTo>
                    <a:pt x="287" y="6096"/>
                    <a:pt x="358" y="6013"/>
                    <a:pt x="358" y="5917"/>
                  </a:cubicBezTo>
                  <a:lnTo>
                    <a:pt x="358" y="4310"/>
                  </a:lnTo>
                  <a:cubicBezTo>
                    <a:pt x="358" y="4143"/>
                    <a:pt x="477" y="3977"/>
                    <a:pt x="644" y="3929"/>
                  </a:cubicBezTo>
                  <a:lnTo>
                    <a:pt x="1263" y="3751"/>
                  </a:lnTo>
                  <a:cubicBezTo>
                    <a:pt x="1322" y="3739"/>
                    <a:pt x="1370" y="3715"/>
                    <a:pt x="1418" y="3679"/>
                  </a:cubicBezTo>
                  <a:lnTo>
                    <a:pt x="1513" y="3786"/>
                  </a:lnTo>
                  <a:cubicBezTo>
                    <a:pt x="1668" y="3929"/>
                    <a:pt x="1846" y="3989"/>
                    <a:pt x="2037" y="3989"/>
                  </a:cubicBezTo>
                  <a:cubicBezTo>
                    <a:pt x="2227" y="3989"/>
                    <a:pt x="2406" y="3917"/>
                    <a:pt x="2561" y="3786"/>
                  </a:cubicBezTo>
                  <a:lnTo>
                    <a:pt x="2727" y="3620"/>
                  </a:lnTo>
                  <a:cubicBezTo>
                    <a:pt x="2799" y="3655"/>
                    <a:pt x="2870" y="3679"/>
                    <a:pt x="2966" y="3679"/>
                  </a:cubicBezTo>
                  <a:lnTo>
                    <a:pt x="3001" y="3679"/>
                  </a:lnTo>
                  <a:cubicBezTo>
                    <a:pt x="3144" y="3679"/>
                    <a:pt x="3275" y="3620"/>
                    <a:pt x="3382" y="3524"/>
                  </a:cubicBezTo>
                  <a:lnTo>
                    <a:pt x="5823" y="1226"/>
                  </a:lnTo>
                  <a:lnTo>
                    <a:pt x="6061" y="1465"/>
                  </a:lnTo>
                  <a:lnTo>
                    <a:pt x="3239" y="4274"/>
                  </a:lnTo>
                  <a:cubicBezTo>
                    <a:pt x="3061" y="4453"/>
                    <a:pt x="2977" y="4679"/>
                    <a:pt x="2977" y="4917"/>
                  </a:cubicBezTo>
                  <a:lnTo>
                    <a:pt x="2977" y="5906"/>
                  </a:lnTo>
                  <a:cubicBezTo>
                    <a:pt x="2977" y="6001"/>
                    <a:pt x="3049" y="6096"/>
                    <a:pt x="3156" y="6096"/>
                  </a:cubicBezTo>
                  <a:cubicBezTo>
                    <a:pt x="3239" y="6096"/>
                    <a:pt x="3335" y="6013"/>
                    <a:pt x="3335" y="5906"/>
                  </a:cubicBezTo>
                  <a:lnTo>
                    <a:pt x="3335" y="4917"/>
                  </a:lnTo>
                  <a:cubicBezTo>
                    <a:pt x="3335" y="4763"/>
                    <a:pt x="3394" y="4620"/>
                    <a:pt x="3501" y="4513"/>
                  </a:cubicBezTo>
                  <a:lnTo>
                    <a:pt x="6656" y="1357"/>
                  </a:lnTo>
                  <a:cubicBezTo>
                    <a:pt x="6787" y="1226"/>
                    <a:pt x="6847" y="1024"/>
                    <a:pt x="6799" y="834"/>
                  </a:cubicBezTo>
                  <a:lnTo>
                    <a:pt x="6704" y="405"/>
                  </a:lnTo>
                  <a:lnTo>
                    <a:pt x="6823" y="298"/>
                  </a:lnTo>
                  <a:cubicBezTo>
                    <a:pt x="6895" y="238"/>
                    <a:pt x="6895" y="119"/>
                    <a:pt x="6823" y="60"/>
                  </a:cubicBezTo>
                  <a:cubicBezTo>
                    <a:pt x="6793" y="24"/>
                    <a:pt x="6749" y="6"/>
                    <a:pt x="6704" y="6"/>
                  </a:cubicBezTo>
                  <a:cubicBezTo>
                    <a:pt x="6659" y="6"/>
                    <a:pt x="6615" y="24"/>
                    <a:pt x="6585" y="60"/>
                  </a:cubicBezTo>
                  <a:lnTo>
                    <a:pt x="3156" y="3274"/>
                  </a:lnTo>
                  <a:cubicBezTo>
                    <a:pt x="3132" y="3310"/>
                    <a:pt x="3073" y="3334"/>
                    <a:pt x="3025" y="3334"/>
                  </a:cubicBezTo>
                  <a:lnTo>
                    <a:pt x="2977" y="3334"/>
                  </a:lnTo>
                  <a:cubicBezTo>
                    <a:pt x="2870" y="3334"/>
                    <a:pt x="2787" y="3250"/>
                    <a:pt x="2787" y="3143"/>
                  </a:cubicBezTo>
                  <a:lnTo>
                    <a:pt x="2787" y="3084"/>
                  </a:lnTo>
                  <a:cubicBezTo>
                    <a:pt x="2846" y="3036"/>
                    <a:pt x="2906" y="3000"/>
                    <a:pt x="2942" y="2953"/>
                  </a:cubicBezTo>
                  <a:cubicBezTo>
                    <a:pt x="3204" y="2715"/>
                    <a:pt x="3335" y="2381"/>
                    <a:pt x="3335" y="2024"/>
                  </a:cubicBezTo>
                  <a:lnTo>
                    <a:pt x="3335" y="1703"/>
                  </a:lnTo>
                  <a:lnTo>
                    <a:pt x="3406" y="1572"/>
                  </a:lnTo>
                  <a:cubicBezTo>
                    <a:pt x="3477" y="1417"/>
                    <a:pt x="3525" y="1238"/>
                    <a:pt x="3525" y="1072"/>
                  </a:cubicBezTo>
                  <a:lnTo>
                    <a:pt x="3525" y="179"/>
                  </a:lnTo>
                  <a:cubicBezTo>
                    <a:pt x="3525" y="95"/>
                    <a:pt x="3454" y="0"/>
                    <a:pt x="33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8"/>
            <p:cNvSpPr/>
            <p:nvPr/>
          </p:nvSpPr>
          <p:spPr>
            <a:xfrm>
              <a:off x="1008115" y="2908813"/>
              <a:ext cx="223620" cy="188355"/>
            </a:xfrm>
            <a:custGeom>
              <a:avLst/>
              <a:gdLst/>
              <a:ahLst/>
              <a:cxnLst/>
              <a:rect l="l" t="t" r="r" b="b"/>
              <a:pathLst>
                <a:path w="7026" h="5918" extrusionOk="0">
                  <a:moveTo>
                    <a:pt x="560" y="0"/>
                  </a:moveTo>
                  <a:cubicBezTo>
                    <a:pt x="263" y="0"/>
                    <a:pt x="1" y="238"/>
                    <a:pt x="1" y="548"/>
                  </a:cubicBezTo>
                  <a:lnTo>
                    <a:pt x="1" y="5251"/>
                  </a:lnTo>
                  <a:cubicBezTo>
                    <a:pt x="1" y="5334"/>
                    <a:pt x="84" y="5429"/>
                    <a:pt x="179" y="5429"/>
                  </a:cubicBezTo>
                  <a:cubicBezTo>
                    <a:pt x="287" y="5429"/>
                    <a:pt x="358" y="5358"/>
                    <a:pt x="358" y="5251"/>
                  </a:cubicBezTo>
                  <a:lnTo>
                    <a:pt x="358" y="548"/>
                  </a:lnTo>
                  <a:cubicBezTo>
                    <a:pt x="358" y="441"/>
                    <a:pt x="453" y="357"/>
                    <a:pt x="560" y="357"/>
                  </a:cubicBezTo>
                  <a:lnTo>
                    <a:pt x="6478" y="357"/>
                  </a:lnTo>
                  <a:cubicBezTo>
                    <a:pt x="6585" y="357"/>
                    <a:pt x="6668" y="441"/>
                    <a:pt x="6668" y="548"/>
                  </a:cubicBezTo>
                  <a:lnTo>
                    <a:pt x="6668" y="5370"/>
                  </a:lnTo>
                  <a:cubicBezTo>
                    <a:pt x="6668" y="5477"/>
                    <a:pt x="6585" y="5560"/>
                    <a:pt x="6478" y="5560"/>
                  </a:cubicBezTo>
                  <a:lnTo>
                    <a:pt x="2525" y="5560"/>
                  </a:lnTo>
                  <a:cubicBezTo>
                    <a:pt x="2430" y="5560"/>
                    <a:pt x="2346" y="5632"/>
                    <a:pt x="2346" y="5739"/>
                  </a:cubicBezTo>
                  <a:cubicBezTo>
                    <a:pt x="2346" y="5846"/>
                    <a:pt x="2418" y="5917"/>
                    <a:pt x="2525" y="5917"/>
                  </a:cubicBezTo>
                  <a:lnTo>
                    <a:pt x="6478" y="5917"/>
                  </a:lnTo>
                  <a:cubicBezTo>
                    <a:pt x="6775" y="5917"/>
                    <a:pt x="7025" y="5679"/>
                    <a:pt x="7025" y="5370"/>
                  </a:cubicBezTo>
                  <a:lnTo>
                    <a:pt x="7025" y="548"/>
                  </a:lnTo>
                  <a:cubicBezTo>
                    <a:pt x="7025" y="226"/>
                    <a:pt x="6787" y="0"/>
                    <a:pt x="64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8"/>
            <p:cNvSpPr/>
            <p:nvPr/>
          </p:nvSpPr>
          <p:spPr>
            <a:xfrm>
              <a:off x="1037301" y="2944046"/>
              <a:ext cx="165248" cy="105763"/>
            </a:xfrm>
            <a:custGeom>
              <a:avLst/>
              <a:gdLst/>
              <a:ahLst/>
              <a:cxnLst/>
              <a:rect l="l" t="t" r="r" b="b"/>
              <a:pathLst>
                <a:path w="5192" h="3323" extrusionOk="0">
                  <a:moveTo>
                    <a:pt x="4084" y="0"/>
                  </a:moveTo>
                  <a:cubicBezTo>
                    <a:pt x="4001" y="0"/>
                    <a:pt x="3906" y="84"/>
                    <a:pt x="3906" y="179"/>
                  </a:cubicBezTo>
                  <a:cubicBezTo>
                    <a:pt x="3906" y="286"/>
                    <a:pt x="3989" y="358"/>
                    <a:pt x="4084" y="358"/>
                  </a:cubicBezTo>
                  <a:lnTo>
                    <a:pt x="4596" y="358"/>
                  </a:lnTo>
                  <a:lnTo>
                    <a:pt x="2691" y="2263"/>
                  </a:lnTo>
                  <a:lnTo>
                    <a:pt x="1882" y="1465"/>
                  </a:lnTo>
                  <a:cubicBezTo>
                    <a:pt x="1846" y="1429"/>
                    <a:pt x="1801" y="1411"/>
                    <a:pt x="1758" y="1411"/>
                  </a:cubicBezTo>
                  <a:cubicBezTo>
                    <a:pt x="1715" y="1411"/>
                    <a:pt x="1673" y="1429"/>
                    <a:pt x="1644" y="1465"/>
                  </a:cubicBezTo>
                  <a:lnTo>
                    <a:pt x="72" y="3036"/>
                  </a:lnTo>
                  <a:cubicBezTo>
                    <a:pt x="1" y="3120"/>
                    <a:pt x="1" y="3215"/>
                    <a:pt x="72" y="3275"/>
                  </a:cubicBezTo>
                  <a:cubicBezTo>
                    <a:pt x="96" y="3310"/>
                    <a:pt x="143" y="3322"/>
                    <a:pt x="191" y="3322"/>
                  </a:cubicBezTo>
                  <a:cubicBezTo>
                    <a:pt x="239" y="3322"/>
                    <a:pt x="274" y="3310"/>
                    <a:pt x="310" y="3275"/>
                  </a:cubicBezTo>
                  <a:lnTo>
                    <a:pt x="1763" y="1822"/>
                  </a:lnTo>
                  <a:lnTo>
                    <a:pt x="2572" y="2620"/>
                  </a:lnTo>
                  <a:cubicBezTo>
                    <a:pt x="2608" y="2661"/>
                    <a:pt x="2653" y="2682"/>
                    <a:pt x="2696" y="2682"/>
                  </a:cubicBezTo>
                  <a:cubicBezTo>
                    <a:pt x="2739" y="2682"/>
                    <a:pt x="2781" y="2661"/>
                    <a:pt x="2810" y="2620"/>
                  </a:cubicBezTo>
                  <a:lnTo>
                    <a:pt x="4835" y="596"/>
                  </a:lnTo>
                  <a:lnTo>
                    <a:pt x="4835" y="1108"/>
                  </a:lnTo>
                  <a:cubicBezTo>
                    <a:pt x="4835" y="1191"/>
                    <a:pt x="4906" y="1286"/>
                    <a:pt x="5013" y="1286"/>
                  </a:cubicBezTo>
                  <a:cubicBezTo>
                    <a:pt x="5120" y="1286"/>
                    <a:pt x="5192" y="1215"/>
                    <a:pt x="5192" y="1108"/>
                  </a:cubicBezTo>
                  <a:lnTo>
                    <a:pt x="5192" y="179"/>
                  </a:lnTo>
                  <a:cubicBezTo>
                    <a:pt x="5192" y="84"/>
                    <a:pt x="5120" y="0"/>
                    <a:pt x="50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8" name="Google Shape;328;p28"/>
          <p:cNvGrpSpPr/>
          <p:nvPr/>
        </p:nvGrpSpPr>
        <p:grpSpPr>
          <a:xfrm>
            <a:off x="6147032" y="1574896"/>
            <a:ext cx="438832" cy="395347"/>
            <a:chOff x="3988156" y="3380210"/>
            <a:chExt cx="353954" cy="318880"/>
          </a:xfrm>
        </p:grpSpPr>
        <p:sp>
          <p:nvSpPr>
            <p:cNvPr id="329" name="Google Shape;329;p28"/>
            <p:cNvSpPr/>
            <p:nvPr/>
          </p:nvSpPr>
          <p:spPr>
            <a:xfrm>
              <a:off x="4134053" y="3446156"/>
              <a:ext cx="28454" cy="49269"/>
            </a:xfrm>
            <a:custGeom>
              <a:avLst/>
              <a:gdLst/>
              <a:ahLst/>
              <a:cxnLst/>
              <a:rect l="l" t="t" r="r" b="b"/>
              <a:pathLst>
                <a:path w="894" h="1548" extrusionOk="0">
                  <a:moveTo>
                    <a:pt x="417" y="286"/>
                  </a:moveTo>
                  <a:lnTo>
                    <a:pt x="417" y="572"/>
                  </a:lnTo>
                  <a:cubicBezTo>
                    <a:pt x="298" y="524"/>
                    <a:pt x="274" y="500"/>
                    <a:pt x="274" y="417"/>
                  </a:cubicBezTo>
                  <a:cubicBezTo>
                    <a:pt x="274" y="345"/>
                    <a:pt x="346" y="298"/>
                    <a:pt x="417" y="286"/>
                  </a:cubicBezTo>
                  <a:close/>
                  <a:moveTo>
                    <a:pt x="524" y="869"/>
                  </a:moveTo>
                  <a:cubicBezTo>
                    <a:pt x="643" y="917"/>
                    <a:pt x="655" y="976"/>
                    <a:pt x="655" y="1048"/>
                  </a:cubicBezTo>
                  <a:cubicBezTo>
                    <a:pt x="655" y="1119"/>
                    <a:pt x="596" y="1179"/>
                    <a:pt x="524" y="1191"/>
                  </a:cubicBezTo>
                  <a:lnTo>
                    <a:pt x="524" y="869"/>
                  </a:lnTo>
                  <a:close/>
                  <a:moveTo>
                    <a:pt x="477" y="0"/>
                  </a:moveTo>
                  <a:cubicBezTo>
                    <a:pt x="453" y="0"/>
                    <a:pt x="417" y="24"/>
                    <a:pt x="417" y="48"/>
                  </a:cubicBezTo>
                  <a:lnTo>
                    <a:pt x="417" y="107"/>
                  </a:lnTo>
                  <a:cubicBezTo>
                    <a:pt x="191" y="131"/>
                    <a:pt x="60" y="250"/>
                    <a:pt x="60" y="476"/>
                  </a:cubicBezTo>
                  <a:cubicBezTo>
                    <a:pt x="60" y="703"/>
                    <a:pt x="227" y="774"/>
                    <a:pt x="417" y="845"/>
                  </a:cubicBezTo>
                  <a:lnTo>
                    <a:pt x="417" y="1226"/>
                  </a:lnTo>
                  <a:cubicBezTo>
                    <a:pt x="310" y="1203"/>
                    <a:pt x="274" y="1179"/>
                    <a:pt x="179" y="1107"/>
                  </a:cubicBezTo>
                  <a:cubicBezTo>
                    <a:pt x="160" y="1093"/>
                    <a:pt x="143" y="1087"/>
                    <a:pt x="127" y="1087"/>
                  </a:cubicBezTo>
                  <a:cubicBezTo>
                    <a:pt x="101" y="1087"/>
                    <a:pt x="77" y="1102"/>
                    <a:pt x="48" y="1131"/>
                  </a:cubicBezTo>
                  <a:cubicBezTo>
                    <a:pt x="0" y="1191"/>
                    <a:pt x="0" y="1250"/>
                    <a:pt x="48" y="1298"/>
                  </a:cubicBezTo>
                  <a:cubicBezTo>
                    <a:pt x="120" y="1405"/>
                    <a:pt x="274" y="1453"/>
                    <a:pt x="417" y="1453"/>
                  </a:cubicBezTo>
                  <a:lnTo>
                    <a:pt x="417" y="1512"/>
                  </a:lnTo>
                  <a:cubicBezTo>
                    <a:pt x="417" y="1536"/>
                    <a:pt x="453" y="1548"/>
                    <a:pt x="477" y="1548"/>
                  </a:cubicBezTo>
                  <a:cubicBezTo>
                    <a:pt x="512" y="1548"/>
                    <a:pt x="536" y="1536"/>
                    <a:pt x="536" y="1512"/>
                  </a:cubicBezTo>
                  <a:lnTo>
                    <a:pt x="536" y="1453"/>
                  </a:lnTo>
                  <a:cubicBezTo>
                    <a:pt x="727" y="1417"/>
                    <a:pt x="893" y="1298"/>
                    <a:pt x="893" y="1048"/>
                  </a:cubicBezTo>
                  <a:cubicBezTo>
                    <a:pt x="893" y="798"/>
                    <a:pt x="751" y="691"/>
                    <a:pt x="536" y="619"/>
                  </a:cubicBezTo>
                  <a:lnTo>
                    <a:pt x="536" y="286"/>
                  </a:lnTo>
                  <a:cubicBezTo>
                    <a:pt x="584" y="286"/>
                    <a:pt x="631" y="298"/>
                    <a:pt x="667" y="333"/>
                  </a:cubicBezTo>
                  <a:cubicBezTo>
                    <a:pt x="694" y="340"/>
                    <a:pt x="726" y="363"/>
                    <a:pt x="759" y="363"/>
                  </a:cubicBezTo>
                  <a:cubicBezTo>
                    <a:pt x="783" y="363"/>
                    <a:pt x="808" y="350"/>
                    <a:pt x="834" y="310"/>
                  </a:cubicBezTo>
                  <a:cubicBezTo>
                    <a:pt x="870" y="274"/>
                    <a:pt x="882" y="214"/>
                    <a:pt x="822" y="167"/>
                  </a:cubicBezTo>
                  <a:cubicBezTo>
                    <a:pt x="751" y="107"/>
                    <a:pt x="631" y="95"/>
                    <a:pt x="536" y="95"/>
                  </a:cubicBezTo>
                  <a:lnTo>
                    <a:pt x="536" y="48"/>
                  </a:lnTo>
                  <a:cubicBezTo>
                    <a:pt x="536" y="12"/>
                    <a:pt x="501" y="0"/>
                    <a:pt x="4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8"/>
            <p:cNvSpPr/>
            <p:nvPr/>
          </p:nvSpPr>
          <p:spPr>
            <a:xfrm>
              <a:off x="4188988" y="3398001"/>
              <a:ext cx="81510" cy="81510"/>
            </a:xfrm>
            <a:custGeom>
              <a:avLst/>
              <a:gdLst/>
              <a:ahLst/>
              <a:cxnLst/>
              <a:rect l="l" t="t" r="r" b="b"/>
              <a:pathLst>
                <a:path w="2561" h="2561" extrusionOk="0">
                  <a:moveTo>
                    <a:pt x="1287" y="311"/>
                  </a:moveTo>
                  <a:cubicBezTo>
                    <a:pt x="1823" y="311"/>
                    <a:pt x="2251" y="739"/>
                    <a:pt x="2251" y="1275"/>
                  </a:cubicBezTo>
                  <a:cubicBezTo>
                    <a:pt x="2251" y="1811"/>
                    <a:pt x="1823" y="2251"/>
                    <a:pt x="1287" y="2251"/>
                  </a:cubicBezTo>
                  <a:cubicBezTo>
                    <a:pt x="751" y="2251"/>
                    <a:pt x="310" y="1811"/>
                    <a:pt x="310" y="1275"/>
                  </a:cubicBezTo>
                  <a:cubicBezTo>
                    <a:pt x="310" y="739"/>
                    <a:pt x="751" y="311"/>
                    <a:pt x="1287" y="311"/>
                  </a:cubicBezTo>
                  <a:close/>
                  <a:moveTo>
                    <a:pt x="1287" y="1"/>
                  </a:moveTo>
                  <a:cubicBezTo>
                    <a:pt x="572" y="1"/>
                    <a:pt x="1" y="584"/>
                    <a:pt x="1" y="1275"/>
                  </a:cubicBezTo>
                  <a:cubicBezTo>
                    <a:pt x="1" y="1989"/>
                    <a:pt x="584" y="2561"/>
                    <a:pt x="1287" y="2561"/>
                  </a:cubicBezTo>
                  <a:cubicBezTo>
                    <a:pt x="2001" y="2561"/>
                    <a:pt x="2561" y="1977"/>
                    <a:pt x="2561" y="1275"/>
                  </a:cubicBezTo>
                  <a:cubicBezTo>
                    <a:pt x="2561" y="584"/>
                    <a:pt x="2001" y="1"/>
                    <a:pt x="1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8"/>
            <p:cNvSpPr/>
            <p:nvPr/>
          </p:nvSpPr>
          <p:spPr>
            <a:xfrm>
              <a:off x="4090863" y="3380210"/>
              <a:ext cx="195930" cy="146311"/>
            </a:xfrm>
            <a:custGeom>
              <a:avLst/>
              <a:gdLst/>
              <a:ahLst/>
              <a:cxnLst/>
              <a:rect l="l" t="t" r="r" b="b"/>
              <a:pathLst>
                <a:path w="6156" h="4597" extrusionOk="0">
                  <a:moveTo>
                    <a:pt x="1810" y="1834"/>
                  </a:moveTo>
                  <a:cubicBezTo>
                    <a:pt x="2131" y="1834"/>
                    <a:pt x="2429" y="2001"/>
                    <a:pt x="2608" y="2274"/>
                  </a:cubicBezTo>
                  <a:cubicBezTo>
                    <a:pt x="2643" y="2405"/>
                    <a:pt x="2703" y="2536"/>
                    <a:pt x="2762" y="2667"/>
                  </a:cubicBezTo>
                  <a:cubicBezTo>
                    <a:pt x="2762" y="2715"/>
                    <a:pt x="2774" y="2763"/>
                    <a:pt x="2774" y="2810"/>
                  </a:cubicBezTo>
                  <a:cubicBezTo>
                    <a:pt x="2774" y="3346"/>
                    <a:pt x="2346" y="3775"/>
                    <a:pt x="1810" y="3775"/>
                  </a:cubicBezTo>
                  <a:cubicBezTo>
                    <a:pt x="1274" y="3775"/>
                    <a:pt x="834" y="3346"/>
                    <a:pt x="834" y="2810"/>
                  </a:cubicBezTo>
                  <a:cubicBezTo>
                    <a:pt x="834" y="2274"/>
                    <a:pt x="1274" y="1834"/>
                    <a:pt x="1810" y="1834"/>
                  </a:cubicBezTo>
                  <a:close/>
                  <a:moveTo>
                    <a:pt x="1810" y="1322"/>
                  </a:moveTo>
                  <a:cubicBezTo>
                    <a:pt x="2084" y="1322"/>
                    <a:pt x="2346" y="1393"/>
                    <a:pt x="2584" y="1536"/>
                  </a:cubicBezTo>
                  <a:cubicBezTo>
                    <a:pt x="2560" y="1620"/>
                    <a:pt x="2560" y="1703"/>
                    <a:pt x="2548" y="1774"/>
                  </a:cubicBezTo>
                  <a:cubicBezTo>
                    <a:pt x="2346" y="1632"/>
                    <a:pt x="2072" y="1536"/>
                    <a:pt x="1810" y="1536"/>
                  </a:cubicBezTo>
                  <a:cubicBezTo>
                    <a:pt x="1096" y="1536"/>
                    <a:pt x="524" y="2120"/>
                    <a:pt x="524" y="2822"/>
                  </a:cubicBezTo>
                  <a:cubicBezTo>
                    <a:pt x="524" y="3537"/>
                    <a:pt x="1107" y="4096"/>
                    <a:pt x="1810" y="4096"/>
                  </a:cubicBezTo>
                  <a:cubicBezTo>
                    <a:pt x="2417" y="4096"/>
                    <a:pt x="2917" y="3668"/>
                    <a:pt x="3060" y="3108"/>
                  </a:cubicBezTo>
                  <a:cubicBezTo>
                    <a:pt x="3120" y="3167"/>
                    <a:pt x="3155" y="3203"/>
                    <a:pt x="3239" y="3263"/>
                  </a:cubicBezTo>
                  <a:cubicBezTo>
                    <a:pt x="3036" y="3882"/>
                    <a:pt x="2477" y="4299"/>
                    <a:pt x="1810" y="4299"/>
                  </a:cubicBezTo>
                  <a:cubicBezTo>
                    <a:pt x="988" y="4299"/>
                    <a:pt x="322" y="3620"/>
                    <a:pt x="322" y="2810"/>
                  </a:cubicBezTo>
                  <a:cubicBezTo>
                    <a:pt x="322" y="1989"/>
                    <a:pt x="988" y="1322"/>
                    <a:pt x="1810" y="1322"/>
                  </a:cubicBezTo>
                  <a:close/>
                  <a:moveTo>
                    <a:pt x="4382" y="0"/>
                  </a:moveTo>
                  <a:cubicBezTo>
                    <a:pt x="3608" y="0"/>
                    <a:pt x="2929" y="500"/>
                    <a:pt x="2679" y="1179"/>
                  </a:cubicBezTo>
                  <a:cubicBezTo>
                    <a:pt x="2417" y="1036"/>
                    <a:pt x="2131" y="953"/>
                    <a:pt x="1822" y="953"/>
                  </a:cubicBezTo>
                  <a:cubicBezTo>
                    <a:pt x="822" y="953"/>
                    <a:pt x="0" y="1774"/>
                    <a:pt x="0" y="2775"/>
                  </a:cubicBezTo>
                  <a:cubicBezTo>
                    <a:pt x="0" y="3775"/>
                    <a:pt x="822" y="4596"/>
                    <a:pt x="1822" y="4596"/>
                  </a:cubicBezTo>
                  <a:cubicBezTo>
                    <a:pt x="2596" y="4596"/>
                    <a:pt x="3262" y="4120"/>
                    <a:pt x="3512" y="3417"/>
                  </a:cubicBezTo>
                  <a:cubicBezTo>
                    <a:pt x="3763" y="3548"/>
                    <a:pt x="4060" y="3644"/>
                    <a:pt x="4382" y="3644"/>
                  </a:cubicBezTo>
                  <a:cubicBezTo>
                    <a:pt x="4798" y="3644"/>
                    <a:pt x="5191" y="3489"/>
                    <a:pt x="5513" y="3239"/>
                  </a:cubicBezTo>
                  <a:cubicBezTo>
                    <a:pt x="5822" y="2989"/>
                    <a:pt x="6049" y="2632"/>
                    <a:pt x="6132" y="2239"/>
                  </a:cubicBezTo>
                  <a:cubicBezTo>
                    <a:pt x="6156" y="2167"/>
                    <a:pt x="6096" y="2072"/>
                    <a:pt x="6013" y="2060"/>
                  </a:cubicBezTo>
                  <a:cubicBezTo>
                    <a:pt x="6004" y="2059"/>
                    <a:pt x="5996" y="2058"/>
                    <a:pt x="5987" y="2058"/>
                  </a:cubicBezTo>
                  <a:cubicBezTo>
                    <a:pt x="5911" y="2058"/>
                    <a:pt x="5833" y="2104"/>
                    <a:pt x="5822" y="2179"/>
                  </a:cubicBezTo>
                  <a:cubicBezTo>
                    <a:pt x="5656" y="2870"/>
                    <a:pt x="5060" y="3322"/>
                    <a:pt x="4370" y="3322"/>
                  </a:cubicBezTo>
                  <a:cubicBezTo>
                    <a:pt x="3834" y="3322"/>
                    <a:pt x="3334" y="3048"/>
                    <a:pt x="3072" y="2572"/>
                  </a:cubicBezTo>
                  <a:cubicBezTo>
                    <a:pt x="3036" y="2417"/>
                    <a:pt x="2977" y="2274"/>
                    <a:pt x="2905" y="2132"/>
                  </a:cubicBezTo>
                  <a:cubicBezTo>
                    <a:pt x="2715" y="1215"/>
                    <a:pt x="3429" y="334"/>
                    <a:pt x="4370" y="334"/>
                  </a:cubicBezTo>
                  <a:cubicBezTo>
                    <a:pt x="5060" y="334"/>
                    <a:pt x="5656" y="810"/>
                    <a:pt x="5822" y="1477"/>
                  </a:cubicBezTo>
                  <a:cubicBezTo>
                    <a:pt x="5832" y="1556"/>
                    <a:pt x="5899" y="1602"/>
                    <a:pt x="5969" y="1602"/>
                  </a:cubicBezTo>
                  <a:cubicBezTo>
                    <a:pt x="5984" y="1602"/>
                    <a:pt x="5998" y="1600"/>
                    <a:pt x="6013" y="1596"/>
                  </a:cubicBezTo>
                  <a:cubicBezTo>
                    <a:pt x="6108" y="1584"/>
                    <a:pt x="6144" y="1489"/>
                    <a:pt x="6132" y="1405"/>
                  </a:cubicBezTo>
                  <a:cubicBezTo>
                    <a:pt x="6049" y="1024"/>
                    <a:pt x="5822" y="667"/>
                    <a:pt x="5513" y="405"/>
                  </a:cubicBezTo>
                  <a:cubicBezTo>
                    <a:pt x="5191" y="155"/>
                    <a:pt x="4775" y="0"/>
                    <a:pt x="4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8"/>
            <p:cNvSpPr/>
            <p:nvPr/>
          </p:nvSpPr>
          <p:spPr>
            <a:xfrm>
              <a:off x="4215914" y="3415061"/>
              <a:ext cx="28072" cy="49301"/>
            </a:xfrm>
            <a:custGeom>
              <a:avLst/>
              <a:gdLst/>
              <a:ahLst/>
              <a:cxnLst/>
              <a:rect l="l" t="t" r="r" b="b"/>
              <a:pathLst>
                <a:path w="882" h="1549" extrusionOk="0">
                  <a:moveTo>
                    <a:pt x="405" y="298"/>
                  </a:moveTo>
                  <a:lnTo>
                    <a:pt x="405" y="584"/>
                  </a:lnTo>
                  <a:cubicBezTo>
                    <a:pt x="286" y="537"/>
                    <a:pt x="262" y="501"/>
                    <a:pt x="262" y="429"/>
                  </a:cubicBezTo>
                  <a:cubicBezTo>
                    <a:pt x="262" y="358"/>
                    <a:pt x="334" y="310"/>
                    <a:pt x="405" y="298"/>
                  </a:cubicBezTo>
                  <a:close/>
                  <a:moveTo>
                    <a:pt x="512" y="882"/>
                  </a:moveTo>
                  <a:cubicBezTo>
                    <a:pt x="631" y="918"/>
                    <a:pt x="643" y="977"/>
                    <a:pt x="643" y="1060"/>
                  </a:cubicBezTo>
                  <a:cubicBezTo>
                    <a:pt x="643" y="1144"/>
                    <a:pt x="584" y="1191"/>
                    <a:pt x="512" y="1203"/>
                  </a:cubicBezTo>
                  <a:lnTo>
                    <a:pt x="512" y="882"/>
                  </a:lnTo>
                  <a:close/>
                  <a:moveTo>
                    <a:pt x="465" y="1"/>
                  </a:moveTo>
                  <a:cubicBezTo>
                    <a:pt x="441" y="1"/>
                    <a:pt x="405" y="13"/>
                    <a:pt x="405" y="48"/>
                  </a:cubicBezTo>
                  <a:lnTo>
                    <a:pt x="405" y="96"/>
                  </a:lnTo>
                  <a:cubicBezTo>
                    <a:pt x="179" y="132"/>
                    <a:pt x="48" y="251"/>
                    <a:pt x="48" y="477"/>
                  </a:cubicBezTo>
                  <a:cubicBezTo>
                    <a:pt x="48" y="715"/>
                    <a:pt x="226" y="787"/>
                    <a:pt x="405" y="846"/>
                  </a:cubicBezTo>
                  <a:lnTo>
                    <a:pt x="405" y="1215"/>
                  </a:lnTo>
                  <a:cubicBezTo>
                    <a:pt x="298" y="1203"/>
                    <a:pt x="262" y="1156"/>
                    <a:pt x="167" y="1096"/>
                  </a:cubicBezTo>
                  <a:cubicBezTo>
                    <a:pt x="150" y="1084"/>
                    <a:pt x="133" y="1079"/>
                    <a:pt x="117" y="1079"/>
                  </a:cubicBezTo>
                  <a:cubicBezTo>
                    <a:pt x="53" y="1079"/>
                    <a:pt x="0" y="1158"/>
                    <a:pt x="0" y="1215"/>
                  </a:cubicBezTo>
                  <a:cubicBezTo>
                    <a:pt x="0" y="1251"/>
                    <a:pt x="24" y="1275"/>
                    <a:pt x="36" y="1299"/>
                  </a:cubicBezTo>
                  <a:cubicBezTo>
                    <a:pt x="107" y="1394"/>
                    <a:pt x="274" y="1441"/>
                    <a:pt x="405" y="1441"/>
                  </a:cubicBezTo>
                  <a:lnTo>
                    <a:pt x="405" y="1501"/>
                  </a:lnTo>
                  <a:cubicBezTo>
                    <a:pt x="405" y="1537"/>
                    <a:pt x="441" y="1549"/>
                    <a:pt x="465" y="1549"/>
                  </a:cubicBezTo>
                  <a:cubicBezTo>
                    <a:pt x="500" y="1549"/>
                    <a:pt x="524" y="1525"/>
                    <a:pt x="524" y="1501"/>
                  </a:cubicBezTo>
                  <a:lnTo>
                    <a:pt x="524" y="1441"/>
                  </a:lnTo>
                  <a:cubicBezTo>
                    <a:pt x="715" y="1406"/>
                    <a:pt x="881" y="1299"/>
                    <a:pt x="881" y="1037"/>
                  </a:cubicBezTo>
                  <a:cubicBezTo>
                    <a:pt x="881" y="787"/>
                    <a:pt x="715" y="703"/>
                    <a:pt x="524" y="620"/>
                  </a:cubicBezTo>
                  <a:lnTo>
                    <a:pt x="524" y="298"/>
                  </a:lnTo>
                  <a:cubicBezTo>
                    <a:pt x="596" y="298"/>
                    <a:pt x="631" y="310"/>
                    <a:pt x="703" y="358"/>
                  </a:cubicBezTo>
                  <a:cubicBezTo>
                    <a:pt x="717" y="362"/>
                    <a:pt x="732" y="364"/>
                    <a:pt x="746" y="364"/>
                  </a:cubicBezTo>
                  <a:cubicBezTo>
                    <a:pt x="777" y="364"/>
                    <a:pt x="805" y="351"/>
                    <a:pt x="822" y="310"/>
                  </a:cubicBezTo>
                  <a:cubicBezTo>
                    <a:pt x="857" y="263"/>
                    <a:pt x="869" y="203"/>
                    <a:pt x="810" y="156"/>
                  </a:cubicBezTo>
                  <a:cubicBezTo>
                    <a:pt x="738" y="96"/>
                    <a:pt x="619" y="84"/>
                    <a:pt x="524" y="84"/>
                  </a:cubicBezTo>
                  <a:lnTo>
                    <a:pt x="524" y="48"/>
                  </a:lnTo>
                  <a:cubicBezTo>
                    <a:pt x="524" y="13"/>
                    <a:pt x="500" y="1"/>
                    <a:pt x="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8"/>
            <p:cNvSpPr/>
            <p:nvPr/>
          </p:nvSpPr>
          <p:spPr>
            <a:xfrm>
              <a:off x="3988156" y="3495935"/>
              <a:ext cx="353954" cy="203155"/>
            </a:xfrm>
            <a:custGeom>
              <a:avLst/>
              <a:gdLst/>
              <a:ahLst/>
              <a:cxnLst/>
              <a:rect l="l" t="t" r="r" b="b"/>
              <a:pathLst>
                <a:path w="11121" h="6383" extrusionOk="0">
                  <a:moveTo>
                    <a:pt x="3525" y="1884"/>
                  </a:moveTo>
                  <a:cubicBezTo>
                    <a:pt x="3540" y="1884"/>
                    <a:pt x="3561" y="1898"/>
                    <a:pt x="3561" y="1925"/>
                  </a:cubicBezTo>
                  <a:cubicBezTo>
                    <a:pt x="3632" y="2103"/>
                    <a:pt x="4632" y="4770"/>
                    <a:pt x="4680" y="4854"/>
                  </a:cubicBezTo>
                  <a:cubicBezTo>
                    <a:pt x="4692" y="4865"/>
                    <a:pt x="4680" y="4901"/>
                    <a:pt x="4644" y="4901"/>
                  </a:cubicBezTo>
                  <a:lnTo>
                    <a:pt x="3930" y="5163"/>
                  </a:lnTo>
                  <a:cubicBezTo>
                    <a:pt x="3882" y="5032"/>
                    <a:pt x="2870" y="2341"/>
                    <a:pt x="2799" y="2163"/>
                  </a:cubicBezTo>
                  <a:lnTo>
                    <a:pt x="3513" y="1889"/>
                  </a:lnTo>
                  <a:cubicBezTo>
                    <a:pt x="3516" y="1886"/>
                    <a:pt x="3520" y="1884"/>
                    <a:pt x="3525" y="1884"/>
                  </a:cubicBezTo>
                  <a:close/>
                  <a:moveTo>
                    <a:pt x="2501" y="2294"/>
                  </a:moveTo>
                  <a:lnTo>
                    <a:pt x="3632" y="5306"/>
                  </a:lnTo>
                  <a:cubicBezTo>
                    <a:pt x="3096" y="5496"/>
                    <a:pt x="1763" y="5997"/>
                    <a:pt x="1536" y="6092"/>
                  </a:cubicBezTo>
                  <a:cubicBezTo>
                    <a:pt x="1528" y="6095"/>
                    <a:pt x="1520" y="6096"/>
                    <a:pt x="1511" y="6096"/>
                  </a:cubicBezTo>
                  <a:cubicBezTo>
                    <a:pt x="1485" y="6096"/>
                    <a:pt x="1459" y="6081"/>
                    <a:pt x="1441" y="6044"/>
                  </a:cubicBezTo>
                  <a:lnTo>
                    <a:pt x="358" y="3175"/>
                  </a:lnTo>
                  <a:cubicBezTo>
                    <a:pt x="346" y="3139"/>
                    <a:pt x="358" y="3103"/>
                    <a:pt x="405" y="3080"/>
                  </a:cubicBezTo>
                  <a:cubicBezTo>
                    <a:pt x="1084" y="2829"/>
                    <a:pt x="2025" y="2472"/>
                    <a:pt x="2501" y="2294"/>
                  </a:cubicBezTo>
                  <a:close/>
                  <a:moveTo>
                    <a:pt x="10195" y="0"/>
                  </a:moveTo>
                  <a:cubicBezTo>
                    <a:pt x="9949" y="0"/>
                    <a:pt x="9714" y="126"/>
                    <a:pt x="9537" y="282"/>
                  </a:cubicBezTo>
                  <a:lnTo>
                    <a:pt x="7835" y="1698"/>
                  </a:lnTo>
                  <a:cubicBezTo>
                    <a:pt x="7740" y="1496"/>
                    <a:pt x="7537" y="1282"/>
                    <a:pt x="7144" y="1282"/>
                  </a:cubicBezTo>
                  <a:cubicBezTo>
                    <a:pt x="6745" y="1282"/>
                    <a:pt x="6434" y="1280"/>
                    <a:pt x="6185" y="1280"/>
                  </a:cubicBezTo>
                  <a:cubicBezTo>
                    <a:pt x="5437" y="1280"/>
                    <a:pt x="5254" y="1294"/>
                    <a:pt x="4977" y="1401"/>
                  </a:cubicBezTo>
                  <a:lnTo>
                    <a:pt x="3882" y="1853"/>
                  </a:lnTo>
                  <a:lnTo>
                    <a:pt x="3870" y="1806"/>
                  </a:lnTo>
                  <a:cubicBezTo>
                    <a:pt x="3814" y="1665"/>
                    <a:pt x="3669" y="1569"/>
                    <a:pt x="3523" y="1569"/>
                  </a:cubicBezTo>
                  <a:cubicBezTo>
                    <a:pt x="3484" y="1569"/>
                    <a:pt x="3444" y="1576"/>
                    <a:pt x="3406" y="1591"/>
                  </a:cubicBezTo>
                  <a:lnTo>
                    <a:pt x="2596" y="1913"/>
                  </a:lnTo>
                  <a:cubicBezTo>
                    <a:pt x="2239" y="2044"/>
                    <a:pt x="1084" y="2472"/>
                    <a:pt x="298" y="2770"/>
                  </a:cubicBezTo>
                  <a:cubicBezTo>
                    <a:pt x="108" y="2841"/>
                    <a:pt x="1" y="3068"/>
                    <a:pt x="72" y="3258"/>
                  </a:cubicBezTo>
                  <a:lnTo>
                    <a:pt x="1167" y="6139"/>
                  </a:lnTo>
                  <a:cubicBezTo>
                    <a:pt x="1222" y="6285"/>
                    <a:pt x="1368" y="6382"/>
                    <a:pt x="1518" y="6382"/>
                  </a:cubicBezTo>
                  <a:cubicBezTo>
                    <a:pt x="1564" y="6382"/>
                    <a:pt x="1611" y="6373"/>
                    <a:pt x="1656" y="6354"/>
                  </a:cubicBezTo>
                  <a:cubicBezTo>
                    <a:pt x="1906" y="6270"/>
                    <a:pt x="3549" y="5639"/>
                    <a:pt x="3894" y="5508"/>
                  </a:cubicBezTo>
                  <a:lnTo>
                    <a:pt x="4763" y="5175"/>
                  </a:lnTo>
                  <a:cubicBezTo>
                    <a:pt x="4942" y="5104"/>
                    <a:pt x="5049" y="4901"/>
                    <a:pt x="4965" y="4723"/>
                  </a:cubicBezTo>
                  <a:lnTo>
                    <a:pt x="4954" y="4675"/>
                  </a:lnTo>
                  <a:cubicBezTo>
                    <a:pt x="5525" y="4437"/>
                    <a:pt x="5537" y="4413"/>
                    <a:pt x="6120" y="4413"/>
                  </a:cubicBezTo>
                  <a:cubicBezTo>
                    <a:pt x="6204" y="4413"/>
                    <a:pt x="6275" y="4330"/>
                    <a:pt x="6275" y="4246"/>
                  </a:cubicBezTo>
                  <a:cubicBezTo>
                    <a:pt x="6275" y="4151"/>
                    <a:pt x="6204" y="4080"/>
                    <a:pt x="6120" y="4080"/>
                  </a:cubicBezTo>
                  <a:cubicBezTo>
                    <a:pt x="5477" y="4080"/>
                    <a:pt x="5418" y="4127"/>
                    <a:pt x="4834" y="4377"/>
                  </a:cubicBezTo>
                  <a:lnTo>
                    <a:pt x="3989" y="2127"/>
                  </a:lnTo>
                  <a:lnTo>
                    <a:pt x="5073" y="1686"/>
                  </a:lnTo>
                  <a:cubicBezTo>
                    <a:pt x="5294" y="1601"/>
                    <a:pt x="5460" y="1589"/>
                    <a:pt x="6106" y="1589"/>
                  </a:cubicBezTo>
                  <a:cubicBezTo>
                    <a:pt x="6364" y="1589"/>
                    <a:pt x="6699" y="1591"/>
                    <a:pt x="7144" y="1591"/>
                  </a:cubicBezTo>
                  <a:cubicBezTo>
                    <a:pt x="7323" y="1591"/>
                    <a:pt x="7442" y="1651"/>
                    <a:pt x="7513" y="1770"/>
                  </a:cubicBezTo>
                  <a:cubicBezTo>
                    <a:pt x="7573" y="1865"/>
                    <a:pt x="7573" y="1948"/>
                    <a:pt x="7585" y="1984"/>
                  </a:cubicBezTo>
                  <a:cubicBezTo>
                    <a:pt x="7585" y="2044"/>
                    <a:pt x="7549" y="2341"/>
                    <a:pt x="7263" y="2389"/>
                  </a:cubicBezTo>
                  <a:cubicBezTo>
                    <a:pt x="6835" y="2460"/>
                    <a:pt x="5882" y="2591"/>
                    <a:pt x="5882" y="2591"/>
                  </a:cubicBezTo>
                  <a:cubicBezTo>
                    <a:pt x="5787" y="2603"/>
                    <a:pt x="5727" y="2687"/>
                    <a:pt x="5739" y="2770"/>
                  </a:cubicBezTo>
                  <a:cubicBezTo>
                    <a:pt x="5763" y="2841"/>
                    <a:pt x="5823" y="2901"/>
                    <a:pt x="5906" y="2901"/>
                  </a:cubicBezTo>
                  <a:lnTo>
                    <a:pt x="5942" y="2901"/>
                  </a:lnTo>
                  <a:cubicBezTo>
                    <a:pt x="5954" y="2901"/>
                    <a:pt x="6894" y="2770"/>
                    <a:pt x="7335" y="2699"/>
                  </a:cubicBezTo>
                  <a:cubicBezTo>
                    <a:pt x="7740" y="2627"/>
                    <a:pt x="7882" y="2282"/>
                    <a:pt x="7918" y="2056"/>
                  </a:cubicBezTo>
                  <a:lnTo>
                    <a:pt x="9764" y="520"/>
                  </a:lnTo>
                  <a:cubicBezTo>
                    <a:pt x="9875" y="408"/>
                    <a:pt x="10028" y="311"/>
                    <a:pt x="10188" y="311"/>
                  </a:cubicBezTo>
                  <a:cubicBezTo>
                    <a:pt x="10285" y="311"/>
                    <a:pt x="10384" y="347"/>
                    <a:pt x="10478" y="436"/>
                  </a:cubicBezTo>
                  <a:cubicBezTo>
                    <a:pt x="10776" y="734"/>
                    <a:pt x="10502" y="1091"/>
                    <a:pt x="10430" y="1151"/>
                  </a:cubicBezTo>
                  <a:cubicBezTo>
                    <a:pt x="10359" y="1222"/>
                    <a:pt x="8097" y="3651"/>
                    <a:pt x="8097" y="3651"/>
                  </a:cubicBezTo>
                  <a:cubicBezTo>
                    <a:pt x="7763" y="4020"/>
                    <a:pt x="7323" y="4080"/>
                    <a:pt x="7144" y="4092"/>
                  </a:cubicBezTo>
                  <a:lnTo>
                    <a:pt x="6847" y="4092"/>
                  </a:lnTo>
                  <a:cubicBezTo>
                    <a:pt x="6751" y="4092"/>
                    <a:pt x="6680" y="4175"/>
                    <a:pt x="6680" y="4258"/>
                  </a:cubicBezTo>
                  <a:cubicBezTo>
                    <a:pt x="6680" y="4353"/>
                    <a:pt x="6751" y="4425"/>
                    <a:pt x="6847" y="4425"/>
                  </a:cubicBezTo>
                  <a:lnTo>
                    <a:pt x="7156" y="4425"/>
                  </a:lnTo>
                  <a:cubicBezTo>
                    <a:pt x="7382" y="4413"/>
                    <a:pt x="7918" y="4330"/>
                    <a:pt x="8335" y="3877"/>
                  </a:cubicBezTo>
                  <a:cubicBezTo>
                    <a:pt x="10669" y="1377"/>
                    <a:pt x="10669" y="1377"/>
                    <a:pt x="10669" y="1353"/>
                  </a:cubicBezTo>
                  <a:cubicBezTo>
                    <a:pt x="10883" y="1151"/>
                    <a:pt x="11121" y="627"/>
                    <a:pt x="10704" y="210"/>
                  </a:cubicBezTo>
                  <a:cubicBezTo>
                    <a:pt x="10539" y="60"/>
                    <a:pt x="10365" y="0"/>
                    <a:pt x="101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4" name="Google Shape;334;p28"/>
          <p:cNvSpPr/>
          <p:nvPr/>
        </p:nvSpPr>
        <p:spPr>
          <a:xfrm>
            <a:off x="7655247" y="3564203"/>
            <a:ext cx="441648" cy="442149"/>
          </a:xfrm>
          <a:custGeom>
            <a:avLst/>
            <a:gdLst/>
            <a:ahLst/>
            <a:cxnLst/>
            <a:rect l="l" t="t" r="r" b="b"/>
            <a:pathLst>
              <a:path w="11193" h="11205" extrusionOk="0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35" name="Google Shape;335;p28"/>
          <p:cNvCxnSpPr>
            <a:stCxn id="306" idx="1"/>
            <a:endCxn id="302" idx="2"/>
          </p:cNvCxnSpPr>
          <p:nvPr/>
        </p:nvCxnSpPr>
        <p:spPr>
          <a:xfrm rot="10800000" flipH="1">
            <a:off x="5214562" y="1772618"/>
            <a:ext cx="780900" cy="968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336" name="Google Shape;336;p28"/>
          <p:cNvCxnSpPr>
            <a:stCxn id="302" idx="7"/>
            <a:endCxn id="303" idx="0"/>
          </p:cNvCxnSpPr>
          <p:nvPr/>
        </p:nvCxnSpPr>
        <p:spPr>
          <a:xfrm>
            <a:off x="6628864" y="1510171"/>
            <a:ext cx="1247100" cy="3396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337" name="Google Shape;337;p28"/>
          <p:cNvCxnSpPr>
            <a:stCxn id="303" idx="6"/>
            <a:endCxn id="304" idx="6"/>
          </p:cNvCxnSpPr>
          <p:nvPr/>
        </p:nvCxnSpPr>
        <p:spPr>
          <a:xfrm>
            <a:off x="8247184" y="2220975"/>
            <a:ext cx="0" cy="15642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338" name="Google Shape;338;p28"/>
          <p:cNvCxnSpPr>
            <a:stCxn id="304" idx="4"/>
            <a:endCxn id="305" idx="5"/>
          </p:cNvCxnSpPr>
          <p:nvPr/>
        </p:nvCxnSpPr>
        <p:spPr>
          <a:xfrm flipH="1">
            <a:off x="6555484" y="4156363"/>
            <a:ext cx="1320600" cy="3033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339" name="Google Shape;339;p28"/>
          <p:cNvCxnSpPr>
            <a:stCxn id="305" idx="2"/>
            <a:endCxn id="306" idx="3"/>
          </p:cNvCxnSpPr>
          <p:nvPr/>
        </p:nvCxnSpPr>
        <p:spPr>
          <a:xfrm rot="10800000">
            <a:off x="5214707" y="3265425"/>
            <a:ext cx="707400" cy="9318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5" name="Google Shape;237;p27">
            <a:extLst>
              <a:ext uri="{FF2B5EF4-FFF2-40B4-BE49-F238E27FC236}">
                <a16:creationId xmlns:a16="http://schemas.microsoft.com/office/drawing/2014/main" id="{07ED4E29-B0DB-E278-890A-4FF5D105EF7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49" y="280267"/>
            <a:ext cx="811958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¿Sistema de Inventario?</a:t>
            </a:r>
            <a:endParaRPr dirty="0"/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1200B281-61D8-3EF4-BD33-56DB005B79CC}"/>
              </a:ext>
            </a:extLst>
          </p:cNvPr>
          <p:cNvGrpSpPr/>
          <p:nvPr/>
        </p:nvGrpSpPr>
        <p:grpSpPr>
          <a:xfrm>
            <a:off x="7428863" y="1138983"/>
            <a:ext cx="1388110" cy="514606"/>
            <a:chOff x="6550478" y="202264"/>
            <a:chExt cx="1388110" cy="514606"/>
          </a:xfrm>
        </p:grpSpPr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FCC57051-61DC-9028-65DB-3F89D2A173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50478" y="202264"/>
              <a:ext cx="1318778" cy="350259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/>
          </p:spPr>
        </p:pic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BB49D371-0604-A0EF-7714-778F610CF0AD}"/>
                </a:ext>
              </a:extLst>
            </p:cNvPr>
            <p:cNvSpPr/>
            <p:nvPr/>
          </p:nvSpPr>
          <p:spPr>
            <a:xfrm>
              <a:off x="6685368" y="572225"/>
              <a:ext cx="1253220" cy="12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800" dirty="0">
                  <a:solidFill>
                    <a:srgbClr val="000000"/>
                  </a:solidFill>
                </a:rPr>
                <a:t>laravest.com</a:t>
              </a:r>
              <a:endParaRPr lang="es-PE" sz="800" dirty="0">
                <a:solidFill>
                  <a:srgbClr val="000000"/>
                </a:solidFill>
              </a:endParaRPr>
            </a:p>
          </p:txBody>
        </p:sp>
        <p:grpSp>
          <p:nvGrpSpPr>
            <p:cNvPr id="9" name="Google Shape;9198;p51">
              <a:extLst>
                <a:ext uri="{FF2B5EF4-FFF2-40B4-BE49-F238E27FC236}">
                  <a16:creationId xmlns:a16="http://schemas.microsoft.com/office/drawing/2014/main" id="{C192DB48-894C-C0BF-DACD-25F2D9DD072B}"/>
                </a:ext>
              </a:extLst>
            </p:cNvPr>
            <p:cNvGrpSpPr/>
            <p:nvPr/>
          </p:nvGrpSpPr>
          <p:grpSpPr>
            <a:xfrm>
              <a:off x="6807462" y="553579"/>
              <a:ext cx="147520" cy="163291"/>
              <a:chOff x="3122257" y="1508594"/>
              <a:chExt cx="294850" cy="349434"/>
            </a:xfrm>
          </p:grpSpPr>
          <p:sp>
            <p:nvSpPr>
              <p:cNvPr id="10" name="Google Shape;9199;p51">
                <a:extLst>
                  <a:ext uri="{FF2B5EF4-FFF2-40B4-BE49-F238E27FC236}">
                    <a16:creationId xmlns:a16="http://schemas.microsoft.com/office/drawing/2014/main" id="{7ED32FD8-C52D-1698-EF3F-F8196FBC91A1}"/>
                  </a:ext>
                </a:extLst>
              </p:cNvPr>
              <p:cNvSpPr/>
              <p:nvPr/>
            </p:nvSpPr>
            <p:spPr>
              <a:xfrm>
                <a:off x="3226110" y="1659042"/>
                <a:ext cx="87557" cy="29568"/>
              </a:xfrm>
              <a:custGeom>
                <a:avLst/>
                <a:gdLst/>
                <a:ahLst/>
                <a:cxnLst/>
                <a:rect l="l" t="t" r="r" b="b"/>
                <a:pathLst>
                  <a:path w="2751" h="929" extrusionOk="0">
                    <a:moveTo>
                      <a:pt x="1099" y="0"/>
                    </a:moveTo>
                    <a:cubicBezTo>
                      <a:pt x="771" y="0"/>
                      <a:pt x="476" y="33"/>
                      <a:pt x="286" y="60"/>
                    </a:cubicBezTo>
                    <a:cubicBezTo>
                      <a:pt x="119" y="96"/>
                      <a:pt x="0" y="227"/>
                      <a:pt x="0" y="393"/>
                    </a:cubicBezTo>
                    <a:lnTo>
                      <a:pt x="0" y="762"/>
                    </a:lnTo>
                    <a:cubicBezTo>
                      <a:pt x="0" y="846"/>
                      <a:pt x="72" y="929"/>
                      <a:pt x="167" y="929"/>
                    </a:cubicBezTo>
                    <a:cubicBezTo>
                      <a:pt x="250" y="929"/>
                      <a:pt x="322" y="846"/>
                      <a:pt x="322" y="762"/>
                    </a:cubicBezTo>
                    <a:lnTo>
                      <a:pt x="322" y="393"/>
                    </a:lnTo>
                    <a:cubicBezTo>
                      <a:pt x="322" y="393"/>
                      <a:pt x="322" y="369"/>
                      <a:pt x="345" y="369"/>
                    </a:cubicBezTo>
                    <a:cubicBezTo>
                      <a:pt x="509" y="350"/>
                      <a:pt x="813" y="315"/>
                      <a:pt x="1144" y="315"/>
                    </a:cubicBezTo>
                    <a:cubicBezTo>
                      <a:pt x="1222" y="315"/>
                      <a:pt x="1302" y="317"/>
                      <a:pt x="1381" y="322"/>
                    </a:cubicBezTo>
                    <a:cubicBezTo>
                      <a:pt x="1893" y="358"/>
                      <a:pt x="2250" y="488"/>
                      <a:pt x="2465" y="703"/>
                    </a:cubicBezTo>
                    <a:cubicBezTo>
                      <a:pt x="2494" y="733"/>
                      <a:pt x="2536" y="747"/>
                      <a:pt x="2578" y="747"/>
                    </a:cubicBezTo>
                    <a:cubicBezTo>
                      <a:pt x="2619" y="747"/>
                      <a:pt x="2661" y="733"/>
                      <a:pt x="2691" y="703"/>
                    </a:cubicBezTo>
                    <a:cubicBezTo>
                      <a:pt x="2750" y="643"/>
                      <a:pt x="2750" y="536"/>
                      <a:pt x="2679" y="477"/>
                    </a:cubicBezTo>
                    <a:cubicBezTo>
                      <a:pt x="2297" y="95"/>
                      <a:pt x="1652" y="0"/>
                      <a:pt x="1099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solidFill>
                  <a:srgbClr val="000000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9200;p51">
                <a:extLst>
                  <a:ext uri="{FF2B5EF4-FFF2-40B4-BE49-F238E27FC236}">
                    <a16:creationId xmlns:a16="http://schemas.microsoft.com/office/drawing/2014/main" id="{01383DE4-AF41-7960-4005-E7038092052C}"/>
                  </a:ext>
                </a:extLst>
              </p:cNvPr>
              <p:cNvSpPr/>
              <p:nvPr/>
            </p:nvSpPr>
            <p:spPr>
              <a:xfrm>
                <a:off x="3171144" y="1612033"/>
                <a:ext cx="196694" cy="245613"/>
              </a:xfrm>
              <a:custGeom>
                <a:avLst/>
                <a:gdLst/>
                <a:ahLst/>
                <a:cxnLst/>
                <a:rect l="l" t="t" r="r" b="b"/>
                <a:pathLst>
                  <a:path w="6180" h="7717" extrusionOk="0">
                    <a:moveTo>
                      <a:pt x="4835" y="334"/>
                    </a:moveTo>
                    <a:lnTo>
                      <a:pt x="4835" y="1894"/>
                    </a:lnTo>
                    <a:cubicBezTo>
                      <a:pt x="4835" y="2132"/>
                      <a:pt x="4775" y="2358"/>
                      <a:pt x="4692" y="2561"/>
                    </a:cubicBezTo>
                    <a:cubicBezTo>
                      <a:pt x="4668" y="2585"/>
                      <a:pt x="4668" y="2608"/>
                      <a:pt x="4668" y="2644"/>
                    </a:cubicBezTo>
                    <a:lnTo>
                      <a:pt x="4668" y="3097"/>
                    </a:lnTo>
                    <a:cubicBezTo>
                      <a:pt x="4668" y="3537"/>
                      <a:pt x="4489" y="3930"/>
                      <a:pt x="4180" y="4228"/>
                    </a:cubicBezTo>
                    <a:cubicBezTo>
                      <a:pt x="3900" y="4497"/>
                      <a:pt x="3532" y="4649"/>
                      <a:pt x="3129" y="4649"/>
                    </a:cubicBezTo>
                    <a:cubicBezTo>
                      <a:pt x="3087" y="4649"/>
                      <a:pt x="3044" y="4648"/>
                      <a:pt x="3001" y="4644"/>
                    </a:cubicBezTo>
                    <a:cubicBezTo>
                      <a:pt x="2168" y="4597"/>
                      <a:pt x="1537" y="3894"/>
                      <a:pt x="1537" y="3037"/>
                    </a:cubicBezTo>
                    <a:lnTo>
                      <a:pt x="1537" y="2644"/>
                    </a:lnTo>
                    <a:cubicBezTo>
                      <a:pt x="1537" y="2608"/>
                      <a:pt x="1537" y="2597"/>
                      <a:pt x="1513" y="2561"/>
                    </a:cubicBezTo>
                    <a:cubicBezTo>
                      <a:pt x="1418" y="2358"/>
                      <a:pt x="1370" y="2120"/>
                      <a:pt x="1370" y="1894"/>
                    </a:cubicBezTo>
                    <a:lnTo>
                      <a:pt x="1370" y="1549"/>
                    </a:lnTo>
                    <a:cubicBezTo>
                      <a:pt x="1370" y="882"/>
                      <a:pt x="1918" y="334"/>
                      <a:pt x="2584" y="334"/>
                    </a:cubicBezTo>
                    <a:close/>
                    <a:moveTo>
                      <a:pt x="3954" y="4763"/>
                    </a:moveTo>
                    <a:lnTo>
                      <a:pt x="3954" y="5061"/>
                    </a:lnTo>
                    <a:lnTo>
                      <a:pt x="3096" y="5656"/>
                    </a:lnTo>
                    <a:lnTo>
                      <a:pt x="2215" y="5061"/>
                    </a:lnTo>
                    <a:lnTo>
                      <a:pt x="2215" y="4763"/>
                    </a:lnTo>
                    <a:cubicBezTo>
                      <a:pt x="2441" y="4883"/>
                      <a:pt x="2691" y="4966"/>
                      <a:pt x="2965" y="4978"/>
                    </a:cubicBezTo>
                    <a:lnTo>
                      <a:pt x="3096" y="4978"/>
                    </a:lnTo>
                    <a:cubicBezTo>
                      <a:pt x="3406" y="4978"/>
                      <a:pt x="3704" y="4894"/>
                      <a:pt x="3954" y="4763"/>
                    </a:cubicBezTo>
                    <a:close/>
                    <a:moveTo>
                      <a:pt x="2084" y="5359"/>
                    </a:moveTo>
                    <a:lnTo>
                      <a:pt x="2846" y="5883"/>
                    </a:lnTo>
                    <a:lnTo>
                      <a:pt x="2441" y="6276"/>
                    </a:lnTo>
                    <a:lnTo>
                      <a:pt x="2430" y="6276"/>
                    </a:lnTo>
                    <a:lnTo>
                      <a:pt x="1918" y="5525"/>
                    </a:lnTo>
                    <a:lnTo>
                      <a:pt x="2084" y="5359"/>
                    </a:lnTo>
                    <a:close/>
                    <a:moveTo>
                      <a:pt x="4108" y="5347"/>
                    </a:moveTo>
                    <a:lnTo>
                      <a:pt x="4275" y="5514"/>
                    </a:lnTo>
                    <a:lnTo>
                      <a:pt x="3763" y="6276"/>
                    </a:lnTo>
                    <a:lnTo>
                      <a:pt x="3751" y="6276"/>
                    </a:lnTo>
                    <a:lnTo>
                      <a:pt x="3346" y="5871"/>
                    </a:lnTo>
                    <a:lnTo>
                      <a:pt x="4108" y="5347"/>
                    </a:lnTo>
                    <a:close/>
                    <a:moveTo>
                      <a:pt x="2572" y="1"/>
                    </a:moveTo>
                    <a:cubicBezTo>
                      <a:pt x="1727" y="1"/>
                      <a:pt x="1037" y="692"/>
                      <a:pt x="1037" y="1537"/>
                    </a:cubicBezTo>
                    <a:lnTo>
                      <a:pt x="1037" y="1882"/>
                    </a:lnTo>
                    <a:cubicBezTo>
                      <a:pt x="1037" y="2144"/>
                      <a:pt x="1096" y="2418"/>
                      <a:pt x="1215" y="2668"/>
                    </a:cubicBezTo>
                    <a:lnTo>
                      <a:pt x="1215" y="3025"/>
                    </a:lnTo>
                    <a:cubicBezTo>
                      <a:pt x="1215" y="3620"/>
                      <a:pt x="1489" y="4168"/>
                      <a:pt x="1906" y="4525"/>
                    </a:cubicBezTo>
                    <a:lnTo>
                      <a:pt x="1906" y="5061"/>
                    </a:lnTo>
                    <a:lnTo>
                      <a:pt x="1608" y="5383"/>
                    </a:lnTo>
                    <a:cubicBezTo>
                      <a:pt x="1572" y="5406"/>
                      <a:pt x="1560" y="5454"/>
                      <a:pt x="1560" y="5502"/>
                    </a:cubicBezTo>
                    <a:lnTo>
                      <a:pt x="560" y="5859"/>
                    </a:lnTo>
                    <a:cubicBezTo>
                      <a:pt x="239" y="5978"/>
                      <a:pt x="1" y="6299"/>
                      <a:pt x="1" y="6657"/>
                    </a:cubicBezTo>
                    <a:lnTo>
                      <a:pt x="1" y="7549"/>
                    </a:lnTo>
                    <a:cubicBezTo>
                      <a:pt x="1" y="7645"/>
                      <a:pt x="72" y="7716"/>
                      <a:pt x="167" y="7716"/>
                    </a:cubicBezTo>
                    <a:cubicBezTo>
                      <a:pt x="251" y="7716"/>
                      <a:pt x="322" y="7645"/>
                      <a:pt x="322" y="7549"/>
                    </a:cubicBezTo>
                    <a:lnTo>
                      <a:pt x="322" y="6657"/>
                    </a:lnTo>
                    <a:cubicBezTo>
                      <a:pt x="322" y="6430"/>
                      <a:pt x="465" y="6240"/>
                      <a:pt x="667" y="6168"/>
                    </a:cubicBezTo>
                    <a:lnTo>
                      <a:pt x="1715" y="5775"/>
                    </a:lnTo>
                    <a:lnTo>
                      <a:pt x="2144" y="6430"/>
                    </a:lnTo>
                    <a:cubicBezTo>
                      <a:pt x="2203" y="6526"/>
                      <a:pt x="2287" y="6561"/>
                      <a:pt x="2382" y="6585"/>
                    </a:cubicBezTo>
                    <a:lnTo>
                      <a:pt x="2406" y="6585"/>
                    </a:lnTo>
                    <a:cubicBezTo>
                      <a:pt x="2501" y="6585"/>
                      <a:pt x="2584" y="6549"/>
                      <a:pt x="2644" y="6478"/>
                    </a:cubicBezTo>
                    <a:lnTo>
                      <a:pt x="2918" y="6204"/>
                    </a:lnTo>
                    <a:lnTo>
                      <a:pt x="2918" y="7549"/>
                    </a:lnTo>
                    <a:cubicBezTo>
                      <a:pt x="2918" y="7633"/>
                      <a:pt x="2989" y="7716"/>
                      <a:pt x="3084" y="7716"/>
                    </a:cubicBezTo>
                    <a:cubicBezTo>
                      <a:pt x="3168" y="7716"/>
                      <a:pt x="3239" y="7633"/>
                      <a:pt x="3239" y="7549"/>
                    </a:cubicBezTo>
                    <a:lnTo>
                      <a:pt x="3239" y="6204"/>
                    </a:lnTo>
                    <a:lnTo>
                      <a:pt x="3513" y="6478"/>
                    </a:lnTo>
                    <a:cubicBezTo>
                      <a:pt x="3573" y="6537"/>
                      <a:pt x="3656" y="6585"/>
                      <a:pt x="3751" y="6585"/>
                    </a:cubicBezTo>
                    <a:lnTo>
                      <a:pt x="3775" y="6585"/>
                    </a:lnTo>
                    <a:cubicBezTo>
                      <a:pt x="3882" y="6561"/>
                      <a:pt x="3977" y="6526"/>
                      <a:pt x="4013" y="6430"/>
                    </a:cubicBezTo>
                    <a:lnTo>
                      <a:pt x="4454" y="5775"/>
                    </a:lnTo>
                    <a:lnTo>
                      <a:pt x="5489" y="6168"/>
                    </a:lnTo>
                    <a:cubicBezTo>
                      <a:pt x="5704" y="6240"/>
                      <a:pt x="5835" y="6430"/>
                      <a:pt x="5835" y="6657"/>
                    </a:cubicBezTo>
                    <a:lnTo>
                      <a:pt x="5835" y="7549"/>
                    </a:lnTo>
                    <a:cubicBezTo>
                      <a:pt x="5835" y="7645"/>
                      <a:pt x="5906" y="7716"/>
                      <a:pt x="6001" y="7716"/>
                    </a:cubicBezTo>
                    <a:cubicBezTo>
                      <a:pt x="6085" y="7716"/>
                      <a:pt x="6156" y="7645"/>
                      <a:pt x="6156" y="7549"/>
                    </a:cubicBezTo>
                    <a:lnTo>
                      <a:pt x="6156" y="6657"/>
                    </a:lnTo>
                    <a:cubicBezTo>
                      <a:pt x="6180" y="6311"/>
                      <a:pt x="5954" y="6002"/>
                      <a:pt x="5620" y="5883"/>
                    </a:cubicBezTo>
                    <a:lnTo>
                      <a:pt x="4632" y="5525"/>
                    </a:lnTo>
                    <a:cubicBezTo>
                      <a:pt x="4632" y="5478"/>
                      <a:pt x="4608" y="5442"/>
                      <a:pt x="4585" y="5406"/>
                    </a:cubicBezTo>
                    <a:lnTo>
                      <a:pt x="4287" y="5097"/>
                    </a:lnTo>
                    <a:lnTo>
                      <a:pt x="4287" y="4549"/>
                    </a:lnTo>
                    <a:cubicBezTo>
                      <a:pt x="4311" y="4513"/>
                      <a:pt x="4346" y="4490"/>
                      <a:pt x="4370" y="4466"/>
                    </a:cubicBezTo>
                    <a:cubicBezTo>
                      <a:pt x="4751" y="4109"/>
                      <a:pt x="4966" y="3620"/>
                      <a:pt x="4966" y="3097"/>
                    </a:cubicBezTo>
                    <a:lnTo>
                      <a:pt x="4966" y="2680"/>
                    </a:lnTo>
                    <a:cubicBezTo>
                      <a:pt x="5085" y="2430"/>
                      <a:pt x="5144" y="2180"/>
                      <a:pt x="5144" y="1894"/>
                    </a:cubicBezTo>
                    <a:lnTo>
                      <a:pt x="5144" y="168"/>
                    </a:lnTo>
                    <a:cubicBezTo>
                      <a:pt x="5144" y="72"/>
                      <a:pt x="5073" y="1"/>
                      <a:pt x="4989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solidFill>
                  <a:srgbClr val="000000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9201;p51">
                <a:extLst>
                  <a:ext uri="{FF2B5EF4-FFF2-40B4-BE49-F238E27FC236}">
                    <a16:creationId xmlns:a16="http://schemas.microsoft.com/office/drawing/2014/main" id="{E418A698-683C-27EE-06F9-E70ECE05FEC2}"/>
                  </a:ext>
                </a:extLst>
              </p:cNvPr>
              <p:cNvSpPr/>
              <p:nvPr/>
            </p:nvSpPr>
            <p:spPr>
              <a:xfrm>
                <a:off x="3204117" y="1836767"/>
                <a:ext cx="10630" cy="21261"/>
              </a:xfrm>
              <a:custGeom>
                <a:avLst/>
                <a:gdLst/>
                <a:ahLst/>
                <a:cxnLst/>
                <a:rect l="l" t="t" r="r" b="b"/>
                <a:pathLst>
                  <a:path w="334" h="668" extrusionOk="0">
                    <a:moveTo>
                      <a:pt x="167" y="0"/>
                    </a:moveTo>
                    <a:cubicBezTo>
                      <a:pt x="84" y="0"/>
                      <a:pt x="1" y="72"/>
                      <a:pt x="1" y="167"/>
                    </a:cubicBezTo>
                    <a:lnTo>
                      <a:pt x="1" y="500"/>
                    </a:lnTo>
                    <a:cubicBezTo>
                      <a:pt x="1" y="596"/>
                      <a:pt x="84" y="667"/>
                      <a:pt x="167" y="667"/>
                    </a:cubicBezTo>
                    <a:cubicBezTo>
                      <a:pt x="262" y="667"/>
                      <a:pt x="334" y="596"/>
                      <a:pt x="334" y="500"/>
                    </a:cubicBezTo>
                    <a:lnTo>
                      <a:pt x="334" y="167"/>
                    </a:lnTo>
                    <a:cubicBezTo>
                      <a:pt x="334" y="72"/>
                      <a:pt x="262" y="0"/>
                      <a:pt x="167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solidFill>
                  <a:srgbClr val="000000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9202;p51">
                <a:extLst>
                  <a:ext uri="{FF2B5EF4-FFF2-40B4-BE49-F238E27FC236}">
                    <a16:creationId xmlns:a16="http://schemas.microsoft.com/office/drawing/2014/main" id="{9D5AEF42-7415-C4CE-86B8-C1FFB2C029D1}"/>
                  </a:ext>
                </a:extLst>
              </p:cNvPr>
              <p:cNvSpPr/>
              <p:nvPr/>
            </p:nvSpPr>
            <p:spPr>
              <a:xfrm>
                <a:off x="3324616" y="1836767"/>
                <a:ext cx="10280" cy="21261"/>
              </a:xfrm>
              <a:custGeom>
                <a:avLst/>
                <a:gdLst/>
                <a:ahLst/>
                <a:cxnLst/>
                <a:rect l="l" t="t" r="r" b="b"/>
                <a:pathLst>
                  <a:path w="323" h="668" extrusionOk="0">
                    <a:moveTo>
                      <a:pt x="167" y="0"/>
                    </a:moveTo>
                    <a:cubicBezTo>
                      <a:pt x="72" y="0"/>
                      <a:pt x="1" y="72"/>
                      <a:pt x="1" y="167"/>
                    </a:cubicBezTo>
                    <a:lnTo>
                      <a:pt x="1" y="500"/>
                    </a:lnTo>
                    <a:cubicBezTo>
                      <a:pt x="1" y="596"/>
                      <a:pt x="72" y="667"/>
                      <a:pt x="167" y="667"/>
                    </a:cubicBezTo>
                    <a:cubicBezTo>
                      <a:pt x="251" y="667"/>
                      <a:pt x="322" y="596"/>
                      <a:pt x="322" y="500"/>
                    </a:cubicBezTo>
                    <a:lnTo>
                      <a:pt x="322" y="167"/>
                    </a:lnTo>
                    <a:cubicBezTo>
                      <a:pt x="322" y="72"/>
                      <a:pt x="251" y="0"/>
                      <a:pt x="167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solidFill>
                  <a:srgbClr val="000000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9203;p51">
                <a:extLst>
                  <a:ext uri="{FF2B5EF4-FFF2-40B4-BE49-F238E27FC236}">
                    <a16:creationId xmlns:a16="http://schemas.microsoft.com/office/drawing/2014/main" id="{05A35622-EEE6-94BA-62C0-1210229AB181}"/>
                  </a:ext>
                </a:extLst>
              </p:cNvPr>
              <p:cNvSpPr/>
              <p:nvPr/>
            </p:nvSpPr>
            <p:spPr>
              <a:xfrm>
                <a:off x="3122257" y="1508594"/>
                <a:ext cx="294850" cy="278554"/>
              </a:xfrm>
              <a:custGeom>
                <a:avLst/>
                <a:gdLst/>
                <a:ahLst/>
                <a:cxnLst/>
                <a:rect l="l" t="t" r="r" b="b"/>
                <a:pathLst>
                  <a:path w="9264" h="8752" extrusionOk="0">
                    <a:moveTo>
                      <a:pt x="3096" y="584"/>
                    </a:moveTo>
                    <a:lnTo>
                      <a:pt x="3096" y="584"/>
                    </a:lnTo>
                    <a:cubicBezTo>
                      <a:pt x="2858" y="798"/>
                      <a:pt x="2620" y="1060"/>
                      <a:pt x="2430" y="1382"/>
                    </a:cubicBezTo>
                    <a:cubicBezTo>
                      <a:pt x="2299" y="1584"/>
                      <a:pt x="2156" y="1810"/>
                      <a:pt x="2061" y="2048"/>
                    </a:cubicBezTo>
                    <a:lnTo>
                      <a:pt x="1168" y="2048"/>
                    </a:lnTo>
                    <a:cubicBezTo>
                      <a:pt x="1656" y="1394"/>
                      <a:pt x="2322" y="882"/>
                      <a:pt x="3096" y="584"/>
                    </a:cubicBezTo>
                    <a:close/>
                    <a:moveTo>
                      <a:pt x="4466" y="310"/>
                    </a:moveTo>
                    <a:lnTo>
                      <a:pt x="4466" y="2048"/>
                    </a:lnTo>
                    <a:lnTo>
                      <a:pt x="2418" y="2048"/>
                    </a:lnTo>
                    <a:cubicBezTo>
                      <a:pt x="2894" y="1048"/>
                      <a:pt x="3632" y="382"/>
                      <a:pt x="4466" y="310"/>
                    </a:cubicBezTo>
                    <a:close/>
                    <a:moveTo>
                      <a:pt x="4799" y="310"/>
                    </a:moveTo>
                    <a:cubicBezTo>
                      <a:pt x="5644" y="382"/>
                      <a:pt x="6371" y="1048"/>
                      <a:pt x="6847" y="2048"/>
                    </a:cubicBezTo>
                    <a:lnTo>
                      <a:pt x="4799" y="2048"/>
                    </a:lnTo>
                    <a:lnTo>
                      <a:pt x="4799" y="310"/>
                    </a:lnTo>
                    <a:close/>
                    <a:moveTo>
                      <a:pt x="6168" y="608"/>
                    </a:moveTo>
                    <a:cubicBezTo>
                      <a:pt x="6942" y="905"/>
                      <a:pt x="7609" y="1405"/>
                      <a:pt x="8097" y="2060"/>
                    </a:cubicBezTo>
                    <a:lnTo>
                      <a:pt x="7204" y="2060"/>
                    </a:lnTo>
                    <a:cubicBezTo>
                      <a:pt x="7097" y="1810"/>
                      <a:pt x="6966" y="1584"/>
                      <a:pt x="6835" y="1382"/>
                    </a:cubicBezTo>
                    <a:cubicBezTo>
                      <a:pt x="6621" y="1072"/>
                      <a:pt x="6406" y="810"/>
                      <a:pt x="6168" y="608"/>
                    </a:cubicBezTo>
                    <a:close/>
                    <a:moveTo>
                      <a:pt x="1941" y="2382"/>
                    </a:moveTo>
                    <a:cubicBezTo>
                      <a:pt x="1703" y="3013"/>
                      <a:pt x="1560" y="3715"/>
                      <a:pt x="1549" y="4465"/>
                    </a:cubicBezTo>
                    <a:lnTo>
                      <a:pt x="322" y="4465"/>
                    </a:lnTo>
                    <a:cubicBezTo>
                      <a:pt x="358" y="3703"/>
                      <a:pt x="584" y="2989"/>
                      <a:pt x="953" y="2382"/>
                    </a:cubicBezTo>
                    <a:close/>
                    <a:moveTo>
                      <a:pt x="8323" y="2382"/>
                    </a:moveTo>
                    <a:cubicBezTo>
                      <a:pt x="8692" y="2989"/>
                      <a:pt x="8919" y="3703"/>
                      <a:pt x="8942" y="4465"/>
                    </a:cubicBezTo>
                    <a:lnTo>
                      <a:pt x="7728" y="4465"/>
                    </a:lnTo>
                    <a:cubicBezTo>
                      <a:pt x="7692" y="3715"/>
                      <a:pt x="7561" y="3013"/>
                      <a:pt x="7335" y="2382"/>
                    </a:cubicBezTo>
                    <a:close/>
                    <a:moveTo>
                      <a:pt x="1537" y="4787"/>
                    </a:moveTo>
                    <a:cubicBezTo>
                      <a:pt x="1560" y="5466"/>
                      <a:pt x="1668" y="6132"/>
                      <a:pt x="1882" y="6739"/>
                    </a:cubicBezTo>
                    <a:lnTo>
                      <a:pt x="1918" y="6870"/>
                    </a:lnTo>
                    <a:lnTo>
                      <a:pt x="941" y="6870"/>
                    </a:lnTo>
                    <a:cubicBezTo>
                      <a:pt x="572" y="6239"/>
                      <a:pt x="346" y="5525"/>
                      <a:pt x="310" y="4787"/>
                    </a:cubicBezTo>
                    <a:close/>
                    <a:moveTo>
                      <a:pt x="8919" y="4787"/>
                    </a:moveTo>
                    <a:cubicBezTo>
                      <a:pt x="8919" y="5501"/>
                      <a:pt x="8704" y="6204"/>
                      <a:pt x="8347" y="6811"/>
                    </a:cubicBezTo>
                    <a:cubicBezTo>
                      <a:pt x="8335" y="6823"/>
                      <a:pt x="8323" y="6859"/>
                      <a:pt x="8311" y="6870"/>
                    </a:cubicBezTo>
                    <a:lnTo>
                      <a:pt x="7323" y="6870"/>
                    </a:lnTo>
                    <a:lnTo>
                      <a:pt x="7371" y="6739"/>
                    </a:lnTo>
                    <a:cubicBezTo>
                      <a:pt x="7573" y="6120"/>
                      <a:pt x="7680" y="5466"/>
                      <a:pt x="7692" y="4787"/>
                    </a:cubicBezTo>
                    <a:close/>
                    <a:moveTo>
                      <a:pt x="4632" y="1"/>
                    </a:moveTo>
                    <a:cubicBezTo>
                      <a:pt x="3394" y="1"/>
                      <a:pt x="2239" y="477"/>
                      <a:pt x="1358" y="1346"/>
                    </a:cubicBezTo>
                    <a:cubicBezTo>
                      <a:pt x="477" y="2227"/>
                      <a:pt x="1" y="3382"/>
                      <a:pt x="1" y="4620"/>
                    </a:cubicBezTo>
                    <a:cubicBezTo>
                      <a:pt x="1" y="6358"/>
                      <a:pt x="953" y="7930"/>
                      <a:pt x="2501" y="8728"/>
                    </a:cubicBezTo>
                    <a:cubicBezTo>
                      <a:pt x="2537" y="8752"/>
                      <a:pt x="2549" y="8752"/>
                      <a:pt x="2573" y="8752"/>
                    </a:cubicBezTo>
                    <a:cubicBezTo>
                      <a:pt x="2632" y="8752"/>
                      <a:pt x="2692" y="8716"/>
                      <a:pt x="2727" y="8656"/>
                    </a:cubicBezTo>
                    <a:cubicBezTo>
                      <a:pt x="2775" y="8585"/>
                      <a:pt x="2739" y="8478"/>
                      <a:pt x="2656" y="8430"/>
                    </a:cubicBezTo>
                    <a:cubicBezTo>
                      <a:pt x="2061" y="8121"/>
                      <a:pt x="1560" y="7692"/>
                      <a:pt x="1179" y="7180"/>
                    </a:cubicBezTo>
                    <a:lnTo>
                      <a:pt x="2072" y="7180"/>
                    </a:lnTo>
                    <a:cubicBezTo>
                      <a:pt x="2263" y="7632"/>
                      <a:pt x="2513" y="8013"/>
                      <a:pt x="2799" y="8335"/>
                    </a:cubicBezTo>
                    <a:cubicBezTo>
                      <a:pt x="2831" y="8368"/>
                      <a:pt x="2879" y="8386"/>
                      <a:pt x="2924" y="8386"/>
                    </a:cubicBezTo>
                    <a:cubicBezTo>
                      <a:pt x="2962" y="8386"/>
                      <a:pt x="2998" y="8374"/>
                      <a:pt x="3025" y="8347"/>
                    </a:cubicBezTo>
                    <a:cubicBezTo>
                      <a:pt x="3084" y="8287"/>
                      <a:pt x="3096" y="8180"/>
                      <a:pt x="3037" y="8121"/>
                    </a:cubicBezTo>
                    <a:cubicBezTo>
                      <a:pt x="2799" y="7859"/>
                      <a:pt x="2596" y="7537"/>
                      <a:pt x="2430" y="7180"/>
                    </a:cubicBezTo>
                    <a:cubicBezTo>
                      <a:pt x="2501" y="7168"/>
                      <a:pt x="2561" y="7109"/>
                      <a:pt x="2561" y="7025"/>
                    </a:cubicBezTo>
                    <a:cubicBezTo>
                      <a:pt x="2561" y="6930"/>
                      <a:pt x="2489" y="6859"/>
                      <a:pt x="2394" y="6859"/>
                    </a:cubicBezTo>
                    <a:lnTo>
                      <a:pt x="2275" y="6859"/>
                    </a:lnTo>
                    <a:cubicBezTo>
                      <a:pt x="2025" y="6228"/>
                      <a:pt x="1894" y="5513"/>
                      <a:pt x="1882" y="4775"/>
                    </a:cubicBezTo>
                    <a:lnTo>
                      <a:pt x="2061" y="4775"/>
                    </a:lnTo>
                    <a:cubicBezTo>
                      <a:pt x="2144" y="4775"/>
                      <a:pt x="2215" y="4704"/>
                      <a:pt x="2215" y="4608"/>
                    </a:cubicBezTo>
                    <a:cubicBezTo>
                      <a:pt x="2215" y="4513"/>
                      <a:pt x="2144" y="4442"/>
                      <a:pt x="2061" y="4442"/>
                    </a:cubicBezTo>
                    <a:lnTo>
                      <a:pt x="1882" y="4442"/>
                    </a:lnTo>
                    <a:cubicBezTo>
                      <a:pt x="1894" y="3680"/>
                      <a:pt x="2037" y="2965"/>
                      <a:pt x="2275" y="2358"/>
                    </a:cubicBezTo>
                    <a:lnTo>
                      <a:pt x="4478" y="2358"/>
                    </a:lnTo>
                    <a:lnTo>
                      <a:pt x="4478" y="2715"/>
                    </a:lnTo>
                    <a:cubicBezTo>
                      <a:pt x="4478" y="2810"/>
                      <a:pt x="4561" y="2882"/>
                      <a:pt x="4644" y="2882"/>
                    </a:cubicBezTo>
                    <a:cubicBezTo>
                      <a:pt x="4739" y="2882"/>
                      <a:pt x="4811" y="2810"/>
                      <a:pt x="4811" y="2715"/>
                    </a:cubicBezTo>
                    <a:lnTo>
                      <a:pt x="4811" y="2358"/>
                    </a:lnTo>
                    <a:lnTo>
                      <a:pt x="7014" y="2358"/>
                    </a:lnTo>
                    <a:cubicBezTo>
                      <a:pt x="7252" y="2965"/>
                      <a:pt x="7395" y="3680"/>
                      <a:pt x="7418" y="4442"/>
                    </a:cubicBezTo>
                    <a:lnTo>
                      <a:pt x="7204" y="4442"/>
                    </a:lnTo>
                    <a:cubicBezTo>
                      <a:pt x="7121" y="4442"/>
                      <a:pt x="7037" y="4513"/>
                      <a:pt x="7037" y="4608"/>
                    </a:cubicBezTo>
                    <a:cubicBezTo>
                      <a:pt x="7037" y="4704"/>
                      <a:pt x="7121" y="4775"/>
                      <a:pt x="7204" y="4775"/>
                    </a:cubicBezTo>
                    <a:lnTo>
                      <a:pt x="7383" y="4775"/>
                    </a:lnTo>
                    <a:cubicBezTo>
                      <a:pt x="7371" y="5513"/>
                      <a:pt x="7216" y="6228"/>
                      <a:pt x="6978" y="6859"/>
                    </a:cubicBezTo>
                    <a:lnTo>
                      <a:pt x="6859" y="6859"/>
                    </a:lnTo>
                    <a:cubicBezTo>
                      <a:pt x="6775" y="6859"/>
                      <a:pt x="6704" y="6930"/>
                      <a:pt x="6704" y="7025"/>
                    </a:cubicBezTo>
                    <a:cubicBezTo>
                      <a:pt x="6704" y="7109"/>
                      <a:pt x="6764" y="7168"/>
                      <a:pt x="6835" y="7180"/>
                    </a:cubicBezTo>
                    <a:cubicBezTo>
                      <a:pt x="6668" y="7537"/>
                      <a:pt x="6466" y="7859"/>
                      <a:pt x="6228" y="8121"/>
                    </a:cubicBezTo>
                    <a:cubicBezTo>
                      <a:pt x="6168" y="8180"/>
                      <a:pt x="6168" y="8287"/>
                      <a:pt x="6240" y="8347"/>
                    </a:cubicBezTo>
                    <a:cubicBezTo>
                      <a:pt x="6263" y="8371"/>
                      <a:pt x="6311" y="8394"/>
                      <a:pt x="6347" y="8394"/>
                    </a:cubicBezTo>
                    <a:cubicBezTo>
                      <a:pt x="6383" y="8394"/>
                      <a:pt x="6430" y="8371"/>
                      <a:pt x="6466" y="8335"/>
                    </a:cubicBezTo>
                    <a:cubicBezTo>
                      <a:pt x="6740" y="8013"/>
                      <a:pt x="7002" y="7621"/>
                      <a:pt x="7192" y="7180"/>
                    </a:cubicBezTo>
                    <a:lnTo>
                      <a:pt x="8085" y="7180"/>
                    </a:lnTo>
                    <a:cubicBezTo>
                      <a:pt x="7728" y="7656"/>
                      <a:pt x="7299" y="8061"/>
                      <a:pt x="6775" y="8347"/>
                    </a:cubicBezTo>
                    <a:cubicBezTo>
                      <a:pt x="6704" y="8394"/>
                      <a:pt x="6668" y="8490"/>
                      <a:pt x="6716" y="8573"/>
                    </a:cubicBezTo>
                    <a:cubicBezTo>
                      <a:pt x="6749" y="8622"/>
                      <a:pt x="6804" y="8649"/>
                      <a:pt x="6863" y="8649"/>
                    </a:cubicBezTo>
                    <a:cubicBezTo>
                      <a:pt x="6889" y="8649"/>
                      <a:pt x="6916" y="8644"/>
                      <a:pt x="6942" y="8633"/>
                    </a:cubicBezTo>
                    <a:cubicBezTo>
                      <a:pt x="7621" y="8228"/>
                      <a:pt x="8204" y="7644"/>
                      <a:pt x="8621" y="6966"/>
                    </a:cubicBezTo>
                    <a:cubicBezTo>
                      <a:pt x="9038" y="6251"/>
                      <a:pt x="9264" y="5442"/>
                      <a:pt x="9264" y="4608"/>
                    </a:cubicBezTo>
                    <a:cubicBezTo>
                      <a:pt x="9264" y="3382"/>
                      <a:pt x="8788" y="2227"/>
                      <a:pt x="7907" y="1346"/>
                    </a:cubicBezTo>
                    <a:cubicBezTo>
                      <a:pt x="7025" y="477"/>
                      <a:pt x="5871" y="1"/>
                      <a:pt x="4632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solidFill>
                  <a:srgbClr val="000000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8" name="CuadroTexto 17">
            <a:extLst>
              <a:ext uri="{FF2B5EF4-FFF2-40B4-BE49-F238E27FC236}">
                <a16:creationId xmlns:a16="http://schemas.microsoft.com/office/drawing/2014/main" id="{738B6EB6-07FF-9D80-FACB-EDC964FA1D40}"/>
              </a:ext>
            </a:extLst>
          </p:cNvPr>
          <p:cNvSpPr txBox="1"/>
          <p:nvPr/>
        </p:nvSpPr>
        <p:spPr>
          <a:xfrm>
            <a:off x="170872" y="1548200"/>
            <a:ext cx="483665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001D35"/>
                </a:solidFill>
                <a:latin typeface="+mj-lt"/>
              </a:rPr>
              <a:t>E</a:t>
            </a:r>
            <a:r>
              <a:rPr lang="es-ES" b="0" i="0" dirty="0">
                <a:solidFill>
                  <a:srgbClr val="001D35"/>
                </a:solidFill>
                <a:effectLst/>
                <a:latin typeface="+mj-lt"/>
              </a:rPr>
              <a:t>s un conjunto de normas y procedimientos que permiten a una empresa controlar y planificar los productos que utiliza. Esto ayuda a que la empresa funcione de forma eficaz, ya que le permite conocer la cantidad de artículos, cuándo reabastecerlos, y conciliar las existencias físicas con las registradas en la documentación.</a:t>
            </a:r>
            <a:endParaRPr lang="es-PE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2" name="Picture 6" descr="Building a Vue 3 Chat App with vue-advanced-chat | ChatKitty">
            <a:extLst>
              <a:ext uri="{FF2B5EF4-FFF2-40B4-BE49-F238E27FC236}">
                <a16:creationId xmlns:a16="http://schemas.microsoft.com/office/drawing/2014/main" id="{99859473-6523-1F14-39DE-ED04D1ADFD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79" t="22426" r="4032" b="17447"/>
          <a:stretch/>
        </p:blipFill>
        <p:spPr bwMode="auto">
          <a:xfrm>
            <a:off x="276349" y="3731325"/>
            <a:ext cx="1741366" cy="697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upo 2">
            <a:extLst>
              <a:ext uri="{FF2B5EF4-FFF2-40B4-BE49-F238E27FC236}">
                <a16:creationId xmlns:a16="http://schemas.microsoft.com/office/drawing/2014/main" id="{E660B596-0EA1-14BB-3754-04C316F2F270}"/>
              </a:ext>
            </a:extLst>
          </p:cNvPr>
          <p:cNvGrpSpPr/>
          <p:nvPr/>
        </p:nvGrpSpPr>
        <p:grpSpPr>
          <a:xfrm>
            <a:off x="3230136" y="3265425"/>
            <a:ext cx="1608032" cy="1626021"/>
            <a:chOff x="6757536" y="1525313"/>
            <a:chExt cx="2059068" cy="2059069"/>
          </a:xfrm>
        </p:grpSpPr>
        <p:pic>
          <p:nvPicPr>
            <p:cNvPr id="4" name="Picture 10" descr="Index of /images/flaticon-png/big">
              <a:extLst>
                <a:ext uri="{FF2B5EF4-FFF2-40B4-BE49-F238E27FC236}">
                  <a16:creationId xmlns:a16="http://schemas.microsoft.com/office/drawing/2014/main" id="{4564813D-0D27-2E0A-D6E5-1E7C4767CC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57536" y="1525313"/>
              <a:ext cx="2059068" cy="20590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Imagen 14">
              <a:extLst>
                <a:ext uri="{FF2B5EF4-FFF2-40B4-BE49-F238E27FC236}">
                  <a16:creationId xmlns:a16="http://schemas.microsoft.com/office/drawing/2014/main" id="{88737F70-107B-9773-CB9F-8B97C9B12AA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812732" y="1835608"/>
              <a:ext cx="1962462" cy="1194917"/>
            </a:xfrm>
            <a:prstGeom prst="roundRect">
              <a:avLst>
                <a:gd name="adj" fmla="val 3202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431778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Primeros Pasos………</a:t>
            </a:r>
            <a:endParaRPr dirty="0"/>
          </a:p>
        </p:txBody>
      </p:sp>
      <p:sp>
        <p:nvSpPr>
          <p:cNvPr id="126" name="Google Shape;126;p23"/>
          <p:cNvSpPr/>
          <p:nvPr/>
        </p:nvSpPr>
        <p:spPr>
          <a:xfrm>
            <a:off x="3969025" y="1475550"/>
            <a:ext cx="728400" cy="728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chemeClr val="dk1"/>
                </a:solidFill>
                <a:latin typeface="Gabarito"/>
                <a:ea typeface="Gabarito"/>
                <a:cs typeface="Gabarito"/>
                <a:sym typeface="Gabarito"/>
              </a:rPr>
              <a:t>01</a:t>
            </a:r>
            <a:endParaRPr sz="2800" b="1">
              <a:solidFill>
                <a:schemeClr val="dk1"/>
              </a:solidFill>
              <a:latin typeface="Gabarito"/>
              <a:ea typeface="Gabarito"/>
              <a:cs typeface="Gabarito"/>
              <a:sym typeface="Gabarito"/>
            </a:endParaRPr>
          </a:p>
        </p:txBody>
      </p:sp>
      <p:sp>
        <p:nvSpPr>
          <p:cNvPr id="127" name="Google Shape;127;p23"/>
          <p:cNvSpPr/>
          <p:nvPr/>
        </p:nvSpPr>
        <p:spPr>
          <a:xfrm>
            <a:off x="3969025" y="2253986"/>
            <a:ext cx="728400" cy="728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chemeClr val="dk1"/>
                </a:solidFill>
                <a:latin typeface="Gabarito"/>
                <a:ea typeface="Gabarito"/>
                <a:cs typeface="Gabarito"/>
                <a:sym typeface="Gabarito"/>
              </a:rPr>
              <a:t>02</a:t>
            </a:r>
            <a:endParaRPr sz="2800" b="1">
              <a:solidFill>
                <a:schemeClr val="dk1"/>
              </a:solidFill>
              <a:latin typeface="Gabarito"/>
              <a:ea typeface="Gabarito"/>
              <a:cs typeface="Gabarito"/>
              <a:sym typeface="Gabarito"/>
            </a:endParaRPr>
          </a:p>
        </p:txBody>
      </p:sp>
      <p:sp>
        <p:nvSpPr>
          <p:cNvPr id="128" name="Google Shape;128;p23"/>
          <p:cNvSpPr/>
          <p:nvPr/>
        </p:nvSpPr>
        <p:spPr>
          <a:xfrm>
            <a:off x="3969025" y="3032423"/>
            <a:ext cx="728400" cy="728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chemeClr val="dk1"/>
                </a:solidFill>
                <a:latin typeface="Gabarito"/>
                <a:ea typeface="Gabarito"/>
                <a:cs typeface="Gabarito"/>
                <a:sym typeface="Gabarito"/>
              </a:rPr>
              <a:t>03</a:t>
            </a:r>
            <a:endParaRPr sz="2800" b="1">
              <a:solidFill>
                <a:schemeClr val="dk1"/>
              </a:solidFill>
              <a:latin typeface="Gabarito"/>
              <a:ea typeface="Gabarito"/>
              <a:cs typeface="Gabarito"/>
              <a:sym typeface="Gabarito"/>
            </a:endParaRPr>
          </a:p>
        </p:txBody>
      </p:sp>
      <p:sp>
        <p:nvSpPr>
          <p:cNvPr id="129" name="Google Shape;129;p23"/>
          <p:cNvSpPr/>
          <p:nvPr/>
        </p:nvSpPr>
        <p:spPr>
          <a:xfrm>
            <a:off x="3969025" y="3810859"/>
            <a:ext cx="728400" cy="728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chemeClr val="dk1"/>
                </a:solidFill>
                <a:latin typeface="Gabarito"/>
                <a:ea typeface="Gabarito"/>
                <a:cs typeface="Gabarito"/>
                <a:sym typeface="Gabarito"/>
              </a:rPr>
              <a:t>04</a:t>
            </a:r>
            <a:endParaRPr sz="2800" b="1">
              <a:solidFill>
                <a:schemeClr val="dk1"/>
              </a:solidFill>
              <a:latin typeface="Gabarito"/>
              <a:ea typeface="Gabarito"/>
              <a:cs typeface="Gabarito"/>
              <a:sym typeface="Gabarito"/>
            </a:endParaRPr>
          </a:p>
        </p:txBody>
      </p:sp>
      <p:sp>
        <p:nvSpPr>
          <p:cNvPr id="130" name="Google Shape;130;p23"/>
          <p:cNvSpPr txBox="1"/>
          <p:nvPr/>
        </p:nvSpPr>
        <p:spPr>
          <a:xfrm>
            <a:off x="6339300" y="1417604"/>
            <a:ext cx="20847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dirty="0" err="1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rPr>
              <a:t>npm</a:t>
            </a:r>
            <a:r>
              <a:rPr lang="es-PE" dirty="0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rPr>
              <a:t> </a:t>
            </a:r>
            <a:r>
              <a:rPr lang="es-PE" dirty="0" err="1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rPr>
              <a:t>install</a:t>
            </a:r>
            <a:r>
              <a:rPr lang="es-PE" dirty="0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rPr>
              <a:t> -g </a:t>
            </a:r>
            <a:r>
              <a:rPr lang="es-PE" dirty="0" err="1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rPr>
              <a:t>pnpm</a:t>
            </a:r>
            <a:endParaRPr lang="es-PE" dirty="0">
              <a:solidFill>
                <a:schemeClr val="dk1"/>
              </a:solidFill>
              <a:latin typeface="Gantari"/>
              <a:ea typeface="Gantari"/>
              <a:cs typeface="Gantari"/>
              <a:sym typeface="Ganta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dirty="0" err="1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rPr>
              <a:t>pnpm</a:t>
            </a:r>
            <a:r>
              <a:rPr lang="es-PE" dirty="0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rPr>
              <a:t> </a:t>
            </a:r>
            <a:r>
              <a:rPr lang="es-PE" dirty="0" err="1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rPr>
              <a:t>install</a:t>
            </a:r>
            <a:endParaRPr lang="es-PE" dirty="0">
              <a:solidFill>
                <a:schemeClr val="dk1"/>
              </a:solidFill>
              <a:latin typeface="Gantari"/>
              <a:ea typeface="Gantari"/>
              <a:cs typeface="Gantari"/>
              <a:sym typeface="Ganta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dirty="0" err="1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rPr>
              <a:t>pnpm</a:t>
            </a:r>
            <a:r>
              <a:rPr lang="es-PE" dirty="0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rPr>
              <a:t> run </a:t>
            </a:r>
            <a:r>
              <a:rPr lang="es-PE" dirty="0" err="1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rPr>
              <a:t>dev</a:t>
            </a:r>
            <a:endParaRPr lang="es-PE" dirty="0">
              <a:solidFill>
                <a:schemeClr val="dk1"/>
              </a:solidFill>
              <a:latin typeface="Gantari"/>
              <a:ea typeface="Gantari"/>
              <a:cs typeface="Gantari"/>
              <a:sym typeface="Gantari"/>
            </a:endParaRPr>
          </a:p>
        </p:txBody>
      </p:sp>
      <p:sp>
        <p:nvSpPr>
          <p:cNvPr id="131" name="Google Shape;131;p23"/>
          <p:cNvSpPr txBox="1"/>
          <p:nvPr/>
        </p:nvSpPr>
        <p:spPr>
          <a:xfrm>
            <a:off x="6346020" y="2253986"/>
            <a:ext cx="2397930" cy="823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rPr>
              <a:t>composer create-project </a:t>
            </a:r>
            <a:r>
              <a:rPr lang="en-US" dirty="0" err="1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rPr>
              <a:t>laravel</a:t>
            </a:r>
            <a:r>
              <a:rPr lang="en-US" dirty="0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rPr>
              <a:t>/</a:t>
            </a:r>
            <a:r>
              <a:rPr lang="en-US" dirty="0" err="1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rPr>
              <a:t>laravel</a:t>
            </a:r>
            <a:r>
              <a:rPr lang="en-US" dirty="0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rPr>
              <a:t> example-app</a:t>
            </a:r>
          </a:p>
        </p:txBody>
      </p:sp>
      <p:sp>
        <p:nvSpPr>
          <p:cNvPr id="132" name="Google Shape;132;p23"/>
          <p:cNvSpPr txBox="1"/>
          <p:nvPr/>
        </p:nvSpPr>
        <p:spPr>
          <a:xfrm>
            <a:off x="6346020" y="3131423"/>
            <a:ext cx="2461430" cy="679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MX" sz="1050" dirty="0"/>
              <a:t>https://www.binaryboxtuts.com/php-tutorials/laravel-11-json-web-tokenjwt-authentication/</a:t>
            </a:r>
          </a:p>
        </p:txBody>
      </p:sp>
      <p:sp>
        <p:nvSpPr>
          <p:cNvPr id="133" name="Google Shape;133;p23"/>
          <p:cNvSpPr txBox="1"/>
          <p:nvPr/>
        </p:nvSpPr>
        <p:spPr>
          <a:xfrm>
            <a:off x="4794174" y="1619250"/>
            <a:ext cx="1498675" cy="4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Gabarito"/>
                <a:ea typeface="Gabarito"/>
                <a:cs typeface="Gabarito"/>
                <a:sym typeface="Gabarito"/>
              </a:rPr>
              <a:t>Materialize</a:t>
            </a:r>
            <a:endParaRPr sz="2200" dirty="0">
              <a:solidFill>
                <a:schemeClr val="dk1"/>
              </a:solidFill>
              <a:latin typeface="Gabarito"/>
              <a:ea typeface="Gabarito"/>
              <a:cs typeface="Gabarito"/>
              <a:sym typeface="Gabarito"/>
            </a:endParaRPr>
          </a:p>
        </p:txBody>
      </p:sp>
      <p:sp>
        <p:nvSpPr>
          <p:cNvPr id="134" name="Google Shape;134;p23"/>
          <p:cNvSpPr txBox="1"/>
          <p:nvPr/>
        </p:nvSpPr>
        <p:spPr>
          <a:xfrm>
            <a:off x="4794175" y="2397686"/>
            <a:ext cx="1329000" cy="4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Gabarito"/>
                <a:ea typeface="Gabarito"/>
                <a:cs typeface="Gabarito"/>
                <a:sym typeface="Gabarito"/>
              </a:rPr>
              <a:t>Laravel</a:t>
            </a:r>
            <a:endParaRPr sz="2200" dirty="0">
              <a:solidFill>
                <a:schemeClr val="dk1"/>
              </a:solidFill>
              <a:latin typeface="Gabarito"/>
              <a:ea typeface="Gabarito"/>
              <a:cs typeface="Gabarito"/>
              <a:sym typeface="Gabarito"/>
            </a:endParaRPr>
          </a:p>
        </p:txBody>
      </p:sp>
      <p:sp>
        <p:nvSpPr>
          <p:cNvPr id="135" name="Google Shape;135;p23"/>
          <p:cNvSpPr txBox="1"/>
          <p:nvPr/>
        </p:nvSpPr>
        <p:spPr>
          <a:xfrm>
            <a:off x="4794175" y="3176123"/>
            <a:ext cx="1329000" cy="4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Gabarito"/>
                <a:ea typeface="Gabarito"/>
                <a:cs typeface="Gabarito"/>
                <a:sym typeface="Gabarito"/>
              </a:rPr>
              <a:t>Jwt</a:t>
            </a:r>
            <a:endParaRPr sz="2200" dirty="0">
              <a:solidFill>
                <a:schemeClr val="dk1"/>
              </a:solidFill>
              <a:latin typeface="Gabarito"/>
              <a:ea typeface="Gabarito"/>
              <a:cs typeface="Gabarito"/>
              <a:sym typeface="Gabarito"/>
            </a:endParaRPr>
          </a:p>
        </p:txBody>
      </p:sp>
      <p:sp>
        <p:nvSpPr>
          <p:cNvPr id="136" name="Google Shape;136;p23"/>
          <p:cNvSpPr txBox="1"/>
          <p:nvPr/>
        </p:nvSpPr>
        <p:spPr>
          <a:xfrm>
            <a:off x="6346020" y="3909859"/>
            <a:ext cx="2084700" cy="6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rPr>
              <a:t>https://spatie.be/docs/laravel-permission/v6/installation-laravel</a:t>
            </a:r>
          </a:p>
        </p:txBody>
      </p:sp>
      <p:sp>
        <p:nvSpPr>
          <p:cNvPr id="137" name="Google Shape;137;p23"/>
          <p:cNvSpPr txBox="1"/>
          <p:nvPr/>
        </p:nvSpPr>
        <p:spPr>
          <a:xfrm>
            <a:off x="4794174" y="3954559"/>
            <a:ext cx="1435175" cy="4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Gabarito"/>
                <a:ea typeface="Gabarito"/>
                <a:cs typeface="Gabarito"/>
                <a:sym typeface="Gabarito"/>
              </a:rPr>
              <a:t>Permission</a:t>
            </a:r>
            <a:endParaRPr sz="2200" dirty="0">
              <a:solidFill>
                <a:schemeClr val="dk1"/>
              </a:solidFill>
              <a:latin typeface="Gabarito"/>
              <a:ea typeface="Gabarito"/>
              <a:cs typeface="Gabarito"/>
              <a:sym typeface="Gabarito"/>
            </a:endParaRPr>
          </a:p>
        </p:txBody>
      </p:sp>
      <p:sp>
        <p:nvSpPr>
          <p:cNvPr id="138" name="Google Shape;138;p23"/>
          <p:cNvSpPr/>
          <p:nvPr/>
        </p:nvSpPr>
        <p:spPr>
          <a:xfrm>
            <a:off x="835853" y="3032134"/>
            <a:ext cx="964303" cy="964292"/>
          </a:xfrm>
          <a:custGeom>
            <a:avLst/>
            <a:gdLst/>
            <a:ahLst/>
            <a:cxnLst/>
            <a:rect l="l" t="t" r="r" b="b"/>
            <a:pathLst>
              <a:path w="1524" h="1524" extrusionOk="0">
                <a:moveTo>
                  <a:pt x="0" y="0"/>
                </a:moveTo>
                <a:lnTo>
                  <a:pt x="0" y="0"/>
                </a:lnTo>
                <a:cubicBezTo>
                  <a:pt x="0" y="841"/>
                  <a:pt x="682" y="1523"/>
                  <a:pt x="1523" y="1523"/>
                </a:cubicBezTo>
                <a:lnTo>
                  <a:pt x="1523" y="0"/>
                </a:lnTo>
                <a:lnTo>
                  <a:pt x="0" y="0"/>
                </a:lnTo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3"/>
          <p:cNvSpPr/>
          <p:nvPr/>
        </p:nvSpPr>
        <p:spPr>
          <a:xfrm>
            <a:off x="713225" y="1948004"/>
            <a:ext cx="1084143" cy="1084127"/>
          </a:xfrm>
          <a:custGeom>
            <a:avLst/>
            <a:gdLst/>
            <a:ahLst/>
            <a:cxnLst/>
            <a:rect l="l" t="t" r="r" b="b"/>
            <a:pathLst>
              <a:path w="1716" h="1717" extrusionOk="0">
                <a:moveTo>
                  <a:pt x="0" y="1716"/>
                </a:moveTo>
                <a:lnTo>
                  <a:pt x="1715" y="1716"/>
                </a:lnTo>
                <a:lnTo>
                  <a:pt x="1715" y="0"/>
                </a:lnTo>
                <a:lnTo>
                  <a:pt x="1715" y="0"/>
                </a:lnTo>
                <a:cubicBezTo>
                  <a:pt x="768" y="0"/>
                  <a:pt x="0" y="768"/>
                  <a:pt x="0" y="1716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3"/>
          <p:cNvSpPr/>
          <p:nvPr/>
        </p:nvSpPr>
        <p:spPr>
          <a:xfrm>
            <a:off x="1797364" y="3032134"/>
            <a:ext cx="1360053" cy="1360040"/>
          </a:xfrm>
          <a:custGeom>
            <a:avLst/>
            <a:gdLst/>
            <a:ahLst/>
            <a:cxnLst/>
            <a:rect l="l" t="t" r="r" b="b"/>
            <a:pathLst>
              <a:path w="2152" h="2151" extrusionOk="0">
                <a:moveTo>
                  <a:pt x="0" y="0"/>
                </a:moveTo>
                <a:lnTo>
                  <a:pt x="0" y="2150"/>
                </a:lnTo>
                <a:lnTo>
                  <a:pt x="0" y="2150"/>
                </a:lnTo>
                <a:cubicBezTo>
                  <a:pt x="1188" y="2150"/>
                  <a:pt x="2151" y="1187"/>
                  <a:pt x="2151" y="0"/>
                </a:cubicBez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3"/>
          <p:cNvSpPr/>
          <p:nvPr/>
        </p:nvSpPr>
        <p:spPr>
          <a:xfrm>
            <a:off x="1797364" y="1574550"/>
            <a:ext cx="1460388" cy="1460370"/>
          </a:xfrm>
          <a:custGeom>
            <a:avLst/>
            <a:gdLst/>
            <a:ahLst/>
            <a:cxnLst/>
            <a:rect l="l" t="t" r="r" b="b"/>
            <a:pathLst>
              <a:path w="2310" h="2310" extrusionOk="0">
                <a:moveTo>
                  <a:pt x="0" y="0"/>
                </a:moveTo>
                <a:lnTo>
                  <a:pt x="0" y="2309"/>
                </a:lnTo>
                <a:lnTo>
                  <a:pt x="2309" y="2309"/>
                </a:lnTo>
                <a:lnTo>
                  <a:pt x="2309" y="2309"/>
                </a:lnTo>
                <a:cubicBezTo>
                  <a:pt x="2309" y="1034"/>
                  <a:pt x="1275" y="0"/>
                  <a:pt x="0" y="0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3"/>
          <p:cNvSpPr/>
          <p:nvPr/>
        </p:nvSpPr>
        <p:spPr>
          <a:xfrm>
            <a:off x="2415213" y="1727925"/>
            <a:ext cx="742200" cy="742200"/>
          </a:xfrm>
          <a:prstGeom prst="ellipse">
            <a:avLst/>
          </a:prstGeom>
          <a:solidFill>
            <a:schemeClr val="accent3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antari"/>
              <a:ea typeface="Gantari"/>
              <a:cs typeface="Gantari"/>
              <a:sym typeface="Gantari"/>
            </a:endParaRPr>
          </a:p>
        </p:txBody>
      </p:sp>
      <p:sp>
        <p:nvSpPr>
          <p:cNvPr id="143" name="Google Shape;143;p23"/>
          <p:cNvSpPr/>
          <p:nvPr/>
        </p:nvSpPr>
        <p:spPr>
          <a:xfrm>
            <a:off x="713213" y="3443525"/>
            <a:ext cx="742200" cy="742200"/>
          </a:xfrm>
          <a:prstGeom prst="ellipse">
            <a:avLst/>
          </a:prstGeom>
          <a:solidFill>
            <a:schemeClr val="accent6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antari"/>
              <a:ea typeface="Gantari"/>
              <a:cs typeface="Gantari"/>
              <a:sym typeface="Gantari"/>
            </a:endParaRPr>
          </a:p>
        </p:txBody>
      </p:sp>
      <p:sp>
        <p:nvSpPr>
          <p:cNvPr id="144" name="Google Shape;144;p23"/>
          <p:cNvSpPr/>
          <p:nvPr/>
        </p:nvSpPr>
        <p:spPr>
          <a:xfrm>
            <a:off x="713213" y="1727925"/>
            <a:ext cx="742200" cy="742200"/>
          </a:xfrm>
          <a:prstGeom prst="ellipse">
            <a:avLst/>
          </a:prstGeom>
          <a:solidFill>
            <a:schemeClr val="accent5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antari"/>
              <a:ea typeface="Gantari"/>
              <a:cs typeface="Gantari"/>
              <a:sym typeface="Gantari"/>
            </a:endParaRPr>
          </a:p>
        </p:txBody>
      </p:sp>
      <p:sp>
        <p:nvSpPr>
          <p:cNvPr id="145" name="Google Shape;145;p23"/>
          <p:cNvSpPr/>
          <p:nvPr/>
        </p:nvSpPr>
        <p:spPr>
          <a:xfrm>
            <a:off x="839286" y="3569579"/>
            <a:ext cx="490089" cy="490089"/>
          </a:xfrm>
          <a:custGeom>
            <a:avLst/>
            <a:gdLst/>
            <a:ahLst/>
            <a:cxnLst/>
            <a:rect l="l" t="t" r="r" b="b"/>
            <a:pathLst>
              <a:path w="1461" h="1461" extrusionOk="0">
                <a:moveTo>
                  <a:pt x="846" y="0"/>
                </a:moveTo>
                <a:lnTo>
                  <a:pt x="846" y="0"/>
                </a:lnTo>
                <a:cubicBezTo>
                  <a:pt x="856" y="3"/>
                  <a:pt x="867" y="6"/>
                  <a:pt x="878" y="9"/>
                </a:cubicBezTo>
                <a:lnTo>
                  <a:pt x="878" y="9"/>
                </a:lnTo>
                <a:cubicBezTo>
                  <a:pt x="905" y="19"/>
                  <a:pt x="924" y="39"/>
                  <a:pt x="936" y="66"/>
                </a:cubicBezTo>
                <a:lnTo>
                  <a:pt x="936" y="66"/>
                </a:lnTo>
                <a:cubicBezTo>
                  <a:pt x="951" y="100"/>
                  <a:pt x="965" y="134"/>
                  <a:pt x="979" y="168"/>
                </a:cubicBezTo>
                <a:lnTo>
                  <a:pt x="979" y="168"/>
                </a:lnTo>
                <a:cubicBezTo>
                  <a:pt x="980" y="170"/>
                  <a:pt x="980" y="171"/>
                  <a:pt x="980" y="173"/>
                </a:cubicBezTo>
                <a:lnTo>
                  <a:pt x="980" y="173"/>
                </a:lnTo>
                <a:cubicBezTo>
                  <a:pt x="1034" y="173"/>
                  <a:pt x="1087" y="172"/>
                  <a:pt x="1140" y="173"/>
                </a:cubicBezTo>
                <a:lnTo>
                  <a:pt x="1140" y="173"/>
                </a:lnTo>
                <a:cubicBezTo>
                  <a:pt x="1164" y="173"/>
                  <a:pt x="1183" y="182"/>
                  <a:pt x="1201" y="197"/>
                </a:cubicBezTo>
                <a:lnTo>
                  <a:pt x="1201" y="197"/>
                </a:lnTo>
                <a:cubicBezTo>
                  <a:pt x="1230" y="221"/>
                  <a:pt x="1240" y="252"/>
                  <a:pt x="1240" y="289"/>
                </a:cubicBezTo>
                <a:lnTo>
                  <a:pt x="1240" y="289"/>
                </a:lnTo>
                <a:cubicBezTo>
                  <a:pt x="1240" y="325"/>
                  <a:pt x="1240" y="362"/>
                  <a:pt x="1240" y="399"/>
                </a:cubicBezTo>
                <a:lnTo>
                  <a:pt x="1240" y="399"/>
                </a:lnTo>
                <a:cubicBezTo>
                  <a:pt x="1240" y="409"/>
                  <a:pt x="1233" y="419"/>
                  <a:pt x="1224" y="421"/>
                </a:cubicBezTo>
                <a:lnTo>
                  <a:pt x="1224" y="421"/>
                </a:lnTo>
                <a:cubicBezTo>
                  <a:pt x="1215" y="424"/>
                  <a:pt x="1204" y="421"/>
                  <a:pt x="1199" y="413"/>
                </a:cubicBezTo>
                <a:lnTo>
                  <a:pt x="1199" y="413"/>
                </a:lnTo>
                <a:cubicBezTo>
                  <a:pt x="1196" y="407"/>
                  <a:pt x="1194" y="400"/>
                  <a:pt x="1194" y="393"/>
                </a:cubicBezTo>
                <a:lnTo>
                  <a:pt x="1194" y="393"/>
                </a:lnTo>
                <a:cubicBezTo>
                  <a:pt x="1194" y="355"/>
                  <a:pt x="1194" y="316"/>
                  <a:pt x="1194" y="277"/>
                </a:cubicBezTo>
                <a:lnTo>
                  <a:pt x="1194" y="277"/>
                </a:lnTo>
                <a:cubicBezTo>
                  <a:pt x="1194" y="246"/>
                  <a:pt x="1164" y="216"/>
                  <a:pt x="1134" y="216"/>
                </a:cubicBezTo>
                <a:lnTo>
                  <a:pt x="1134" y="216"/>
                </a:lnTo>
                <a:cubicBezTo>
                  <a:pt x="1066" y="216"/>
                  <a:pt x="999" y="216"/>
                  <a:pt x="932" y="216"/>
                </a:cubicBezTo>
                <a:lnTo>
                  <a:pt x="923" y="216"/>
                </a:lnTo>
                <a:lnTo>
                  <a:pt x="923" y="669"/>
                </a:lnTo>
                <a:lnTo>
                  <a:pt x="933" y="669"/>
                </a:lnTo>
                <a:lnTo>
                  <a:pt x="933" y="669"/>
                </a:lnTo>
                <a:cubicBezTo>
                  <a:pt x="997" y="669"/>
                  <a:pt x="1062" y="669"/>
                  <a:pt x="1126" y="669"/>
                </a:cubicBezTo>
                <a:lnTo>
                  <a:pt x="1126" y="669"/>
                </a:lnTo>
                <a:cubicBezTo>
                  <a:pt x="1157" y="669"/>
                  <a:pt x="1187" y="649"/>
                  <a:pt x="1192" y="620"/>
                </a:cubicBezTo>
                <a:lnTo>
                  <a:pt x="1192" y="620"/>
                </a:lnTo>
                <a:cubicBezTo>
                  <a:pt x="1193" y="617"/>
                  <a:pt x="1194" y="614"/>
                  <a:pt x="1194" y="610"/>
                </a:cubicBezTo>
                <a:lnTo>
                  <a:pt x="1194" y="491"/>
                </a:lnTo>
                <a:lnTo>
                  <a:pt x="1194" y="491"/>
                </a:lnTo>
                <a:cubicBezTo>
                  <a:pt x="1194" y="482"/>
                  <a:pt x="1195" y="474"/>
                  <a:pt x="1202" y="468"/>
                </a:cubicBezTo>
                <a:lnTo>
                  <a:pt x="1202" y="468"/>
                </a:lnTo>
                <a:cubicBezTo>
                  <a:pt x="1210" y="462"/>
                  <a:pt x="1219" y="463"/>
                  <a:pt x="1227" y="466"/>
                </a:cubicBezTo>
                <a:lnTo>
                  <a:pt x="1227" y="466"/>
                </a:lnTo>
                <a:cubicBezTo>
                  <a:pt x="1236" y="468"/>
                  <a:pt x="1239" y="476"/>
                  <a:pt x="1239" y="484"/>
                </a:cubicBezTo>
                <a:lnTo>
                  <a:pt x="1239" y="484"/>
                </a:lnTo>
                <a:cubicBezTo>
                  <a:pt x="1240" y="527"/>
                  <a:pt x="1241" y="571"/>
                  <a:pt x="1239" y="614"/>
                </a:cubicBezTo>
                <a:lnTo>
                  <a:pt x="1239" y="614"/>
                </a:lnTo>
                <a:cubicBezTo>
                  <a:pt x="1238" y="644"/>
                  <a:pt x="1223" y="670"/>
                  <a:pt x="1200" y="690"/>
                </a:cubicBezTo>
                <a:lnTo>
                  <a:pt x="1200" y="690"/>
                </a:lnTo>
                <a:cubicBezTo>
                  <a:pt x="1198" y="692"/>
                  <a:pt x="1196" y="696"/>
                  <a:pt x="1196" y="699"/>
                </a:cubicBezTo>
                <a:lnTo>
                  <a:pt x="1196" y="699"/>
                </a:lnTo>
                <a:cubicBezTo>
                  <a:pt x="1195" y="728"/>
                  <a:pt x="1196" y="756"/>
                  <a:pt x="1195" y="784"/>
                </a:cubicBezTo>
                <a:lnTo>
                  <a:pt x="1195" y="784"/>
                </a:lnTo>
                <a:cubicBezTo>
                  <a:pt x="1194" y="820"/>
                  <a:pt x="1177" y="847"/>
                  <a:pt x="1147" y="867"/>
                </a:cubicBezTo>
                <a:lnTo>
                  <a:pt x="1147" y="867"/>
                </a:lnTo>
                <a:cubicBezTo>
                  <a:pt x="1129" y="879"/>
                  <a:pt x="1109" y="884"/>
                  <a:pt x="1087" y="884"/>
                </a:cubicBezTo>
                <a:lnTo>
                  <a:pt x="1087" y="884"/>
                </a:lnTo>
                <a:cubicBezTo>
                  <a:pt x="847" y="883"/>
                  <a:pt x="607" y="883"/>
                  <a:pt x="367" y="884"/>
                </a:cubicBezTo>
                <a:lnTo>
                  <a:pt x="367" y="884"/>
                </a:lnTo>
                <a:cubicBezTo>
                  <a:pt x="318" y="884"/>
                  <a:pt x="276" y="847"/>
                  <a:pt x="266" y="803"/>
                </a:cubicBezTo>
                <a:lnTo>
                  <a:pt x="266" y="803"/>
                </a:lnTo>
                <a:cubicBezTo>
                  <a:pt x="263" y="787"/>
                  <a:pt x="263" y="770"/>
                  <a:pt x="262" y="753"/>
                </a:cubicBezTo>
                <a:lnTo>
                  <a:pt x="262" y="753"/>
                </a:lnTo>
                <a:cubicBezTo>
                  <a:pt x="262" y="735"/>
                  <a:pt x="262" y="717"/>
                  <a:pt x="262" y="700"/>
                </a:cubicBezTo>
                <a:lnTo>
                  <a:pt x="262" y="700"/>
                </a:lnTo>
                <a:cubicBezTo>
                  <a:pt x="262" y="695"/>
                  <a:pt x="260" y="690"/>
                  <a:pt x="256" y="687"/>
                </a:cubicBezTo>
                <a:lnTo>
                  <a:pt x="256" y="687"/>
                </a:lnTo>
                <a:cubicBezTo>
                  <a:pt x="239" y="671"/>
                  <a:pt x="228" y="653"/>
                  <a:pt x="223" y="630"/>
                </a:cubicBezTo>
                <a:lnTo>
                  <a:pt x="223" y="630"/>
                </a:lnTo>
                <a:cubicBezTo>
                  <a:pt x="221" y="624"/>
                  <a:pt x="220" y="617"/>
                  <a:pt x="220" y="610"/>
                </a:cubicBezTo>
                <a:lnTo>
                  <a:pt x="220" y="610"/>
                </a:lnTo>
                <a:cubicBezTo>
                  <a:pt x="220" y="498"/>
                  <a:pt x="220" y="386"/>
                  <a:pt x="220" y="274"/>
                </a:cubicBezTo>
                <a:lnTo>
                  <a:pt x="220" y="274"/>
                </a:lnTo>
                <a:cubicBezTo>
                  <a:pt x="220" y="243"/>
                  <a:pt x="234" y="218"/>
                  <a:pt x="258" y="197"/>
                </a:cubicBezTo>
                <a:lnTo>
                  <a:pt x="258" y="197"/>
                </a:lnTo>
                <a:cubicBezTo>
                  <a:pt x="280" y="179"/>
                  <a:pt x="304" y="172"/>
                  <a:pt x="332" y="172"/>
                </a:cubicBezTo>
                <a:lnTo>
                  <a:pt x="332" y="172"/>
                </a:lnTo>
                <a:cubicBezTo>
                  <a:pt x="378" y="173"/>
                  <a:pt x="423" y="172"/>
                  <a:pt x="468" y="173"/>
                </a:cubicBezTo>
                <a:lnTo>
                  <a:pt x="468" y="173"/>
                </a:lnTo>
                <a:cubicBezTo>
                  <a:pt x="478" y="173"/>
                  <a:pt x="481" y="169"/>
                  <a:pt x="484" y="161"/>
                </a:cubicBezTo>
                <a:lnTo>
                  <a:pt x="484" y="161"/>
                </a:lnTo>
                <a:cubicBezTo>
                  <a:pt x="498" y="128"/>
                  <a:pt x="511" y="94"/>
                  <a:pt x="527" y="61"/>
                </a:cubicBezTo>
                <a:lnTo>
                  <a:pt x="527" y="61"/>
                </a:lnTo>
                <a:cubicBezTo>
                  <a:pt x="544" y="26"/>
                  <a:pt x="572" y="6"/>
                  <a:pt x="612" y="2"/>
                </a:cubicBezTo>
                <a:lnTo>
                  <a:pt x="612" y="2"/>
                </a:lnTo>
                <a:cubicBezTo>
                  <a:pt x="613" y="2"/>
                  <a:pt x="613" y="1"/>
                  <a:pt x="614" y="1"/>
                </a:cubicBezTo>
                <a:lnTo>
                  <a:pt x="614" y="1"/>
                </a:lnTo>
                <a:cubicBezTo>
                  <a:pt x="692" y="0"/>
                  <a:pt x="769" y="0"/>
                  <a:pt x="846" y="0"/>
                </a:cubicBezTo>
                <a:close/>
                <a:moveTo>
                  <a:pt x="537" y="669"/>
                </a:moveTo>
                <a:lnTo>
                  <a:pt x="537" y="216"/>
                </a:lnTo>
                <a:lnTo>
                  <a:pt x="526" y="216"/>
                </a:lnTo>
                <a:lnTo>
                  <a:pt x="330" y="216"/>
                </a:lnTo>
                <a:lnTo>
                  <a:pt x="330" y="216"/>
                </a:lnTo>
                <a:cubicBezTo>
                  <a:pt x="292" y="216"/>
                  <a:pt x="264" y="245"/>
                  <a:pt x="264" y="282"/>
                </a:cubicBezTo>
                <a:lnTo>
                  <a:pt x="264" y="282"/>
                </a:lnTo>
                <a:cubicBezTo>
                  <a:pt x="264" y="389"/>
                  <a:pt x="264" y="495"/>
                  <a:pt x="264" y="601"/>
                </a:cubicBezTo>
                <a:lnTo>
                  <a:pt x="264" y="601"/>
                </a:lnTo>
                <a:cubicBezTo>
                  <a:pt x="264" y="608"/>
                  <a:pt x="266" y="615"/>
                  <a:pt x="267" y="622"/>
                </a:cubicBezTo>
                <a:lnTo>
                  <a:pt x="267" y="622"/>
                </a:lnTo>
                <a:cubicBezTo>
                  <a:pt x="275" y="651"/>
                  <a:pt x="303" y="669"/>
                  <a:pt x="332" y="669"/>
                </a:cubicBezTo>
                <a:lnTo>
                  <a:pt x="526" y="669"/>
                </a:lnTo>
                <a:lnTo>
                  <a:pt x="526" y="669"/>
                </a:lnTo>
                <a:cubicBezTo>
                  <a:pt x="529" y="669"/>
                  <a:pt x="533" y="669"/>
                  <a:pt x="537" y="669"/>
                </a:cubicBezTo>
                <a:close/>
                <a:moveTo>
                  <a:pt x="582" y="217"/>
                </a:moveTo>
                <a:lnTo>
                  <a:pt x="582" y="668"/>
                </a:lnTo>
                <a:lnTo>
                  <a:pt x="878" y="668"/>
                </a:lnTo>
                <a:lnTo>
                  <a:pt x="878" y="217"/>
                </a:lnTo>
                <a:lnTo>
                  <a:pt x="582" y="217"/>
                </a:lnTo>
                <a:close/>
                <a:moveTo>
                  <a:pt x="1112" y="712"/>
                </a:moveTo>
                <a:lnTo>
                  <a:pt x="1112" y="770"/>
                </a:lnTo>
                <a:lnTo>
                  <a:pt x="1112" y="770"/>
                </a:lnTo>
                <a:cubicBezTo>
                  <a:pt x="1112" y="791"/>
                  <a:pt x="1104" y="799"/>
                  <a:pt x="1082" y="799"/>
                </a:cubicBezTo>
                <a:lnTo>
                  <a:pt x="376" y="799"/>
                </a:lnTo>
                <a:lnTo>
                  <a:pt x="376" y="799"/>
                </a:lnTo>
                <a:cubicBezTo>
                  <a:pt x="357" y="799"/>
                  <a:pt x="349" y="791"/>
                  <a:pt x="349" y="772"/>
                </a:cubicBezTo>
                <a:lnTo>
                  <a:pt x="349" y="712"/>
                </a:lnTo>
                <a:lnTo>
                  <a:pt x="308" y="712"/>
                </a:lnTo>
                <a:lnTo>
                  <a:pt x="308" y="712"/>
                </a:lnTo>
                <a:cubicBezTo>
                  <a:pt x="308" y="734"/>
                  <a:pt x="309" y="756"/>
                  <a:pt x="308" y="778"/>
                </a:cubicBezTo>
                <a:lnTo>
                  <a:pt x="308" y="778"/>
                </a:lnTo>
                <a:cubicBezTo>
                  <a:pt x="307" y="808"/>
                  <a:pt x="336" y="839"/>
                  <a:pt x="369" y="839"/>
                </a:cubicBezTo>
                <a:lnTo>
                  <a:pt x="369" y="839"/>
                </a:lnTo>
                <a:cubicBezTo>
                  <a:pt x="610" y="839"/>
                  <a:pt x="850" y="839"/>
                  <a:pt x="1091" y="839"/>
                </a:cubicBezTo>
                <a:lnTo>
                  <a:pt x="1091" y="839"/>
                </a:lnTo>
                <a:cubicBezTo>
                  <a:pt x="1119" y="839"/>
                  <a:pt x="1145" y="819"/>
                  <a:pt x="1149" y="791"/>
                </a:cubicBezTo>
                <a:lnTo>
                  <a:pt x="1149" y="791"/>
                </a:lnTo>
                <a:cubicBezTo>
                  <a:pt x="1153" y="765"/>
                  <a:pt x="1150" y="738"/>
                  <a:pt x="1150" y="712"/>
                </a:cubicBezTo>
                <a:lnTo>
                  <a:pt x="1150" y="712"/>
                </a:lnTo>
                <a:cubicBezTo>
                  <a:pt x="1138" y="712"/>
                  <a:pt x="1125" y="712"/>
                  <a:pt x="1112" y="712"/>
                </a:cubicBezTo>
                <a:close/>
                <a:moveTo>
                  <a:pt x="1067" y="713"/>
                </a:moveTo>
                <a:lnTo>
                  <a:pt x="393" y="713"/>
                </a:lnTo>
                <a:lnTo>
                  <a:pt x="393" y="752"/>
                </a:lnTo>
                <a:lnTo>
                  <a:pt x="1067" y="752"/>
                </a:lnTo>
                <a:lnTo>
                  <a:pt x="1067" y="713"/>
                </a:lnTo>
                <a:close/>
                <a:moveTo>
                  <a:pt x="814" y="131"/>
                </a:moveTo>
                <a:lnTo>
                  <a:pt x="646" y="131"/>
                </a:lnTo>
                <a:lnTo>
                  <a:pt x="646" y="172"/>
                </a:lnTo>
                <a:lnTo>
                  <a:pt x="814" y="172"/>
                </a:lnTo>
                <a:lnTo>
                  <a:pt x="814" y="131"/>
                </a:lnTo>
                <a:close/>
                <a:moveTo>
                  <a:pt x="814" y="47"/>
                </a:moveTo>
                <a:lnTo>
                  <a:pt x="646" y="47"/>
                </a:lnTo>
                <a:lnTo>
                  <a:pt x="646" y="86"/>
                </a:lnTo>
                <a:lnTo>
                  <a:pt x="814" y="86"/>
                </a:lnTo>
                <a:lnTo>
                  <a:pt x="814" y="47"/>
                </a:lnTo>
                <a:close/>
                <a:moveTo>
                  <a:pt x="931" y="172"/>
                </a:moveTo>
                <a:lnTo>
                  <a:pt x="931" y="172"/>
                </a:lnTo>
                <a:cubicBezTo>
                  <a:pt x="927" y="162"/>
                  <a:pt x="923" y="152"/>
                  <a:pt x="919" y="142"/>
                </a:cubicBezTo>
                <a:lnTo>
                  <a:pt x="919" y="142"/>
                </a:lnTo>
                <a:cubicBezTo>
                  <a:pt x="910" y="121"/>
                  <a:pt x="902" y="100"/>
                  <a:pt x="893" y="80"/>
                </a:cubicBezTo>
                <a:lnTo>
                  <a:pt x="893" y="80"/>
                </a:lnTo>
                <a:cubicBezTo>
                  <a:pt x="886" y="66"/>
                  <a:pt x="874" y="55"/>
                  <a:pt x="859" y="50"/>
                </a:cubicBezTo>
                <a:lnTo>
                  <a:pt x="859" y="172"/>
                </a:lnTo>
                <a:lnTo>
                  <a:pt x="931" y="172"/>
                </a:lnTo>
                <a:close/>
                <a:moveTo>
                  <a:pt x="599" y="50"/>
                </a:moveTo>
                <a:lnTo>
                  <a:pt x="599" y="50"/>
                </a:lnTo>
                <a:cubicBezTo>
                  <a:pt x="584" y="56"/>
                  <a:pt x="574" y="67"/>
                  <a:pt x="567" y="80"/>
                </a:cubicBezTo>
                <a:lnTo>
                  <a:pt x="567" y="80"/>
                </a:lnTo>
                <a:cubicBezTo>
                  <a:pt x="558" y="99"/>
                  <a:pt x="551" y="118"/>
                  <a:pt x="543" y="137"/>
                </a:cubicBezTo>
                <a:lnTo>
                  <a:pt x="543" y="137"/>
                </a:lnTo>
                <a:cubicBezTo>
                  <a:pt x="538" y="149"/>
                  <a:pt x="533" y="160"/>
                  <a:pt x="528" y="172"/>
                </a:cubicBezTo>
                <a:lnTo>
                  <a:pt x="599" y="172"/>
                </a:lnTo>
                <a:lnTo>
                  <a:pt x="599" y="172"/>
                </a:lnTo>
                <a:cubicBezTo>
                  <a:pt x="599" y="132"/>
                  <a:pt x="599" y="91"/>
                  <a:pt x="599" y="50"/>
                </a:cubicBezTo>
                <a:close/>
                <a:moveTo>
                  <a:pt x="0" y="1013"/>
                </a:moveTo>
                <a:lnTo>
                  <a:pt x="0" y="1013"/>
                </a:lnTo>
                <a:cubicBezTo>
                  <a:pt x="5" y="1001"/>
                  <a:pt x="9" y="987"/>
                  <a:pt x="15" y="976"/>
                </a:cubicBezTo>
                <a:lnTo>
                  <a:pt x="15" y="976"/>
                </a:lnTo>
                <a:cubicBezTo>
                  <a:pt x="31" y="949"/>
                  <a:pt x="54" y="933"/>
                  <a:pt x="85" y="927"/>
                </a:cubicBezTo>
                <a:lnTo>
                  <a:pt x="85" y="927"/>
                </a:lnTo>
                <a:cubicBezTo>
                  <a:pt x="91" y="926"/>
                  <a:pt x="98" y="925"/>
                  <a:pt x="105" y="925"/>
                </a:cubicBezTo>
                <a:lnTo>
                  <a:pt x="105" y="925"/>
                </a:lnTo>
                <a:cubicBezTo>
                  <a:pt x="151" y="925"/>
                  <a:pt x="196" y="926"/>
                  <a:pt x="242" y="925"/>
                </a:cubicBezTo>
                <a:lnTo>
                  <a:pt x="242" y="925"/>
                </a:lnTo>
                <a:cubicBezTo>
                  <a:pt x="256" y="925"/>
                  <a:pt x="264" y="936"/>
                  <a:pt x="264" y="947"/>
                </a:cubicBezTo>
                <a:lnTo>
                  <a:pt x="264" y="947"/>
                </a:lnTo>
                <a:cubicBezTo>
                  <a:pt x="264" y="959"/>
                  <a:pt x="254" y="969"/>
                  <a:pt x="242" y="969"/>
                </a:cubicBezTo>
                <a:lnTo>
                  <a:pt x="242" y="969"/>
                </a:lnTo>
                <a:cubicBezTo>
                  <a:pt x="205" y="969"/>
                  <a:pt x="169" y="969"/>
                  <a:pt x="133" y="969"/>
                </a:cubicBezTo>
                <a:lnTo>
                  <a:pt x="133" y="969"/>
                </a:lnTo>
                <a:cubicBezTo>
                  <a:pt x="120" y="969"/>
                  <a:pt x="106" y="969"/>
                  <a:pt x="94" y="971"/>
                </a:cubicBezTo>
                <a:lnTo>
                  <a:pt x="94" y="971"/>
                </a:lnTo>
                <a:cubicBezTo>
                  <a:pt x="65" y="977"/>
                  <a:pt x="44" y="1003"/>
                  <a:pt x="44" y="1032"/>
                </a:cubicBezTo>
                <a:lnTo>
                  <a:pt x="44" y="1032"/>
                </a:lnTo>
                <a:cubicBezTo>
                  <a:pt x="44" y="1139"/>
                  <a:pt x="44" y="1246"/>
                  <a:pt x="44" y="1353"/>
                </a:cubicBezTo>
                <a:lnTo>
                  <a:pt x="44" y="1353"/>
                </a:lnTo>
                <a:cubicBezTo>
                  <a:pt x="44" y="1383"/>
                  <a:pt x="67" y="1410"/>
                  <a:pt x="97" y="1414"/>
                </a:cubicBezTo>
                <a:lnTo>
                  <a:pt x="97" y="1414"/>
                </a:lnTo>
                <a:cubicBezTo>
                  <a:pt x="105" y="1415"/>
                  <a:pt x="113" y="1416"/>
                  <a:pt x="120" y="1416"/>
                </a:cubicBezTo>
                <a:lnTo>
                  <a:pt x="120" y="1416"/>
                </a:lnTo>
                <a:cubicBezTo>
                  <a:pt x="369" y="1416"/>
                  <a:pt x="618" y="1416"/>
                  <a:pt x="866" y="1416"/>
                </a:cubicBezTo>
                <a:lnTo>
                  <a:pt x="878" y="1416"/>
                </a:lnTo>
                <a:lnTo>
                  <a:pt x="878" y="969"/>
                </a:lnTo>
                <a:lnTo>
                  <a:pt x="867" y="969"/>
                </a:lnTo>
                <a:lnTo>
                  <a:pt x="867" y="969"/>
                </a:lnTo>
                <a:cubicBezTo>
                  <a:pt x="687" y="969"/>
                  <a:pt x="508" y="969"/>
                  <a:pt x="328" y="969"/>
                </a:cubicBezTo>
                <a:lnTo>
                  <a:pt x="328" y="969"/>
                </a:lnTo>
                <a:cubicBezTo>
                  <a:pt x="319" y="969"/>
                  <a:pt x="312" y="965"/>
                  <a:pt x="307" y="958"/>
                </a:cubicBezTo>
                <a:lnTo>
                  <a:pt x="307" y="958"/>
                </a:lnTo>
                <a:cubicBezTo>
                  <a:pt x="303" y="950"/>
                  <a:pt x="302" y="941"/>
                  <a:pt x="309" y="933"/>
                </a:cubicBezTo>
                <a:lnTo>
                  <a:pt x="309" y="933"/>
                </a:lnTo>
                <a:cubicBezTo>
                  <a:pt x="312" y="929"/>
                  <a:pt x="318" y="927"/>
                  <a:pt x="324" y="925"/>
                </a:cubicBezTo>
                <a:lnTo>
                  <a:pt x="324" y="925"/>
                </a:lnTo>
                <a:cubicBezTo>
                  <a:pt x="325" y="924"/>
                  <a:pt x="326" y="925"/>
                  <a:pt x="328" y="925"/>
                </a:cubicBezTo>
                <a:lnTo>
                  <a:pt x="328" y="925"/>
                </a:lnTo>
                <a:cubicBezTo>
                  <a:pt x="643" y="925"/>
                  <a:pt x="959" y="925"/>
                  <a:pt x="1274" y="925"/>
                </a:cubicBezTo>
                <a:lnTo>
                  <a:pt x="1274" y="925"/>
                </a:lnTo>
                <a:cubicBezTo>
                  <a:pt x="1321" y="925"/>
                  <a:pt x="1364" y="964"/>
                  <a:pt x="1372" y="1008"/>
                </a:cubicBezTo>
                <a:lnTo>
                  <a:pt x="1372" y="1008"/>
                </a:lnTo>
                <a:cubicBezTo>
                  <a:pt x="1374" y="1022"/>
                  <a:pt x="1375" y="1037"/>
                  <a:pt x="1377" y="1053"/>
                </a:cubicBezTo>
                <a:lnTo>
                  <a:pt x="1410" y="1053"/>
                </a:lnTo>
                <a:lnTo>
                  <a:pt x="1410" y="1053"/>
                </a:lnTo>
                <a:cubicBezTo>
                  <a:pt x="1418" y="1053"/>
                  <a:pt x="1426" y="1054"/>
                  <a:pt x="1433" y="1053"/>
                </a:cubicBezTo>
                <a:lnTo>
                  <a:pt x="1433" y="1053"/>
                </a:lnTo>
                <a:cubicBezTo>
                  <a:pt x="1445" y="1051"/>
                  <a:pt x="1453" y="1057"/>
                  <a:pt x="1460" y="1066"/>
                </a:cubicBezTo>
                <a:lnTo>
                  <a:pt x="1460" y="1319"/>
                </a:lnTo>
                <a:lnTo>
                  <a:pt x="1460" y="1319"/>
                </a:lnTo>
                <a:cubicBezTo>
                  <a:pt x="1453" y="1328"/>
                  <a:pt x="1445" y="1332"/>
                  <a:pt x="1433" y="1332"/>
                </a:cubicBezTo>
                <a:lnTo>
                  <a:pt x="1433" y="1332"/>
                </a:lnTo>
                <a:cubicBezTo>
                  <a:pt x="1421" y="1331"/>
                  <a:pt x="1410" y="1332"/>
                  <a:pt x="1398" y="1332"/>
                </a:cubicBezTo>
                <a:lnTo>
                  <a:pt x="1376" y="1332"/>
                </a:lnTo>
                <a:lnTo>
                  <a:pt x="1376" y="1332"/>
                </a:lnTo>
                <a:cubicBezTo>
                  <a:pt x="1375" y="1344"/>
                  <a:pt x="1375" y="1355"/>
                  <a:pt x="1373" y="1366"/>
                </a:cubicBezTo>
                <a:lnTo>
                  <a:pt x="1373" y="1366"/>
                </a:lnTo>
                <a:cubicBezTo>
                  <a:pt x="1369" y="1402"/>
                  <a:pt x="1351" y="1429"/>
                  <a:pt x="1319" y="1447"/>
                </a:cubicBezTo>
                <a:lnTo>
                  <a:pt x="1319" y="1447"/>
                </a:lnTo>
                <a:cubicBezTo>
                  <a:pt x="1308" y="1453"/>
                  <a:pt x="1294" y="1455"/>
                  <a:pt x="1282" y="1460"/>
                </a:cubicBezTo>
                <a:lnTo>
                  <a:pt x="92" y="1460"/>
                </a:lnTo>
                <a:lnTo>
                  <a:pt x="92" y="1460"/>
                </a:lnTo>
                <a:cubicBezTo>
                  <a:pt x="91" y="1459"/>
                  <a:pt x="91" y="1458"/>
                  <a:pt x="90" y="1458"/>
                </a:cubicBezTo>
                <a:lnTo>
                  <a:pt x="90" y="1458"/>
                </a:lnTo>
                <a:cubicBezTo>
                  <a:pt x="59" y="1454"/>
                  <a:pt x="34" y="1439"/>
                  <a:pt x="18" y="1412"/>
                </a:cubicBezTo>
                <a:lnTo>
                  <a:pt x="18" y="1412"/>
                </a:lnTo>
                <a:cubicBezTo>
                  <a:pt x="10" y="1400"/>
                  <a:pt x="6" y="1385"/>
                  <a:pt x="0" y="1372"/>
                </a:cubicBezTo>
                <a:lnTo>
                  <a:pt x="0" y="1013"/>
                </a:lnTo>
                <a:close/>
                <a:moveTo>
                  <a:pt x="923" y="1416"/>
                </a:moveTo>
                <a:lnTo>
                  <a:pt x="935" y="1416"/>
                </a:lnTo>
                <a:lnTo>
                  <a:pt x="1252" y="1416"/>
                </a:lnTo>
                <a:lnTo>
                  <a:pt x="1252" y="1416"/>
                </a:lnTo>
                <a:cubicBezTo>
                  <a:pt x="1260" y="1416"/>
                  <a:pt x="1268" y="1415"/>
                  <a:pt x="1276" y="1414"/>
                </a:cubicBezTo>
                <a:lnTo>
                  <a:pt x="1276" y="1414"/>
                </a:lnTo>
                <a:cubicBezTo>
                  <a:pt x="1306" y="1412"/>
                  <a:pt x="1330" y="1381"/>
                  <a:pt x="1330" y="1354"/>
                </a:cubicBezTo>
                <a:lnTo>
                  <a:pt x="1330" y="1354"/>
                </a:lnTo>
                <a:cubicBezTo>
                  <a:pt x="1329" y="1247"/>
                  <a:pt x="1329" y="1139"/>
                  <a:pt x="1330" y="1032"/>
                </a:cubicBezTo>
                <a:lnTo>
                  <a:pt x="1330" y="1032"/>
                </a:lnTo>
                <a:cubicBezTo>
                  <a:pt x="1330" y="1001"/>
                  <a:pt x="1302" y="969"/>
                  <a:pt x="1267" y="969"/>
                </a:cubicBezTo>
                <a:lnTo>
                  <a:pt x="1267" y="969"/>
                </a:lnTo>
                <a:cubicBezTo>
                  <a:pt x="1156" y="970"/>
                  <a:pt x="1044" y="969"/>
                  <a:pt x="933" y="969"/>
                </a:cubicBezTo>
                <a:lnTo>
                  <a:pt x="923" y="969"/>
                </a:lnTo>
                <a:lnTo>
                  <a:pt x="923" y="1416"/>
                </a:lnTo>
                <a:close/>
                <a:moveTo>
                  <a:pt x="1376" y="1287"/>
                </a:moveTo>
                <a:lnTo>
                  <a:pt x="1415" y="1287"/>
                </a:lnTo>
                <a:lnTo>
                  <a:pt x="1415" y="1098"/>
                </a:lnTo>
                <a:lnTo>
                  <a:pt x="1376" y="1098"/>
                </a:lnTo>
                <a:lnTo>
                  <a:pt x="1376" y="1287"/>
                </a:lnTo>
                <a:close/>
                <a:moveTo>
                  <a:pt x="461" y="1374"/>
                </a:moveTo>
                <a:lnTo>
                  <a:pt x="461" y="1374"/>
                </a:lnTo>
                <a:cubicBezTo>
                  <a:pt x="344" y="1374"/>
                  <a:pt x="226" y="1374"/>
                  <a:pt x="108" y="1374"/>
                </a:cubicBezTo>
                <a:lnTo>
                  <a:pt x="108" y="1374"/>
                </a:lnTo>
                <a:cubicBezTo>
                  <a:pt x="93" y="1374"/>
                  <a:pt x="85" y="1365"/>
                  <a:pt x="85" y="1351"/>
                </a:cubicBezTo>
                <a:lnTo>
                  <a:pt x="85" y="1351"/>
                </a:lnTo>
                <a:cubicBezTo>
                  <a:pt x="84" y="1245"/>
                  <a:pt x="84" y="1138"/>
                  <a:pt x="85" y="1032"/>
                </a:cubicBezTo>
                <a:lnTo>
                  <a:pt x="85" y="1032"/>
                </a:lnTo>
                <a:cubicBezTo>
                  <a:pt x="85" y="1020"/>
                  <a:pt x="94" y="1010"/>
                  <a:pt x="107" y="1010"/>
                </a:cubicBezTo>
                <a:lnTo>
                  <a:pt x="107" y="1010"/>
                </a:lnTo>
                <a:cubicBezTo>
                  <a:pt x="110" y="1009"/>
                  <a:pt x="111" y="1010"/>
                  <a:pt x="114" y="1010"/>
                </a:cubicBezTo>
                <a:lnTo>
                  <a:pt x="114" y="1010"/>
                </a:lnTo>
                <a:cubicBezTo>
                  <a:pt x="346" y="1010"/>
                  <a:pt x="579" y="1010"/>
                  <a:pt x="811" y="1009"/>
                </a:cubicBezTo>
                <a:lnTo>
                  <a:pt x="811" y="1009"/>
                </a:lnTo>
                <a:cubicBezTo>
                  <a:pt x="827" y="1009"/>
                  <a:pt x="838" y="1020"/>
                  <a:pt x="838" y="1036"/>
                </a:cubicBezTo>
                <a:lnTo>
                  <a:pt x="838" y="1036"/>
                </a:lnTo>
                <a:cubicBezTo>
                  <a:pt x="838" y="1141"/>
                  <a:pt x="838" y="1245"/>
                  <a:pt x="838" y="1349"/>
                </a:cubicBezTo>
                <a:lnTo>
                  <a:pt x="838" y="1349"/>
                </a:lnTo>
                <a:cubicBezTo>
                  <a:pt x="838" y="1366"/>
                  <a:pt x="830" y="1374"/>
                  <a:pt x="814" y="1374"/>
                </a:cubicBezTo>
                <a:lnTo>
                  <a:pt x="814" y="1374"/>
                </a:lnTo>
                <a:cubicBezTo>
                  <a:pt x="696" y="1374"/>
                  <a:pt x="579" y="1374"/>
                  <a:pt x="461" y="1374"/>
                </a:cubicBezTo>
                <a:close/>
                <a:moveTo>
                  <a:pt x="262" y="1330"/>
                </a:moveTo>
                <a:lnTo>
                  <a:pt x="262" y="1056"/>
                </a:lnTo>
                <a:lnTo>
                  <a:pt x="131" y="1056"/>
                </a:lnTo>
                <a:lnTo>
                  <a:pt x="131" y="1330"/>
                </a:lnTo>
                <a:lnTo>
                  <a:pt x="262" y="1330"/>
                </a:lnTo>
                <a:close/>
                <a:moveTo>
                  <a:pt x="438" y="1330"/>
                </a:moveTo>
                <a:lnTo>
                  <a:pt x="438" y="1056"/>
                </a:lnTo>
                <a:lnTo>
                  <a:pt x="307" y="1056"/>
                </a:lnTo>
                <a:lnTo>
                  <a:pt x="307" y="1330"/>
                </a:lnTo>
                <a:lnTo>
                  <a:pt x="438" y="1330"/>
                </a:lnTo>
                <a:close/>
                <a:moveTo>
                  <a:pt x="616" y="1330"/>
                </a:moveTo>
                <a:lnTo>
                  <a:pt x="616" y="1056"/>
                </a:lnTo>
                <a:lnTo>
                  <a:pt x="485" y="1056"/>
                </a:lnTo>
                <a:lnTo>
                  <a:pt x="485" y="1330"/>
                </a:lnTo>
                <a:lnTo>
                  <a:pt x="616" y="1330"/>
                </a:lnTo>
                <a:close/>
                <a:moveTo>
                  <a:pt x="661" y="1329"/>
                </a:moveTo>
                <a:lnTo>
                  <a:pt x="792" y="1329"/>
                </a:lnTo>
                <a:lnTo>
                  <a:pt x="792" y="1056"/>
                </a:lnTo>
                <a:lnTo>
                  <a:pt x="661" y="1056"/>
                </a:lnTo>
                <a:lnTo>
                  <a:pt x="661" y="1329"/>
                </a:lnTo>
                <a:close/>
                <a:moveTo>
                  <a:pt x="730" y="498"/>
                </a:moveTo>
                <a:lnTo>
                  <a:pt x="730" y="498"/>
                </a:lnTo>
                <a:cubicBezTo>
                  <a:pt x="745" y="498"/>
                  <a:pt x="760" y="499"/>
                  <a:pt x="775" y="498"/>
                </a:cubicBezTo>
                <a:lnTo>
                  <a:pt x="775" y="498"/>
                </a:lnTo>
                <a:cubicBezTo>
                  <a:pt x="806" y="496"/>
                  <a:pt x="834" y="526"/>
                  <a:pt x="837" y="552"/>
                </a:cubicBezTo>
                <a:lnTo>
                  <a:pt x="837" y="552"/>
                </a:lnTo>
                <a:cubicBezTo>
                  <a:pt x="840" y="587"/>
                  <a:pt x="824" y="614"/>
                  <a:pt x="790" y="625"/>
                </a:cubicBezTo>
                <a:lnTo>
                  <a:pt x="790" y="625"/>
                </a:lnTo>
                <a:cubicBezTo>
                  <a:pt x="787" y="626"/>
                  <a:pt x="783" y="626"/>
                  <a:pt x="780" y="626"/>
                </a:cubicBezTo>
                <a:lnTo>
                  <a:pt x="780" y="626"/>
                </a:lnTo>
                <a:cubicBezTo>
                  <a:pt x="748" y="627"/>
                  <a:pt x="717" y="626"/>
                  <a:pt x="686" y="627"/>
                </a:cubicBezTo>
                <a:lnTo>
                  <a:pt x="686" y="627"/>
                </a:lnTo>
                <a:cubicBezTo>
                  <a:pt x="657" y="627"/>
                  <a:pt x="632" y="607"/>
                  <a:pt x="624" y="579"/>
                </a:cubicBezTo>
                <a:lnTo>
                  <a:pt x="624" y="579"/>
                </a:lnTo>
                <a:cubicBezTo>
                  <a:pt x="615" y="544"/>
                  <a:pt x="635" y="507"/>
                  <a:pt x="673" y="499"/>
                </a:cubicBezTo>
                <a:lnTo>
                  <a:pt x="673" y="499"/>
                </a:lnTo>
                <a:cubicBezTo>
                  <a:pt x="689" y="496"/>
                  <a:pt x="705" y="498"/>
                  <a:pt x="722" y="498"/>
                </a:cubicBezTo>
                <a:lnTo>
                  <a:pt x="730" y="498"/>
                </a:lnTo>
                <a:close/>
                <a:moveTo>
                  <a:pt x="730" y="583"/>
                </a:moveTo>
                <a:lnTo>
                  <a:pt x="772" y="583"/>
                </a:lnTo>
                <a:lnTo>
                  <a:pt x="772" y="583"/>
                </a:lnTo>
                <a:cubicBezTo>
                  <a:pt x="784" y="583"/>
                  <a:pt x="792" y="575"/>
                  <a:pt x="792" y="562"/>
                </a:cubicBezTo>
                <a:lnTo>
                  <a:pt x="792" y="562"/>
                </a:lnTo>
                <a:cubicBezTo>
                  <a:pt x="792" y="551"/>
                  <a:pt x="784" y="543"/>
                  <a:pt x="772" y="543"/>
                </a:cubicBezTo>
                <a:lnTo>
                  <a:pt x="688" y="543"/>
                </a:lnTo>
                <a:lnTo>
                  <a:pt x="688" y="543"/>
                </a:lnTo>
                <a:cubicBezTo>
                  <a:pt x="678" y="543"/>
                  <a:pt x="666" y="553"/>
                  <a:pt x="666" y="563"/>
                </a:cubicBezTo>
                <a:lnTo>
                  <a:pt x="666" y="563"/>
                </a:lnTo>
                <a:cubicBezTo>
                  <a:pt x="666" y="572"/>
                  <a:pt x="677" y="583"/>
                  <a:pt x="688" y="583"/>
                </a:cubicBezTo>
                <a:lnTo>
                  <a:pt x="688" y="583"/>
                </a:lnTo>
                <a:cubicBezTo>
                  <a:pt x="702" y="583"/>
                  <a:pt x="716" y="583"/>
                  <a:pt x="730" y="58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3"/>
          <p:cNvSpPr/>
          <p:nvPr/>
        </p:nvSpPr>
        <p:spPr>
          <a:xfrm>
            <a:off x="839275" y="1853254"/>
            <a:ext cx="490089" cy="491572"/>
          </a:xfrm>
          <a:custGeom>
            <a:avLst/>
            <a:gdLst/>
            <a:ahLst/>
            <a:cxnLst/>
            <a:rect l="l" t="t" r="r" b="b"/>
            <a:pathLst>
              <a:path w="1461" h="1462" extrusionOk="0">
                <a:moveTo>
                  <a:pt x="750" y="0"/>
                </a:moveTo>
                <a:lnTo>
                  <a:pt x="750" y="0"/>
                </a:lnTo>
                <a:cubicBezTo>
                  <a:pt x="753" y="1"/>
                  <a:pt x="756" y="2"/>
                  <a:pt x="759" y="2"/>
                </a:cubicBezTo>
                <a:lnTo>
                  <a:pt x="759" y="2"/>
                </a:lnTo>
                <a:cubicBezTo>
                  <a:pt x="807" y="3"/>
                  <a:pt x="854" y="10"/>
                  <a:pt x="901" y="21"/>
                </a:cubicBezTo>
                <a:lnTo>
                  <a:pt x="901" y="21"/>
                </a:lnTo>
                <a:cubicBezTo>
                  <a:pt x="961" y="35"/>
                  <a:pt x="1019" y="58"/>
                  <a:pt x="1073" y="86"/>
                </a:cubicBezTo>
                <a:lnTo>
                  <a:pt x="1073" y="86"/>
                </a:lnTo>
                <a:cubicBezTo>
                  <a:pt x="1113" y="107"/>
                  <a:pt x="1150" y="131"/>
                  <a:pt x="1184" y="159"/>
                </a:cubicBezTo>
                <a:lnTo>
                  <a:pt x="1184" y="159"/>
                </a:lnTo>
                <a:cubicBezTo>
                  <a:pt x="1193" y="166"/>
                  <a:pt x="1202" y="174"/>
                  <a:pt x="1211" y="181"/>
                </a:cubicBezTo>
                <a:lnTo>
                  <a:pt x="1211" y="181"/>
                </a:lnTo>
                <a:cubicBezTo>
                  <a:pt x="1221" y="189"/>
                  <a:pt x="1224" y="199"/>
                  <a:pt x="1220" y="210"/>
                </a:cubicBezTo>
                <a:lnTo>
                  <a:pt x="1220" y="210"/>
                </a:lnTo>
                <a:cubicBezTo>
                  <a:pt x="1216" y="219"/>
                  <a:pt x="1206" y="226"/>
                  <a:pt x="1197" y="223"/>
                </a:cubicBezTo>
                <a:lnTo>
                  <a:pt x="1197" y="223"/>
                </a:lnTo>
                <a:cubicBezTo>
                  <a:pt x="1189" y="221"/>
                  <a:pt x="1181" y="216"/>
                  <a:pt x="1175" y="210"/>
                </a:cubicBezTo>
                <a:lnTo>
                  <a:pt x="1175" y="210"/>
                </a:lnTo>
                <a:cubicBezTo>
                  <a:pt x="1145" y="184"/>
                  <a:pt x="1113" y="162"/>
                  <a:pt x="1080" y="141"/>
                </a:cubicBezTo>
                <a:lnTo>
                  <a:pt x="1080" y="141"/>
                </a:lnTo>
                <a:cubicBezTo>
                  <a:pt x="1032" y="113"/>
                  <a:pt x="981" y="90"/>
                  <a:pt x="927" y="75"/>
                </a:cubicBezTo>
                <a:lnTo>
                  <a:pt x="927" y="75"/>
                </a:lnTo>
                <a:cubicBezTo>
                  <a:pt x="895" y="66"/>
                  <a:pt x="862" y="60"/>
                  <a:pt x="829" y="54"/>
                </a:cubicBezTo>
                <a:lnTo>
                  <a:pt x="829" y="54"/>
                </a:lnTo>
                <a:cubicBezTo>
                  <a:pt x="806" y="50"/>
                  <a:pt x="782" y="49"/>
                  <a:pt x="759" y="46"/>
                </a:cubicBezTo>
                <a:lnTo>
                  <a:pt x="759" y="46"/>
                </a:lnTo>
                <a:cubicBezTo>
                  <a:pt x="757" y="46"/>
                  <a:pt x="756" y="47"/>
                  <a:pt x="753" y="47"/>
                </a:cubicBezTo>
                <a:lnTo>
                  <a:pt x="753" y="55"/>
                </a:lnTo>
                <a:lnTo>
                  <a:pt x="753" y="55"/>
                </a:lnTo>
                <a:cubicBezTo>
                  <a:pt x="753" y="113"/>
                  <a:pt x="754" y="172"/>
                  <a:pt x="753" y="230"/>
                </a:cubicBezTo>
                <a:lnTo>
                  <a:pt x="753" y="230"/>
                </a:lnTo>
                <a:cubicBezTo>
                  <a:pt x="753" y="238"/>
                  <a:pt x="756" y="240"/>
                  <a:pt x="764" y="240"/>
                </a:cubicBezTo>
                <a:lnTo>
                  <a:pt x="764" y="240"/>
                </a:lnTo>
                <a:cubicBezTo>
                  <a:pt x="801" y="242"/>
                  <a:pt x="838" y="248"/>
                  <a:pt x="873" y="260"/>
                </a:cubicBezTo>
                <a:lnTo>
                  <a:pt x="873" y="260"/>
                </a:lnTo>
                <a:cubicBezTo>
                  <a:pt x="902" y="270"/>
                  <a:pt x="932" y="281"/>
                  <a:pt x="960" y="296"/>
                </a:cubicBezTo>
                <a:lnTo>
                  <a:pt x="960" y="296"/>
                </a:lnTo>
                <a:cubicBezTo>
                  <a:pt x="988" y="311"/>
                  <a:pt x="1015" y="330"/>
                  <a:pt x="1041" y="350"/>
                </a:cubicBezTo>
                <a:lnTo>
                  <a:pt x="1041" y="350"/>
                </a:lnTo>
                <a:cubicBezTo>
                  <a:pt x="1059" y="363"/>
                  <a:pt x="1075" y="379"/>
                  <a:pt x="1090" y="395"/>
                </a:cubicBezTo>
                <a:lnTo>
                  <a:pt x="1090" y="395"/>
                </a:lnTo>
                <a:cubicBezTo>
                  <a:pt x="1117" y="424"/>
                  <a:pt x="1140" y="455"/>
                  <a:pt x="1159" y="489"/>
                </a:cubicBezTo>
                <a:lnTo>
                  <a:pt x="1159" y="489"/>
                </a:lnTo>
                <a:cubicBezTo>
                  <a:pt x="1176" y="518"/>
                  <a:pt x="1189" y="550"/>
                  <a:pt x="1200" y="582"/>
                </a:cubicBezTo>
                <a:lnTo>
                  <a:pt x="1200" y="582"/>
                </a:lnTo>
                <a:cubicBezTo>
                  <a:pt x="1209" y="612"/>
                  <a:pt x="1217" y="643"/>
                  <a:pt x="1219" y="674"/>
                </a:cubicBezTo>
                <a:lnTo>
                  <a:pt x="1219" y="674"/>
                </a:lnTo>
                <a:cubicBezTo>
                  <a:pt x="1220" y="700"/>
                  <a:pt x="1223" y="727"/>
                  <a:pt x="1222" y="753"/>
                </a:cubicBezTo>
                <a:lnTo>
                  <a:pt x="1222" y="753"/>
                </a:lnTo>
                <a:cubicBezTo>
                  <a:pt x="1220" y="790"/>
                  <a:pt x="1214" y="826"/>
                  <a:pt x="1205" y="862"/>
                </a:cubicBezTo>
                <a:lnTo>
                  <a:pt x="1205" y="862"/>
                </a:lnTo>
                <a:cubicBezTo>
                  <a:pt x="1194" y="899"/>
                  <a:pt x="1180" y="934"/>
                  <a:pt x="1162" y="967"/>
                </a:cubicBezTo>
                <a:lnTo>
                  <a:pt x="1162" y="967"/>
                </a:lnTo>
                <a:cubicBezTo>
                  <a:pt x="1147" y="995"/>
                  <a:pt x="1128" y="1022"/>
                  <a:pt x="1108" y="1046"/>
                </a:cubicBezTo>
                <a:lnTo>
                  <a:pt x="1108" y="1046"/>
                </a:lnTo>
                <a:cubicBezTo>
                  <a:pt x="1100" y="1056"/>
                  <a:pt x="1083" y="1055"/>
                  <a:pt x="1077" y="1049"/>
                </a:cubicBezTo>
                <a:lnTo>
                  <a:pt x="1077" y="1049"/>
                </a:lnTo>
                <a:cubicBezTo>
                  <a:pt x="1066" y="1038"/>
                  <a:pt x="1065" y="1027"/>
                  <a:pt x="1074" y="1016"/>
                </a:cubicBezTo>
                <a:lnTo>
                  <a:pt x="1074" y="1016"/>
                </a:lnTo>
                <a:cubicBezTo>
                  <a:pt x="1121" y="961"/>
                  <a:pt x="1151" y="898"/>
                  <a:pt x="1167" y="829"/>
                </a:cubicBezTo>
                <a:lnTo>
                  <a:pt x="1167" y="829"/>
                </a:lnTo>
                <a:cubicBezTo>
                  <a:pt x="1173" y="804"/>
                  <a:pt x="1174" y="778"/>
                  <a:pt x="1176" y="752"/>
                </a:cubicBezTo>
                <a:lnTo>
                  <a:pt x="1176" y="752"/>
                </a:lnTo>
                <a:cubicBezTo>
                  <a:pt x="1178" y="732"/>
                  <a:pt x="1178" y="712"/>
                  <a:pt x="1176" y="692"/>
                </a:cubicBezTo>
                <a:lnTo>
                  <a:pt x="1176" y="692"/>
                </a:lnTo>
                <a:cubicBezTo>
                  <a:pt x="1172" y="648"/>
                  <a:pt x="1162" y="606"/>
                  <a:pt x="1145" y="565"/>
                </a:cubicBezTo>
                <a:lnTo>
                  <a:pt x="1145" y="565"/>
                </a:lnTo>
                <a:cubicBezTo>
                  <a:pt x="1129" y="525"/>
                  <a:pt x="1108" y="489"/>
                  <a:pt x="1082" y="456"/>
                </a:cubicBezTo>
                <a:lnTo>
                  <a:pt x="1082" y="456"/>
                </a:lnTo>
                <a:cubicBezTo>
                  <a:pt x="1058" y="424"/>
                  <a:pt x="1030" y="395"/>
                  <a:pt x="997" y="373"/>
                </a:cubicBezTo>
                <a:lnTo>
                  <a:pt x="997" y="373"/>
                </a:lnTo>
                <a:cubicBezTo>
                  <a:pt x="973" y="356"/>
                  <a:pt x="949" y="342"/>
                  <a:pt x="924" y="328"/>
                </a:cubicBezTo>
                <a:lnTo>
                  <a:pt x="924" y="328"/>
                </a:lnTo>
                <a:cubicBezTo>
                  <a:pt x="887" y="309"/>
                  <a:pt x="847" y="297"/>
                  <a:pt x="806" y="290"/>
                </a:cubicBezTo>
                <a:lnTo>
                  <a:pt x="806" y="290"/>
                </a:lnTo>
                <a:cubicBezTo>
                  <a:pt x="786" y="287"/>
                  <a:pt x="767" y="286"/>
                  <a:pt x="747" y="285"/>
                </a:cubicBezTo>
                <a:lnTo>
                  <a:pt x="747" y="285"/>
                </a:lnTo>
                <a:cubicBezTo>
                  <a:pt x="689" y="281"/>
                  <a:pt x="633" y="291"/>
                  <a:pt x="579" y="310"/>
                </a:cubicBezTo>
                <a:lnTo>
                  <a:pt x="579" y="310"/>
                </a:lnTo>
                <a:cubicBezTo>
                  <a:pt x="533" y="327"/>
                  <a:pt x="490" y="350"/>
                  <a:pt x="453" y="381"/>
                </a:cubicBezTo>
                <a:lnTo>
                  <a:pt x="453" y="381"/>
                </a:lnTo>
                <a:cubicBezTo>
                  <a:pt x="433" y="398"/>
                  <a:pt x="414" y="415"/>
                  <a:pt x="397" y="434"/>
                </a:cubicBezTo>
                <a:lnTo>
                  <a:pt x="397" y="434"/>
                </a:lnTo>
                <a:cubicBezTo>
                  <a:pt x="365" y="469"/>
                  <a:pt x="340" y="509"/>
                  <a:pt x="320" y="553"/>
                </a:cubicBezTo>
                <a:lnTo>
                  <a:pt x="320" y="553"/>
                </a:lnTo>
                <a:cubicBezTo>
                  <a:pt x="307" y="583"/>
                  <a:pt x="297" y="615"/>
                  <a:pt x="291" y="648"/>
                </a:cubicBezTo>
                <a:lnTo>
                  <a:pt x="291" y="648"/>
                </a:lnTo>
                <a:cubicBezTo>
                  <a:pt x="287" y="665"/>
                  <a:pt x="286" y="682"/>
                  <a:pt x="285" y="699"/>
                </a:cubicBezTo>
                <a:lnTo>
                  <a:pt x="285" y="699"/>
                </a:lnTo>
                <a:cubicBezTo>
                  <a:pt x="283" y="713"/>
                  <a:pt x="282" y="727"/>
                  <a:pt x="283" y="741"/>
                </a:cubicBezTo>
                <a:lnTo>
                  <a:pt x="283" y="741"/>
                </a:lnTo>
                <a:cubicBezTo>
                  <a:pt x="285" y="795"/>
                  <a:pt x="295" y="847"/>
                  <a:pt x="315" y="897"/>
                </a:cubicBezTo>
                <a:lnTo>
                  <a:pt x="315" y="897"/>
                </a:lnTo>
                <a:cubicBezTo>
                  <a:pt x="332" y="938"/>
                  <a:pt x="354" y="976"/>
                  <a:pt x="382" y="1011"/>
                </a:cubicBezTo>
                <a:lnTo>
                  <a:pt x="382" y="1011"/>
                </a:lnTo>
                <a:cubicBezTo>
                  <a:pt x="415" y="1053"/>
                  <a:pt x="455" y="1087"/>
                  <a:pt x="501" y="1115"/>
                </a:cubicBezTo>
                <a:lnTo>
                  <a:pt x="501" y="1115"/>
                </a:lnTo>
                <a:cubicBezTo>
                  <a:pt x="542" y="1139"/>
                  <a:pt x="586" y="1157"/>
                  <a:pt x="632" y="1167"/>
                </a:cubicBezTo>
                <a:lnTo>
                  <a:pt x="632" y="1167"/>
                </a:lnTo>
                <a:cubicBezTo>
                  <a:pt x="654" y="1172"/>
                  <a:pt x="677" y="1174"/>
                  <a:pt x="699" y="1176"/>
                </a:cubicBezTo>
                <a:lnTo>
                  <a:pt x="699" y="1176"/>
                </a:lnTo>
                <a:cubicBezTo>
                  <a:pt x="715" y="1178"/>
                  <a:pt x="731" y="1179"/>
                  <a:pt x="746" y="1178"/>
                </a:cubicBezTo>
                <a:lnTo>
                  <a:pt x="746" y="1178"/>
                </a:lnTo>
                <a:cubicBezTo>
                  <a:pt x="780" y="1177"/>
                  <a:pt x="815" y="1173"/>
                  <a:pt x="847" y="1162"/>
                </a:cubicBezTo>
                <a:lnTo>
                  <a:pt x="847" y="1162"/>
                </a:lnTo>
                <a:cubicBezTo>
                  <a:pt x="875" y="1153"/>
                  <a:pt x="904" y="1143"/>
                  <a:pt x="931" y="1131"/>
                </a:cubicBezTo>
                <a:lnTo>
                  <a:pt x="931" y="1131"/>
                </a:lnTo>
                <a:cubicBezTo>
                  <a:pt x="961" y="1117"/>
                  <a:pt x="989" y="1098"/>
                  <a:pt x="1014" y="1076"/>
                </a:cubicBezTo>
                <a:lnTo>
                  <a:pt x="1014" y="1076"/>
                </a:lnTo>
                <a:cubicBezTo>
                  <a:pt x="1026" y="1066"/>
                  <a:pt x="1049" y="1068"/>
                  <a:pt x="1053" y="1087"/>
                </a:cubicBezTo>
                <a:lnTo>
                  <a:pt x="1053" y="1087"/>
                </a:lnTo>
                <a:cubicBezTo>
                  <a:pt x="1055" y="1099"/>
                  <a:pt x="1049" y="1107"/>
                  <a:pt x="1041" y="1113"/>
                </a:cubicBezTo>
                <a:lnTo>
                  <a:pt x="1041" y="1113"/>
                </a:lnTo>
                <a:cubicBezTo>
                  <a:pt x="1012" y="1137"/>
                  <a:pt x="980" y="1157"/>
                  <a:pt x="946" y="1174"/>
                </a:cubicBezTo>
                <a:lnTo>
                  <a:pt x="946" y="1174"/>
                </a:lnTo>
                <a:cubicBezTo>
                  <a:pt x="905" y="1193"/>
                  <a:pt x="862" y="1207"/>
                  <a:pt x="817" y="1216"/>
                </a:cubicBezTo>
                <a:lnTo>
                  <a:pt x="817" y="1216"/>
                </a:lnTo>
                <a:cubicBezTo>
                  <a:pt x="778" y="1223"/>
                  <a:pt x="738" y="1224"/>
                  <a:pt x="699" y="1222"/>
                </a:cubicBezTo>
                <a:lnTo>
                  <a:pt x="699" y="1222"/>
                </a:lnTo>
                <a:cubicBezTo>
                  <a:pt x="646" y="1220"/>
                  <a:pt x="594" y="1207"/>
                  <a:pt x="545" y="1188"/>
                </a:cubicBezTo>
                <a:lnTo>
                  <a:pt x="545" y="1188"/>
                </a:lnTo>
                <a:cubicBezTo>
                  <a:pt x="504" y="1171"/>
                  <a:pt x="465" y="1148"/>
                  <a:pt x="429" y="1121"/>
                </a:cubicBezTo>
                <a:lnTo>
                  <a:pt x="429" y="1121"/>
                </a:lnTo>
                <a:cubicBezTo>
                  <a:pt x="402" y="1099"/>
                  <a:pt x="376" y="1075"/>
                  <a:pt x="354" y="1048"/>
                </a:cubicBezTo>
                <a:lnTo>
                  <a:pt x="354" y="1048"/>
                </a:lnTo>
                <a:cubicBezTo>
                  <a:pt x="328" y="1016"/>
                  <a:pt x="306" y="983"/>
                  <a:pt x="288" y="947"/>
                </a:cubicBezTo>
                <a:lnTo>
                  <a:pt x="288" y="947"/>
                </a:lnTo>
                <a:cubicBezTo>
                  <a:pt x="281" y="933"/>
                  <a:pt x="275" y="919"/>
                  <a:pt x="269" y="905"/>
                </a:cubicBezTo>
                <a:lnTo>
                  <a:pt x="269" y="905"/>
                </a:lnTo>
                <a:cubicBezTo>
                  <a:pt x="208" y="924"/>
                  <a:pt x="147" y="944"/>
                  <a:pt x="86" y="964"/>
                </a:cubicBezTo>
                <a:lnTo>
                  <a:pt x="86" y="964"/>
                </a:lnTo>
                <a:cubicBezTo>
                  <a:pt x="104" y="1013"/>
                  <a:pt x="126" y="1058"/>
                  <a:pt x="154" y="1100"/>
                </a:cubicBezTo>
                <a:lnTo>
                  <a:pt x="154" y="1100"/>
                </a:lnTo>
                <a:cubicBezTo>
                  <a:pt x="174" y="1131"/>
                  <a:pt x="196" y="1160"/>
                  <a:pt x="220" y="1187"/>
                </a:cubicBezTo>
                <a:lnTo>
                  <a:pt x="220" y="1187"/>
                </a:lnTo>
                <a:cubicBezTo>
                  <a:pt x="247" y="1217"/>
                  <a:pt x="276" y="1244"/>
                  <a:pt x="308" y="1269"/>
                </a:cubicBezTo>
                <a:lnTo>
                  <a:pt x="308" y="1269"/>
                </a:lnTo>
                <a:cubicBezTo>
                  <a:pt x="348" y="1301"/>
                  <a:pt x="390" y="1328"/>
                  <a:pt x="436" y="1350"/>
                </a:cubicBezTo>
                <a:lnTo>
                  <a:pt x="436" y="1350"/>
                </a:lnTo>
                <a:cubicBezTo>
                  <a:pt x="487" y="1374"/>
                  <a:pt x="539" y="1392"/>
                  <a:pt x="595" y="1402"/>
                </a:cubicBezTo>
                <a:lnTo>
                  <a:pt x="595" y="1402"/>
                </a:lnTo>
                <a:cubicBezTo>
                  <a:pt x="630" y="1409"/>
                  <a:pt x="666" y="1415"/>
                  <a:pt x="703" y="1415"/>
                </a:cubicBezTo>
                <a:lnTo>
                  <a:pt x="703" y="1415"/>
                </a:lnTo>
                <a:cubicBezTo>
                  <a:pt x="729" y="1415"/>
                  <a:pt x="754" y="1417"/>
                  <a:pt x="780" y="1415"/>
                </a:cubicBezTo>
                <a:lnTo>
                  <a:pt x="780" y="1415"/>
                </a:lnTo>
                <a:cubicBezTo>
                  <a:pt x="853" y="1409"/>
                  <a:pt x="923" y="1392"/>
                  <a:pt x="991" y="1365"/>
                </a:cubicBezTo>
                <a:lnTo>
                  <a:pt x="991" y="1365"/>
                </a:lnTo>
                <a:cubicBezTo>
                  <a:pt x="1049" y="1341"/>
                  <a:pt x="1103" y="1310"/>
                  <a:pt x="1151" y="1270"/>
                </a:cubicBezTo>
                <a:lnTo>
                  <a:pt x="1151" y="1270"/>
                </a:lnTo>
                <a:cubicBezTo>
                  <a:pt x="1179" y="1247"/>
                  <a:pt x="1206" y="1223"/>
                  <a:pt x="1231" y="1197"/>
                </a:cubicBezTo>
                <a:lnTo>
                  <a:pt x="1231" y="1197"/>
                </a:lnTo>
                <a:cubicBezTo>
                  <a:pt x="1265" y="1162"/>
                  <a:pt x="1294" y="1122"/>
                  <a:pt x="1319" y="1080"/>
                </a:cubicBezTo>
                <a:lnTo>
                  <a:pt x="1319" y="1080"/>
                </a:lnTo>
                <a:cubicBezTo>
                  <a:pt x="1346" y="1034"/>
                  <a:pt x="1369" y="987"/>
                  <a:pt x="1383" y="936"/>
                </a:cubicBezTo>
                <a:lnTo>
                  <a:pt x="1383" y="936"/>
                </a:lnTo>
                <a:cubicBezTo>
                  <a:pt x="1393" y="902"/>
                  <a:pt x="1400" y="868"/>
                  <a:pt x="1407" y="834"/>
                </a:cubicBezTo>
                <a:lnTo>
                  <a:pt x="1407" y="834"/>
                </a:lnTo>
                <a:cubicBezTo>
                  <a:pt x="1417" y="787"/>
                  <a:pt x="1416" y="738"/>
                  <a:pt x="1414" y="690"/>
                </a:cubicBezTo>
                <a:lnTo>
                  <a:pt x="1414" y="690"/>
                </a:lnTo>
                <a:cubicBezTo>
                  <a:pt x="1412" y="654"/>
                  <a:pt x="1405" y="618"/>
                  <a:pt x="1398" y="583"/>
                </a:cubicBezTo>
                <a:lnTo>
                  <a:pt x="1398" y="583"/>
                </a:lnTo>
                <a:cubicBezTo>
                  <a:pt x="1386" y="522"/>
                  <a:pt x="1364" y="466"/>
                  <a:pt x="1336" y="412"/>
                </a:cubicBezTo>
                <a:lnTo>
                  <a:pt x="1336" y="412"/>
                </a:lnTo>
                <a:cubicBezTo>
                  <a:pt x="1317" y="375"/>
                  <a:pt x="1294" y="341"/>
                  <a:pt x="1269" y="309"/>
                </a:cubicBezTo>
                <a:lnTo>
                  <a:pt x="1269" y="309"/>
                </a:lnTo>
                <a:cubicBezTo>
                  <a:pt x="1261" y="299"/>
                  <a:pt x="1253" y="288"/>
                  <a:pt x="1244" y="279"/>
                </a:cubicBezTo>
                <a:lnTo>
                  <a:pt x="1244" y="279"/>
                </a:lnTo>
                <a:cubicBezTo>
                  <a:pt x="1233" y="267"/>
                  <a:pt x="1236" y="253"/>
                  <a:pt x="1244" y="245"/>
                </a:cubicBezTo>
                <a:lnTo>
                  <a:pt x="1244" y="245"/>
                </a:lnTo>
                <a:cubicBezTo>
                  <a:pt x="1253" y="237"/>
                  <a:pt x="1269" y="237"/>
                  <a:pt x="1278" y="248"/>
                </a:cubicBezTo>
                <a:lnTo>
                  <a:pt x="1278" y="248"/>
                </a:lnTo>
                <a:cubicBezTo>
                  <a:pt x="1294" y="268"/>
                  <a:pt x="1310" y="288"/>
                  <a:pt x="1325" y="308"/>
                </a:cubicBezTo>
                <a:lnTo>
                  <a:pt x="1325" y="308"/>
                </a:lnTo>
                <a:cubicBezTo>
                  <a:pt x="1351" y="343"/>
                  <a:pt x="1372" y="381"/>
                  <a:pt x="1390" y="420"/>
                </a:cubicBezTo>
                <a:lnTo>
                  <a:pt x="1390" y="420"/>
                </a:lnTo>
                <a:cubicBezTo>
                  <a:pt x="1414" y="471"/>
                  <a:pt x="1433" y="525"/>
                  <a:pt x="1443" y="581"/>
                </a:cubicBezTo>
                <a:lnTo>
                  <a:pt x="1443" y="581"/>
                </a:lnTo>
                <a:cubicBezTo>
                  <a:pt x="1449" y="610"/>
                  <a:pt x="1452" y="639"/>
                  <a:pt x="1456" y="669"/>
                </a:cubicBezTo>
                <a:lnTo>
                  <a:pt x="1456" y="669"/>
                </a:lnTo>
                <a:cubicBezTo>
                  <a:pt x="1458" y="680"/>
                  <a:pt x="1459" y="692"/>
                  <a:pt x="1460" y="704"/>
                </a:cubicBezTo>
                <a:lnTo>
                  <a:pt x="1460" y="757"/>
                </a:lnTo>
                <a:lnTo>
                  <a:pt x="1460" y="757"/>
                </a:lnTo>
                <a:cubicBezTo>
                  <a:pt x="1459" y="758"/>
                  <a:pt x="1458" y="760"/>
                  <a:pt x="1458" y="761"/>
                </a:cubicBezTo>
                <a:lnTo>
                  <a:pt x="1458" y="761"/>
                </a:lnTo>
                <a:cubicBezTo>
                  <a:pt x="1455" y="788"/>
                  <a:pt x="1455" y="816"/>
                  <a:pt x="1450" y="844"/>
                </a:cubicBezTo>
                <a:lnTo>
                  <a:pt x="1450" y="844"/>
                </a:lnTo>
                <a:cubicBezTo>
                  <a:pt x="1444" y="878"/>
                  <a:pt x="1436" y="913"/>
                  <a:pt x="1427" y="947"/>
                </a:cubicBezTo>
                <a:lnTo>
                  <a:pt x="1427" y="947"/>
                </a:lnTo>
                <a:cubicBezTo>
                  <a:pt x="1411" y="1004"/>
                  <a:pt x="1386" y="1056"/>
                  <a:pt x="1356" y="1107"/>
                </a:cubicBezTo>
                <a:lnTo>
                  <a:pt x="1356" y="1107"/>
                </a:lnTo>
                <a:cubicBezTo>
                  <a:pt x="1330" y="1149"/>
                  <a:pt x="1301" y="1189"/>
                  <a:pt x="1268" y="1225"/>
                </a:cubicBezTo>
                <a:lnTo>
                  <a:pt x="1268" y="1225"/>
                </a:lnTo>
                <a:cubicBezTo>
                  <a:pt x="1236" y="1259"/>
                  <a:pt x="1202" y="1290"/>
                  <a:pt x="1165" y="1318"/>
                </a:cubicBezTo>
                <a:lnTo>
                  <a:pt x="1165" y="1318"/>
                </a:lnTo>
                <a:cubicBezTo>
                  <a:pt x="1105" y="1362"/>
                  <a:pt x="1041" y="1395"/>
                  <a:pt x="971" y="1420"/>
                </a:cubicBezTo>
                <a:lnTo>
                  <a:pt x="971" y="1420"/>
                </a:lnTo>
                <a:cubicBezTo>
                  <a:pt x="936" y="1432"/>
                  <a:pt x="901" y="1443"/>
                  <a:pt x="864" y="1448"/>
                </a:cubicBezTo>
                <a:lnTo>
                  <a:pt x="864" y="1448"/>
                </a:lnTo>
                <a:cubicBezTo>
                  <a:pt x="835" y="1452"/>
                  <a:pt x="805" y="1455"/>
                  <a:pt x="776" y="1459"/>
                </a:cubicBezTo>
                <a:lnTo>
                  <a:pt x="776" y="1459"/>
                </a:lnTo>
                <a:cubicBezTo>
                  <a:pt x="774" y="1459"/>
                  <a:pt x="772" y="1460"/>
                  <a:pt x="770" y="1461"/>
                </a:cubicBezTo>
                <a:lnTo>
                  <a:pt x="691" y="1461"/>
                </a:lnTo>
                <a:lnTo>
                  <a:pt x="691" y="1461"/>
                </a:lnTo>
                <a:cubicBezTo>
                  <a:pt x="680" y="1459"/>
                  <a:pt x="670" y="1458"/>
                  <a:pt x="660" y="1457"/>
                </a:cubicBezTo>
                <a:lnTo>
                  <a:pt x="660" y="1457"/>
                </a:lnTo>
                <a:cubicBezTo>
                  <a:pt x="631" y="1453"/>
                  <a:pt x="602" y="1449"/>
                  <a:pt x="574" y="1444"/>
                </a:cubicBezTo>
                <a:lnTo>
                  <a:pt x="574" y="1444"/>
                </a:lnTo>
                <a:cubicBezTo>
                  <a:pt x="515" y="1432"/>
                  <a:pt x="458" y="1412"/>
                  <a:pt x="404" y="1385"/>
                </a:cubicBezTo>
                <a:lnTo>
                  <a:pt x="404" y="1385"/>
                </a:lnTo>
                <a:cubicBezTo>
                  <a:pt x="363" y="1364"/>
                  <a:pt x="324" y="1340"/>
                  <a:pt x="287" y="1311"/>
                </a:cubicBezTo>
                <a:lnTo>
                  <a:pt x="287" y="1311"/>
                </a:lnTo>
                <a:cubicBezTo>
                  <a:pt x="249" y="1282"/>
                  <a:pt x="214" y="1250"/>
                  <a:pt x="184" y="1214"/>
                </a:cubicBezTo>
                <a:lnTo>
                  <a:pt x="184" y="1214"/>
                </a:lnTo>
                <a:cubicBezTo>
                  <a:pt x="160" y="1186"/>
                  <a:pt x="138" y="1158"/>
                  <a:pt x="118" y="1128"/>
                </a:cubicBezTo>
                <a:lnTo>
                  <a:pt x="118" y="1128"/>
                </a:lnTo>
                <a:cubicBezTo>
                  <a:pt x="84" y="1078"/>
                  <a:pt x="58" y="1024"/>
                  <a:pt x="39" y="966"/>
                </a:cubicBezTo>
                <a:lnTo>
                  <a:pt x="39" y="966"/>
                </a:lnTo>
                <a:cubicBezTo>
                  <a:pt x="30" y="938"/>
                  <a:pt x="22" y="909"/>
                  <a:pt x="15" y="880"/>
                </a:cubicBezTo>
                <a:lnTo>
                  <a:pt x="15" y="880"/>
                </a:lnTo>
                <a:cubicBezTo>
                  <a:pt x="8" y="844"/>
                  <a:pt x="2" y="808"/>
                  <a:pt x="2" y="772"/>
                </a:cubicBezTo>
                <a:lnTo>
                  <a:pt x="2" y="772"/>
                </a:lnTo>
                <a:cubicBezTo>
                  <a:pt x="2" y="770"/>
                  <a:pt x="1" y="768"/>
                  <a:pt x="0" y="766"/>
                </a:cubicBezTo>
                <a:lnTo>
                  <a:pt x="0" y="697"/>
                </a:lnTo>
                <a:lnTo>
                  <a:pt x="0" y="697"/>
                </a:lnTo>
                <a:cubicBezTo>
                  <a:pt x="1" y="696"/>
                  <a:pt x="2" y="695"/>
                  <a:pt x="2" y="694"/>
                </a:cubicBezTo>
                <a:lnTo>
                  <a:pt x="2" y="694"/>
                </a:lnTo>
                <a:cubicBezTo>
                  <a:pt x="3" y="678"/>
                  <a:pt x="4" y="661"/>
                  <a:pt x="6" y="645"/>
                </a:cubicBezTo>
                <a:lnTo>
                  <a:pt x="6" y="645"/>
                </a:lnTo>
                <a:cubicBezTo>
                  <a:pt x="9" y="620"/>
                  <a:pt x="12" y="596"/>
                  <a:pt x="17" y="572"/>
                </a:cubicBezTo>
                <a:lnTo>
                  <a:pt x="17" y="572"/>
                </a:lnTo>
                <a:cubicBezTo>
                  <a:pt x="33" y="504"/>
                  <a:pt x="57" y="440"/>
                  <a:pt x="90" y="379"/>
                </a:cubicBezTo>
                <a:lnTo>
                  <a:pt x="90" y="379"/>
                </a:lnTo>
                <a:cubicBezTo>
                  <a:pt x="120" y="326"/>
                  <a:pt x="155" y="277"/>
                  <a:pt x="196" y="233"/>
                </a:cubicBezTo>
                <a:lnTo>
                  <a:pt x="196" y="233"/>
                </a:lnTo>
                <a:cubicBezTo>
                  <a:pt x="226" y="201"/>
                  <a:pt x="258" y="172"/>
                  <a:pt x="293" y="146"/>
                </a:cubicBezTo>
                <a:lnTo>
                  <a:pt x="293" y="146"/>
                </a:lnTo>
                <a:cubicBezTo>
                  <a:pt x="354" y="101"/>
                  <a:pt x="420" y="64"/>
                  <a:pt x="492" y="41"/>
                </a:cubicBezTo>
                <a:lnTo>
                  <a:pt x="492" y="41"/>
                </a:lnTo>
                <a:cubicBezTo>
                  <a:pt x="527" y="30"/>
                  <a:pt x="563" y="22"/>
                  <a:pt x="599" y="14"/>
                </a:cubicBezTo>
                <a:lnTo>
                  <a:pt x="599" y="14"/>
                </a:lnTo>
                <a:cubicBezTo>
                  <a:pt x="633" y="6"/>
                  <a:pt x="668" y="2"/>
                  <a:pt x="703" y="3"/>
                </a:cubicBezTo>
                <a:lnTo>
                  <a:pt x="703" y="3"/>
                </a:lnTo>
                <a:cubicBezTo>
                  <a:pt x="705" y="3"/>
                  <a:pt x="707" y="1"/>
                  <a:pt x="709" y="1"/>
                </a:cubicBezTo>
                <a:lnTo>
                  <a:pt x="709" y="1"/>
                </a:lnTo>
                <a:cubicBezTo>
                  <a:pt x="723" y="0"/>
                  <a:pt x="736" y="0"/>
                  <a:pt x="750" y="0"/>
                </a:cubicBezTo>
                <a:close/>
                <a:moveTo>
                  <a:pt x="310" y="191"/>
                </a:moveTo>
                <a:lnTo>
                  <a:pt x="310" y="191"/>
                </a:lnTo>
                <a:cubicBezTo>
                  <a:pt x="34" y="408"/>
                  <a:pt x="12" y="738"/>
                  <a:pt x="74" y="920"/>
                </a:cubicBezTo>
                <a:lnTo>
                  <a:pt x="74" y="920"/>
                </a:lnTo>
                <a:cubicBezTo>
                  <a:pt x="78" y="919"/>
                  <a:pt x="82" y="917"/>
                  <a:pt x="86" y="916"/>
                </a:cubicBezTo>
                <a:lnTo>
                  <a:pt x="86" y="916"/>
                </a:lnTo>
                <a:cubicBezTo>
                  <a:pt x="139" y="899"/>
                  <a:pt x="193" y="882"/>
                  <a:pt x="247" y="864"/>
                </a:cubicBezTo>
                <a:lnTo>
                  <a:pt x="247" y="864"/>
                </a:lnTo>
                <a:cubicBezTo>
                  <a:pt x="252" y="863"/>
                  <a:pt x="255" y="862"/>
                  <a:pt x="254" y="854"/>
                </a:cubicBezTo>
                <a:lnTo>
                  <a:pt x="254" y="854"/>
                </a:lnTo>
                <a:cubicBezTo>
                  <a:pt x="247" y="823"/>
                  <a:pt x="241" y="792"/>
                  <a:pt x="239" y="761"/>
                </a:cubicBezTo>
                <a:lnTo>
                  <a:pt x="239" y="761"/>
                </a:lnTo>
                <a:cubicBezTo>
                  <a:pt x="236" y="723"/>
                  <a:pt x="238" y="684"/>
                  <a:pt x="245" y="646"/>
                </a:cubicBezTo>
                <a:lnTo>
                  <a:pt x="245" y="646"/>
                </a:lnTo>
                <a:cubicBezTo>
                  <a:pt x="252" y="606"/>
                  <a:pt x="264" y="567"/>
                  <a:pt x="280" y="530"/>
                </a:cubicBezTo>
                <a:lnTo>
                  <a:pt x="280" y="530"/>
                </a:lnTo>
                <a:cubicBezTo>
                  <a:pt x="311" y="460"/>
                  <a:pt x="357" y="401"/>
                  <a:pt x="415" y="352"/>
                </a:cubicBezTo>
                <a:lnTo>
                  <a:pt x="415" y="352"/>
                </a:lnTo>
                <a:cubicBezTo>
                  <a:pt x="423" y="346"/>
                  <a:pt x="421" y="343"/>
                  <a:pt x="417" y="337"/>
                </a:cubicBezTo>
                <a:lnTo>
                  <a:pt x="417" y="337"/>
                </a:lnTo>
                <a:cubicBezTo>
                  <a:pt x="391" y="301"/>
                  <a:pt x="365" y="266"/>
                  <a:pt x="339" y="230"/>
                </a:cubicBezTo>
                <a:lnTo>
                  <a:pt x="339" y="230"/>
                </a:lnTo>
                <a:cubicBezTo>
                  <a:pt x="329" y="217"/>
                  <a:pt x="320" y="204"/>
                  <a:pt x="310" y="191"/>
                </a:cubicBezTo>
                <a:close/>
                <a:moveTo>
                  <a:pt x="459" y="319"/>
                </a:moveTo>
                <a:lnTo>
                  <a:pt x="459" y="319"/>
                </a:lnTo>
                <a:cubicBezTo>
                  <a:pt x="474" y="311"/>
                  <a:pt x="487" y="303"/>
                  <a:pt x="501" y="295"/>
                </a:cubicBezTo>
                <a:lnTo>
                  <a:pt x="501" y="295"/>
                </a:lnTo>
                <a:cubicBezTo>
                  <a:pt x="530" y="279"/>
                  <a:pt x="561" y="267"/>
                  <a:pt x="594" y="258"/>
                </a:cubicBezTo>
                <a:lnTo>
                  <a:pt x="594" y="258"/>
                </a:lnTo>
                <a:cubicBezTo>
                  <a:pt x="627" y="248"/>
                  <a:pt x="662" y="241"/>
                  <a:pt x="697" y="240"/>
                </a:cubicBezTo>
                <a:lnTo>
                  <a:pt x="697" y="240"/>
                </a:lnTo>
                <a:cubicBezTo>
                  <a:pt x="704" y="240"/>
                  <a:pt x="708" y="239"/>
                  <a:pt x="708" y="230"/>
                </a:cubicBezTo>
                <a:lnTo>
                  <a:pt x="708" y="230"/>
                </a:lnTo>
                <a:cubicBezTo>
                  <a:pt x="707" y="172"/>
                  <a:pt x="708" y="113"/>
                  <a:pt x="708" y="54"/>
                </a:cubicBezTo>
                <a:lnTo>
                  <a:pt x="708" y="54"/>
                </a:lnTo>
                <a:cubicBezTo>
                  <a:pt x="708" y="52"/>
                  <a:pt x="707" y="49"/>
                  <a:pt x="707" y="46"/>
                </a:cubicBezTo>
                <a:lnTo>
                  <a:pt x="707" y="46"/>
                </a:lnTo>
                <a:cubicBezTo>
                  <a:pt x="576" y="52"/>
                  <a:pt x="456" y="90"/>
                  <a:pt x="346" y="164"/>
                </a:cubicBezTo>
                <a:lnTo>
                  <a:pt x="346" y="164"/>
                </a:lnTo>
                <a:cubicBezTo>
                  <a:pt x="384" y="216"/>
                  <a:pt x="422" y="267"/>
                  <a:pt x="459" y="319"/>
                </a:cubicBezTo>
                <a:close/>
                <a:moveTo>
                  <a:pt x="546" y="977"/>
                </a:moveTo>
                <a:lnTo>
                  <a:pt x="546" y="977"/>
                </a:lnTo>
                <a:cubicBezTo>
                  <a:pt x="523" y="975"/>
                  <a:pt x="502" y="964"/>
                  <a:pt x="490" y="939"/>
                </a:cubicBezTo>
                <a:lnTo>
                  <a:pt x="490" y="939"/>
                </a:lnTo>
                <a:cubicBezTo>
                  <a:pt x="480" y="916"/>
                  <a:pt x="482" y="893"/>
                  <a:pt x="497" y="873"/>
                </a:cubicBezTo>
                <a:lnTo>
                  <a:pt x="497" y="873"/>
                </a:lnTo>
                <a:cubicBezTo>
                  <a:pt x="501" y="868"/>
                  <a:pt x="504" y="864"/>
                  <a:pt x="508" y="860"/>
                </a:cubicBezTo>
                <a:lnTo>
                  <a:pt x="508" y="860"/>
                </a:lnTo>
                <a:cubicBezTo>
                  <a:pt x="626" y="742"/>
                  <a:pt x="744" y="624"/>
                  <a:pt x="863" y="505"/>
                </a:cubicBezTo>
                <a:lnTo>
                  <a:pt x="863" y="505"/>
                </a:lnTo>
                <a:cubicBezTo>
                  <a:pt x="887" y="482"/>
                  <a:pt x="920" y="477"/>
                  <a:pt x="948" y="495"/>
                </a:cubicBezTo>
                <a:lnTo>
                  <a:pt x="948" y="495"/>
                </a:lnTo>
                <a:cubicBezTo>
                  <a:pt x="981" y="518"/>
                  <a:pt x="989" y="563"/>
                  <a:pt x="960" y="593"/>
                </a:cubicBezTo>
                <a:lnTo>
                  <a:pt x="960" y="593"/>
                </a:lnTo>
                <a:cubicBezTo>
                  <a:pt x="838" y="716"/>
                  <a:pt x="716" y="838"/>
                  <a:pt x="594" y="959"/>
                </a:cubicBezTo>
                <a:lnTo>
                  <a:pt x="594" y="959"/>
                </a:lnTo>
                <a:cubicBezTo>
                  <a:pt x="582" y="971"/>
                  <a:pt x="566" y="976"/>
                  <a:pt x="546" y="977"/>
                </a:cubicBezTo>
                <a:close/>
                <a:moveTo>
                  <a:pt x="910" y="528"/>
                </a:moveTo>
                <a:lnTo>
                  <a:pt x="910" y="528"/>
                </a:lnTo>
                <a:cubicBezTo>
                  <a:pt x="905" y="531"/>
                  <a:pt x="900" y="532"/>
                  <a:pt x="897" y="536"/>
                </a:cubicBezTo>
                <a:lnTo>
                  <a:pt x="897" y="536"/>
                </a:lnTo>
                <a:cubicBezTo>
                  <a:pt x="776" y="656"/>
                  <a:pt x="656" y="776"/>
                  <a:pt x="536" y="896"/>
                </a:cubicBezTo>
                <a:lnTo>
                  <a:pt x="536" y="896"/>
                </a:lnTo>
                <a:cubicBezTo>
                  <a:pt x="527" y="906"/>
                  <a:pt x="527" y="917"/>
                  <a:pt x="535" y="926"/>
                </a:cubicBezTo>
                <a:lnTo>
                  <a:pt x="535" y="926"/>
                </a:lnTo>
                <a:cubicBezTo>
                  <a:pt x="543" y="934"/>
                  <a:pt x="555" y="934"/>
                  <a:pt x="564" y="925"/>
                </a:cubicBezTo>
                <a:lnTo>
                  <a:pt x="564" y="925"/>
                </a:lnTo>
                <a:cubicBezTo>
                  <a:pt x="684" y="805"/>
                  <a:pt x="805" y="684"/>
                  <a:pt x="925" y="564"/>
                </a:cubicBezTo>
                <a:lnTo>
                  <a:pt x="925" y="564"/>
                </a:lnTo>
                <a:cubicBezTo>
                  <a:pt x="932" y="557"/>
                  <a:pt x="933" y="550"/>
                  <a:pt x="930" y="542"/>
                </a:cubicBezTo>
                <a:lnTo>
                  <a:pt x="930" y="542"/>
                </a:lnTo>
                <a:cubicBezTo>
                  <a:pt x="926" y="534"/>
                  <a:pt x="920" y="529"/>
                  <a:pt x="910" y="528"/>
                </a:cubicBezTo>
                <a:close/>
                <a:moveTo>
                  <a:pt x="549" y="400"/>
                </a:moveTo>
                <a:lnTo>
                  <a:pt x="549" y="400"/>
                </a:lnTo>
                <a:cubicBezTo>
                  <a:pt x="634" y="398"/>
                  <a:pt x="700" y="467"/>
                  <a:pt x="700" y="549"/>
                </a:cubicBezTo>
                <a:lnTo>
                  <a:pt x="700" y="549"/>
                </a:lnTo>
                <a:cubicBezTo>
                  <a:pt x="700" y="633"/>
                  <a:pt x="634" y="702"/>
                  <a:pt x="545" y="700"/>
                </a:cubicBezTo>
                <a:lnTo>
                  <a:pt x="545" y="700"/>
                </a:lnTo>
                <a:cubicBezTo>
                  <a:pt x="463" y="698"/>
                  <a:pt x="399" y="634"/>
                  <a:pt x="398" y="550"/>
                </a:cubicBezTo>
                <a:lnTo>
                  <a:pt x="398" y="550"/>
                </a:lnTo>
                <a:cubicBezTo>
                  <a:pt x="398" y="467"/>
                  <a:pt x="464" y="398"/>
                  <a:pt x="549" y="400"/>
                </a:cubicBezTo>
                <a:close/>
                <a:moveTo>
                  <a:pt x="444" y="550"/>
                </a:moveTo>
                <a:lnTo>
                  <a:pt x="444" y="550"/>
                </a:lnTo>
                <a:cubicBezTo>
                  <a:pt x="444" y="608"/>
                  <a:pt x="491" y="655"/>
                  <a:pt x="549" y="655"/>
                </a:cubicBezTo>
                <a:lnTo>
                  <a:pt x="549" y="655"/>
                </a:lnTo>
                <a:cubicBezTo>
                  <a:pt x="607" y="655"/>
                  <a:pt x="651" y="611"/>
                  <a:pt x="654" y="556"/>
                </a:cubicBezTo>
                <a:lnTo>
                  <a:pt x="654" y="556"/>
                </a:lnTo>
                <a:cubicBezTo>
                  <a:pt x="658" y="492"/>
                  <a:pt x="606" y="444"/>
                  <a:pt x="550" y="444"/>
                </a:cubicBezTo>
                <a:lnTo>
                  <a:pt x="550" y="444"/>
                </a:lnTo>
                <a:cubicBezTo>
                  <a:pt x="492" y="443"/>
                  <a:pt x="443" y="492"/>
                  <a:pt x="444" y="550"/>
                </a:cubicBezTo>
                <a:close/>
                <a:moveTo>
                  <a:pt x="1061" y="912"/>
                </a:moveTo>
                <a:lnTo>
                  <a:pt x="1061" y="912"/>
                </a:lnTo>
                <a:cubicBezTo>
                  <a:pt x="1063" y="996"/>
                  <a:pt x="993" y="1063"/>
                  <a:pt x="911" y="1062"/>
                </a:cubicBezTo>
                <a:lnTo>
                  <a:pt x="911" y="1062"/>
                </a:lnTo>
                <a:cubicBezTo>
                  <a:pt x="827" y="1062"/>
                  <a:pt x="760" y="996"/>
                  <a:pt x="761" y="909"/>
                </a:cubicBezTo>
                <a:lnTo>
                  <a:pt x="761" y="909"/>
                </a:lnTo>
                <a:cubicBezTo>
                  <a:pt x="762" y="833"/>
                  <a:pt x="824" y="755"/>
                  <a:pt x="926" y="762"/>
                </a:cubicBezTo>
                <a:lnTo>
                  <a:pt x="926" y="762"/>
                </a:lnTo>
                <a:cubicBezTo>
                  <a:pt x="994" y="767"/>
                  <a:pt x="1064" y="829"/>
                  <a:pt x="1061" y="912"/>
                </a:cubicBezTo>
                <a:close/>
                <a:moveTo>
                  <a:pt x="911" y="1017"/>
                </a:moveTo>
                <a:lnTo>
                  <a:pt x="911" y="1017"/>
                </a:lnTo>
                <a:cubicBezTo>
                  <a:pt x="970" y="1018"/>
                  <a:pt x="1016" y="969"/>
                  <a:pt x="1017" y="915"/>
                </a:cubicBezTo>
                <a:lnTo>
                  <a:pt x="1017" y="915"/>
                </a:lnTo>
                <a:cubicBezTo>
                  <a:pt x="1019" y="853"/>
                  <a:pt x="968" y="808"/>
                  <a:pt x="916" y="806"/>
                </a:cubicBezTo>
                <a:lnTo>
                  <a:pt x="916" y="806"/>
                </a:lnTo>
                <a:cubicBezTo>
                  <a:pt x="854" y="803"/>
                  <a:pt x="809" y="854"/>
                  <a:pt x="806" y="905"/>
                </a:cubicBezTo>
                <a:lnTo>
                  <a:pt x="806" y="905"/>
                </a:lnTo>
                <a:cubicBezTo>
                  <a:pt x="802" y="969"/>
                  <a:pt x="857" y="1019"/>
                  <a:pt x="911" y="1017"/>
                </a:cubicBezTo>
                <a:close/>
                <a:moveTo>
                  <a:pt x="549" y="614"/>
                </a:moveTo>
                <a:lnTo>
                  <a:pt x="549" y="614"/>
                </a:lnTo>
                <a:cubicBezTo>
                  <a:pt x="512" y="616"/>
                  <a:pt x="484" y="584"/>
                  <a:pt x="484" y="549"/>
                </a:cubicBezTo>
                <a:lnTo>
                  <a:pt x="484" y="549"/>
                </a:lnTo>
                <a:cubicBezTo>
                  <a:pt x="484" y="512"/>
                  <a:pt x="513" y="484"/>
                  <a:pt x="549" y="484"/>
                </a:cubicBezTo>
                <a:lnTo>
                  <a:pt x="549" y="484"/>
                </a:lnTo>
                <a:cubicBezTo>
                  <a:pt x="586" y="484"/>
                  <a:pt x="615" y="511"/>
                  <a:pt x="614" y="551"/>
                </a:cubicBezTo>
                <a:lnTo>
                  <a:pt x="614" y="551"/>
                </a:lnTo>
                <a:cubicBezTo>
                  <a:pt x="614" y="584"/>
                  <a:pt x="586" y="616"/>
                  <a:pt x="549" y="614"/>
                </a:cubicBezTo>
                <a:close/>
                <a:moveTo>
                  <a:pt x="549" y="530"/>
                </a:moveTo>
                <a:lnTo>
                  <a:pt x="549" y="530"/>
                </a:lnTo>
                <a:cubicBezTo>
                  <a:pt x="537" y="530"/>
                  <a:pt x="530" y="537"/>
                  <a:pt x="528" y="549"/>
                </a:cubicBezTo>
                <a:lnTo>
                  <a:pt x="528" y="549"/>
                </a:lnTo>
                <a:cubicBezTo>
                  <a:pt x="527" y="558"/>
                  <a:pt x="539" y="570"/>
                  <a:pt x="549" y="570"/>
                </a:cubicBezTo>
                <a:lnTo>
                  <a:pt x="549" y="570"/>
                </a:lnTo>
                <a:cubicBezTo>
                  <a:pt x="558" y="570"/>
                  <a:pt x="570" y="559"/>
                  <a:pt x="570" y="549"/>
                </a:cubicBezTo>
                <a:lnTo>
                  <a:pt x="570" y="549"/>
                </a:lnTo>
                <a:cubicBezTo>
                  <a:pt x="571" y="540"/>
                  <a:pt x="560" y="530"/>
                  <a:pt x="549" y="530"/>
                </a:cubicBezTo>
                <a:close/>
                <a:moveTo>
                  <a:pt x="847" y="911"/>
                </a:moveTo>
                <a:lnTo>
                  <a:pt x="847" y="911"/>
                </a:lnTo>
                <a:cubicBezTo>
                  <a:pt x="845" y="877"/>
                  <a:pt x="874" y="846"/>
                  <a:pt x="912" y="846"/>
                </a:cubicBezTo>
                <a:lnTo>
                  <a:pt x="912" y="846"/>
                </a:lnTo>
                <a:cubicBezTo>
                  <a:pt x="948" y="847"/>
                  <a:pt x="977" y="874"/>
                  <a:pt x="977" y="912"/>
                </a:cubicBezTo>
                <a:lnTo>
                  <a:pt x="977" y="912"/>
                </a:lnTo>
                <a:cubicBezTo>
                  <a:pt x="977" y="948"/>
                  <a:pt x="947" y="977"/>
                  <a:pt x="910" y="976"/>
                </a:cubicBezTo>
                <a:lnTo>
                  <a:pt x="910" y="976"/>
                </a:lnTo>
                <a:cubicBezTo>
                  <a:pt x="876" y="976"/>
                  <a:pt x="845" y="947"/>
                  <a:pt x="847" y="911"/>
                </a:cubicBezTo>
                <a:close/>
                <a:moveTo>
                  <a:pt x="931" y="912"/>
                </a:moveTo>
                <a:lnTo>
                  <a:pt x="931" y="912"/>
                </a:lnTo>
                <a:cubicBezTo>
                  <a:pt x="933" y="902"/>
                  <a:pt x="923" y="892"/>
                  <a:pt x="911" y="891"/>
                </a:cubicBezTo>
                <a:lnTo>
                  <a:pt x="911" y="891"/>
                </a:lnTo>
                <a:cubicBezTo>
                  <a:pt x="902" y="890"/>
                  <a:pt x="891" y="903"/>
                  <a:pt x="891" y="912"/>
                </a:cubicBezTo>
                <a:lnTo>
                  <a:pt x="891" y="912"/>
                </a:lnTo>
                <a:cubicBezTo>
                  <a:pt x="891" y="921"/>
                  <a:pt x="902" y="933"/>
                  <a:pt x="911" y="932"/>
                </a:cubicBezTo>
                <a:lnTo>
                  <a:pt x="911" y="932"/>
                </a:lnTo>
                <a:cubicBezTo>
                  <a:pt x="920" y="931"/>
                  <a:pt x="933" y="926"/>
                  <a:pt x="931" y="91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3"/>
          <p:cNvSpPr/>
          <p:nvPr/>
        </p:nvSpPr>
        <p:spPr>
          <a:xfrm>
            <a:off x="2541285" y="1853987"/>
            <a:ext cx="490089" cy="490089"/>
          </a:xfrm>
          <a:custGeom>
            <a:avLst/>
            <a:gdLst/>
            <a:ahLst/>
            <a:cxnLst/>
            <a:rect l="l" t="t" r="r" b="b"/>
            <a:pathLst>
              <a:path w="1461" h="1461" extrusionOk="0">
                <a:moveTo>
                  <a:pt x="680" y="0"/>
                </a:moveTo>
                <a:lnTo>
                  <a:pt x="780" y="0"/>
                </a:lnTo>
                <a:lnTo>
                  <a:pt x="780" y="0"/>
                </a:lnTo>
                <a:cubicBezTo>
                  <a:pt x="780" y="1"/>
                  <a:pt x="781" y="2"/>
                  <a:pt x="782" y="2"/>
                </a:cubicBezTo>
                <a:lnTo>
                  <a:pt x="782" y="2"/>
                </a:lnTo>
                <a:cubicBezTo>
                  <a:pt x="798" y="3"/>
                  <a:pt x="813" y="4"/>
                  <a:pt x="828" y="6"/>
                </a:cubicBezTo>
                <a:lnTo>
                  <a:pt x="828" y="6"/>
                </a:lnTo>
                <a:cubicBezTo>
                  <a:pt x="838" y="7"/>
                  <a:pt x="845" y="11"/>
                  <a:pt x="849" y="20"/>
                </a:cubicBezTo>
                <a:lnTo>
                  <a:pt x="849" y="20"/>
                </a:lnTo>
                <a:cubicBezTo>
                  <a:pt x="857" y="40"/>
                  <a:pt x="865" y="59"/>
                  <a:pt x="873" y="78"/>
                </a:cubicBezTo>
                <a:lnTo>
                  <a:pt x="873" y="78"/>
                </a:lnTo>
                <a:cubicBezTo>
                  <a:pt x="882" y="101"/>
                  <a:pt x="892" y="123"/>
                  <a:pt x="909" y="141"/>
                </a:cubicBezTo>
                <a:lnTo>
                  <a:pt x="909" y="141"/>
                </a:lnTo>
                <a:cubicBezTo>
                  <a:pt x="925" y="158"/>
                  <a:pt x="944" y="171"/>
                  <a:pt x="966" y="179"/>
                </a:cubicBezTo>
                <a:lnTo>
                  <a:pt x="966" y="179"/>
                </a:lnTo>
                <a:cubicBezTo>
                  <a:pt x="997" y="190"/>
                  <a:pt x="1028" y="191"/>
                  <a:pt x="1058" y="180"/>
                </a:cubicBezTo>
                <a:lnTo>
                  <a:pt x="1058" y="180"/>
                </a:lnTo>
                <a:cubicBezTo>
                  <a:pt x="1088" y="170"/>
                  <a:pt x="1116" y="156"/>
                  <a:pt x="1145" y="145"/>
                </a:cubicBezTo>
                <a:lnTo>
                  <a:pt x="1145" y="145"/>
                </a:lnTo>
                <a:cubicBezTo>
                  <a:pt x="1153" y="143"/>
                  <a:pt x="1164" y="143"/>
                  <a:pt x="1170" y="147"/>
                </a:cubicBezTo>
                <a:lnTo>
                  <a:pt x="1170" y="147"/>
                </a:lnTo>
                <a:cubicBezTo>
                  <a:pt x="1190" y="161"/>
                  <a:pt x="1208" y="176"/>
                  <a:pt x="1226" y="193"/>
                </a:cubicBezTo>
                <a:lnTo>
                  <a:pt x="1226" y="193"/>
                </a:lnTo>
                <a:cubicBezTo>
                  <a:pt x="1256" y="220"/>
                  <a:pt x="1283" y="251"/>
                  <a:pt x="1309" y="282"/>
                </a:cubicBezTo>
                <a:lnTo>
                  <a:pt x="1309" y="282"/>
                </a:lnTo>
                <a:cubicBezTo>
                  <a:pt x="1317" y="293"/>
                  <a:pt x="1320" y="304"/>
                  <a:pt x="1315" y="317"/>
                </a:cubicBezTo>
                <a:lnTo>
                  <a:pt x="1315" y="317"/>
                </a:lnTo>
                <a:cubicBezTo>
                  <a:pt x="1306" y="339"/>
                  <a:pt x="1297" y="360"/>
                  <a:pt x="1287" y="382"/>
                </a:cubicBezTo>
                <a:lnTo>
                  <a:pt x="1287" y="382"/>
                </a:lnTo>
                <a:cubicBezTo>
                  <a:pt x="1280" y="400"/>
                  <a:pt x="1274" y="418"/>
                  <a:pt x="1273" y="438"/>
                </a:cubicBezTo>
                <a:lnTo>
                  <a:pt x="1273" y="438"/>
                </a:lnTo>
                <a:cubicBezTo>
                  <a:pt x="1272" y="459"/>
                  <a:pt x="1276" y="480"/>
                  <a:pt x="1284" y="500"/>
                </a:cubicBezTo>
                <a:lnTo>
                  <a:pt x="1284" y="500"/>
                </a:lnTo>
                <a:cubicBezTo>
                  <a:pt x="1298" y="535"/>
                  <a:pt x="1323" y="561"/>
                  <a:pt x="1358" y="577"/>
                </a:cubicBezTo>
                <a:lnTo>
                  <a:pt x="1358" y="577"/>
                </a:lnTo>
                <a:cubicBezTo>
                  <a:pt x="1384" y="589"/>
                  <a:pt x="1411" y="599"/>
                  <a:pt x="1437" y="610"/>
                </a:cubicBezTo>
                <a:lnTo>
                  <a:pt x="1437" y="610"/>
                </a:lnTo>
                <a:cubicBezTo>
                  <a:pt x="1446" y="613"/>
                  <a:pt x="1452" y="618"/>
                  <a:pt x="1453" y="627"/>
                </a:cubicBezTo>
                <a:lnTo>
                  <a:pt x="1453" y="627"/>
                </a:lnTo>
                <a:cubicBezTo>
                  <a:pt x="1455" y="642"/>
                  <a:pt x="1457" y="657"/>
                  <a:pt x="1458" y="672"/>
                </a:cubicBezTo>
                <a:lnTo>
                  <a:pt x="1458" y="672"/>
                </a:lnTo>
                <a:cubicBezTo>
                  <a:pt x="1459" y="676"/>
                  <a:pt x="1459" y="679"/>
                  <a:pt x="1460" y="682"/>
                </a:cubicBezTo>
                <a:lnTo>
                  <a:pt x="1460" y="780"/>
                </a:lnTo>
                <a:lnTo>
                  <a:pt x="1460" y="780"/>
                </a:lnTo>
                <a:cubicBezTo>
                  <a:pt x="1458" y="795"/>
                  <a:pt x="1456" y="810"/>
                  <a:pt x="1455" y="825"/>
                </a:cubicBezTo>
                <a:lnTo>
                  <a:pt x="1455" y="825"/>
                </a:lnTo>
                <a:cubicBezTo>
                  <a:pt x="1454" y="839"/>
                  <a:pt x="1449" y="846"/>
                  <a:pt x="1436" y="851"/>
                </a:cubicBezTo>
                <a:lnTo>
                  <a:pt x="1436" y="851"/>
                </a:lnTo>
                <a:cubicBezTo>
                  <a:pt x="1409" y="862"/>
                  <a:pt x="1382" y="873"/>
                  <a:pt x="1355" y="885"/>
                </a:cubicBezTo>
                <a:lnTo>
                  <a:pt x="1355" y="885"/>
                </a:lnTo>
                <a:cubicBezTo>
                  <a:pt x="1328" y="897"/>
                  <a:pt x="1307" y="917"/>
                  <a:pt x="1293" y="943"/>
                </a:cubicBezTo>
                <a:lnTo>
                  <a:pt x="1293" y="943"/>
                </a:lnTo>
                <a:cubicBezTo>
                  <a:pt x="1274" y="977"/>
                  <a:pt x="1266" y="1014"/>
                  <a:pt x="1279" y="1052"/>
                </a:cubicBezTo>
                <a:lnTo>
                  <a:pt x="1279" y="1052"/>
                </a:lnTo>
                <a:cubicBezTo>
                  <a:pt x="1289" y="1083"/>
                  <a:pt x="1302" y="1112"/>
                  <a:pt x="1314" y="1143"/>
                </a:cubicBezTo>
                <a:lnTo>
                  <a:pt x="1314" y="1143"/>
                </a:lnTo>
                <a:cubicBezTo>
                  <a:pt x="1318" y="1152"/>
                  <a:pt x="1320" y="1162"/>
                  <a:pt x="1313" y="1171"/>
                </a:cubicBezTo>
                <a:lnTo>
                  <a:pt x="1313" y="1171"/>
                </a:lnTo>
                <a:cubicBezTo>
                  <a:pt x="1297" y="1191"/>
                  <a:pt x="1281" y="1211"/>
                  <a:pt x="1264" y="1230"/>
                </a:cubicBezTo>
                <a:lnTo>
                  <a:pt x="1264" y="1230"/>
                </a:lnTo>
                <a:cubicBezTo>
                  <a:pt x="1236" y="1259"/>
                  <a:pt x="1207" y="1285"/>
                  <a:pt x="1175" y="1310"/>
                </a:cubicBezTo>
                <a:lnTo>
                  <a:pt x="1175" y="1310"/>
                </a:lnTo>
                <a:cubicBezTo>
                  <a:pt x="1164" y="1318"/>
                  <a:pt x="1154" y="1319"/>
                  <a:pt x="1143" y="1314"/>
                </a:cubicBezTo>
                <a:lnTo>
                  <a:pt x="1143" y="1314"/>
                </a:lnTo>
                <a:cubicBezTo>
                  <a:pt x="1124" y="1307"/>
                  <a:pt x="1105" y="1299"/>
                  <a:pt x="1087" y="1291"/>
                </a:cubicBezTo>
                <a:lnTo>
                  <a:pt x="1087" y="1291"/>
                </a:lnTo>
                <a:cubicBezTo>
                  <a:pt x="1057" y="1278"/>
                  <a:pt x="1027" y="1269"/>
                  <a:pt x="994" y="1275"/>
                </a:cubicBezTo>
                <a:lnTo>
                  <a:pt x="994" y="1275"/>
                </a:lnTo>
                <a:cubicBezTo>
                  <a:pt x="943" y="1284"/>
                  <a:pt x="906" y="1310"/>
                  <a:pt x="884" y="1357"/>
                </a:cubicBezTo>
                <a:lnTo>
                  <a:pt x="884" y="1357"/>
                </a:lnTo>
                <a:cubicBezTo>
                  <a:pt x="872" y="1384"/>
                  <a:pt x="862" y="1411"/>
                  <a:pt x="851" y="1438"/>
                </a:cubicBezTo>
                <a:lnTo>
                  <a:pt x="851" y="1438"/>
                </a:lnTo>
                <a:cubicBezTo>
                  <a:pt x="847" y="1445"/>
                  <a:pt x="843" y="1452"/>
                  <a:pt x="833" y="1453"/>
                </a:cubicBezTo>
                <a:lnTo>
                  <a:pt x="833" y="1453"/>
                </a:lnTo>
                <a:cubicBezTo>
                  <a:pt x="817" y="1454"/>
                  <a:pt x="801" y="1457"/>
                  <a:pt x="785" y="1458"/>
                </a:cubicBezTo>
                <a:lnTo>
                  <a:pt x="785" y="1458"/>
                </a:lnTo>
                <a:cubicBezTo>
                  <a:pt x="782" y="1459"/>
                  <a:pt x="779" y="1459"/>
                  <a:pt x="776" y="1460"/>
                </a:cubicBezTo>
                <a:lnTo>
                  <a:pt x="683" y="1460"/>
                </a:lnTo>
                <a:lnTo>
                  <a:pt x="683" y="1460"/>
                </a:lnTo>
                <a:cubicBezTo>
                  <a:pt x="679" y="1460"/>
                  <a:pt x="676" y="1459"/>
                  <a:pt x="673" y="1458"/>
                </a:cubicBezTo>
                <a:lnTo>
                  <a:pt x="673" y="1458"/>
                </a:lnTo>
                <a:cubicBezTo>
                  <a:pt x="658" y="1457"/>
                  <a:pt x="642" y="1455"/>
                  <a:pt x="627" y="1453"/>
                </a:cubicBezTo>
                <a:lnTo>
                  <a:pt x="627" y="1453"/>
                </a:lnTo>
                <a:cubicBezTo>
                  <a:pt x="619" y="1452"/>
                  <a:pt x="614" y="1447"/>
                  <a:pt x="611" y="1440"/>
                </a:cubicBezTo>
                <a:lnTo>
                  <a:pt x="611" y="1440"/>
                </a:lnTo>
                <a:cubicBezTo>
                  <a:pt x="603" y="1421"/>
                  <a:pt x="594" y="1402"/>
                  <a:pt x="588" y="1382"/>
                </a:cubicBezTo>
                <a:lnTo>
                  <a:pt x="588" y="1382"/>
                </a:lnTo>
                <a:cubicBezTo>
                  <a:pt x="572" y="1338"/>
                  <a:pt x="547" y="1304"/>
                  <a:pt x="503" y="1285"/>
                </a:cubicBezTo>
                <a:lnTo>
                  <a:pt x="503" y="1285"/>
                </a:lnTo>
                <a:cubicBezTo>
                  <a:pt x="468" y="1270"/>
                  <a:pt x="431" y="1268"/>
                  <a:pt x="395" y="1282"/>
                </a:cubicBezTo>
                <a:lnTo>
                  <a:pt x="395" y="1282"/>
                </a:lnTo>
                <a:cubicBezTo>
                  <a:pt x="369" y="1293"/>
                  <a:pt x="343" y="1304"/>
                  <a:pt x="317" y="1315"/>
                </a:cubicBezTo>
                <a:lnTo>
                  <a:pt x="317" y="1315"/>
                </a:lnTo>
                <a:cubicBezTo>
                  <a:pt x="307" y="1319"/>
                  <a:pt x="297" y="1319"/>
                  <a:pt x="289" y="1312"/>
                </a:cubicBezTo>
                <a:lnTo>
                  <a:pt x="289" y="1312"/>
                </a:lnTo>
                <a:cubicBezTo>
                  <a:pt x="270" y="1297"/>
                  <a:pt x="250" y="1282"/>
                  <a:pt x="232" y="1265"/>
                </a:cubicBezTo>
                <a:lnTo>
                  <a:pt x="232" y="1265"/>
                </a:lnTo>
                <a:cubicBezTo>
                  <a:pt x="203" y="1238"/>
                  <a:pt x="176" y="1208"/>
                  <a:pt x="151" y="1175"/>
                </a:cubicBezTo>
                <a:lnTo>
                  <a:pt x="151" y="1175"/>
                </a:lnTo>
                <a:cubicBezTo>
                  <a:pt x="143" y="1165"/>
                  <a:pt x="141" y="1155"/>
                  <a:pt x="145" y="1145"/>
                </a:cubicBezTo>
                <a:lnTo>
                  <a:pt x="145" y="1145"/>
                </a:lnTo>
                <a:cubicBezTo>
                  <a:pt x="154" y="1122"/>
                  <a:pt x="163" y="1100"/>
                  <a:pt x="173" y="1078"/>
                </a:cubicBezTo>
                <a:lnTo>
                  <a:pt x="173" y="1078"/>
                </a:lnTo>
                <a:cubicBezTo>
                  <a:pt x="187" y="1048"/>
                  <a:pt x="192" y="1016"/>
                  <a:pt x="184" y="983"/>
                </a:cubicBezTo>
                <a:lnTo>
                  <a:pt x="184" y="983"/>
                </a:lnTo>
                <a:cubicBezTo>
                  <a:pt x="173" y="939"/>
                  <a:pt x="148" y="905"/>
                  <a:pt x="107" y="886"/>
                </a:cubicBezTo>
                <a:lnTo>
                  <a:pt x="107" y="886"/>
                </a:lnTo>
                <a:cubicBezTo>
                  <a:pt x="79" y="872"/>
                  <a:pt x="50" y="861"/>
                  <a:pt x="21" y="850"/>
                </a:cubicBezTo>
                <a:lnTo>
                  <a:pt x="21" y="850"/>
                </a:lnTo>
                <a:cubicBezTo>
                  <a:pt x="14" y="846"/>
                  <a:pt x="9" y="842"/>
                  <a:pt x="8" y="834"/>
                </a:cubicBezTo>
                <a:lnTo>
                  <a:pt x="8" y="834"/>
                </a:lnTo>
                <a:cubicBezTo>
                  <a:pt x="6" y="817"/>
                  <a:pt x="4" y="801"/>
                  <a:pt x="2" y="785"/>
                </a:cubicBezTo>
                <a:lnTo>
                  <a:pt x="2" y="785"/>
                </a:lnTo>
                <a:cubicBezTo>
                  <a:pt x="2" y="782"/>
                  <a:pt x="1" y="779"/>
                  <a:pt x="0" y="776"/>
                </a:cubicBezTo>
                <a:lnTo>
                  <a:pt x="0" y="683"/>
                </a:lnTo>
                <a:lnTo>
                  <a:pt x="0" y="683"/>
                </a:lnTo>
                <a:cubicBezTo>
                  <a:pt x="1" y="679"/>
                  <a:pt x="2" y="677"/>
                  <a:pt x="2" y="673"/>
                </a:cubicBezTo>
                <a:lnTo>
                  <a:pt x="2" y="673"/>
                </a:lnTo>
                <a:cubicBezTo>
                  <a:pt x="4" y="658"/>
                  <a:pt x="6" y="642"/>
                  <a:pt x="8" y="627"/>
                </a:cubicBezTo>
                <a:lnTo>
                  <a:pt x="8" y="627"/>
                </a:lnTo>
                <a:cubicBezTo>
                  <a:pt x="9" y="619"/>
                  <a:pt x="14" y="614"/>
                  <a:pt x="21" y="611"/>
                </a:cubicBezTo>
                <a:lnTo>
                  <a:pt x="21" y="611"/>
                </a:lnTo>
                <a:cubicBezTo>
                  <a:pt x="44" y="602"/>
                  <a:pt x="66" y="591"/>
                  <a:pt x="90" y="582"/>
                </a:cubicBezTo>
                <a:lnTo>
                  <a:pt x="90" y="582"/>
                </a:lnTo>
                <a:cubicBezTo>
                  <a:pt x="129" y="568"/>
                  <a:pt x="157" y="543"/>
                  <a:pt x="174" y="507"/>
                </a:cubicBezTo>
                <a:lnTo>
                  <a:pt x="174" y="507"/>
                </a:lnTo>
                <a:cubicBezTo>
                  <a:pt x="191" y="469"/>
                  <a:pt x="193" y="431"/>
                  <a:pt x="177" y="393"/>
                </a:cubicBezTo>
                <a:lnTo>
                  <a:pt x="177" y="393"/>
                </a:lnTo>
                <a:cubicBezTo>
                  <a:pt x="167" y="368"/>
                  <a:pt x="157" y="343"/>
                  <a:pt x="146" y="318"/>
                </a:cubicBezTo>
                <a:lnTo>
                  <a:pt x="146" y="318"/>
                </a:lnTo>
                <a:cubicBezTo>
                  <a:pt x="142" y="308"/>
                  <a:pt x="141" y="298"/>
                  <a:pt x="148" y="289"/>
                </a:cubicBezTo>
                <a:lnTo>
                  <a:pt x="148" y="289"/>
                </a:lnTo>
                <a:cubicBezTo>
                  <a:pt x="163" y="270"/>
                  <a:pt x="177" y="252"/>
                  <a:pt x="193" y="235"/>
                </a:cubicBezTo>
                <a:lnTo>
                  <a:pt x="193" y="235"/>
                </a:lnTo>
                <a:cubicBezTo>
                  <a:pt x="222" y="204"/>
                  <a:pt x="253" y="175"/>
                  <a:pt x="287" y="149"/>
                </a:cubicBezTo>
                <a:lnTo>
                  <a:pt x="287" y="149"/>
                </a:lnTo>
                <a:cubicBezTo>
                  <a:pt x="296" y="142"/>
                  <a:pt x="305" y="142"/>
                  <a:pt x="313" y="145"/>
                </a:cubicBezTo>
                <a:lnTo>
                  <a:pt x="313" y="145"/>
                </a:lnTo>
                <a:cubicBezTo>
                  <a:pt x="333" y="152"/>
                  <a:pt x="352" y="161"/>
                  <a:pt x="371" y="169"/>
                </a:cubicBezTo>
                <a:lnTo>
                  <a:pt x="371" y="169"/>
                </a:lnTo>
                <a:cubicBezTo>
                  <a:pt x="401" y="182"/>
                  <a:pt x="432" y="192"/>
                  <a:pt x="466" y="186"/>
                </a:cubicBezTo>
                <a:lnTo>
                  <a:pt x="466" y="186"/>
                </a:lnTo>
                <a:cubicBezTo>
                  <a:pt x="517" y="177"/>
                  <a:pt x="555" y="150"/>
                  <a:pt x="577" y="103"/>
                </a:cubicBezTo>
                <a:lnTo>
                  <a:pt x="577" y="103"/>
                </a:lnTo>
                <a:cubicBezTo>
                  <a:pt x="588" y="80"/>
                  <a:pt x="596" y="56"/>
                  <a:pt x="606" y="32"/>
                </a:cubicBezTo>
                <a:lnTo>
                  <a:pt x="606" y="32"/>
                </a:lnTo>
                <a:cubicBezTo>
                  <a:pt x="610" y="21"/>
                  <a:pt x="614" y="9"/>
                  <a:pt x="629" y="6"/>
                </a:cubicBezTo>
                <a:lnTo>
                  <a:pt x="629" y="6"/>
                </a:lnTo>
                <a:cubicBezTo>
                  <a:pt x="636" y="5"/>
                  <a:pt x="643" y="5"/>
                  <a:pt x="651" y="4"/>
                </a:cubicBezTo>
                <a:lnTo>
                  <a:pt x="651" y="4"/>
                </a:lnTo>
                <a:cubicBezTo>
                  <a:pt x="660" y="3"/>
                  <a:pt x="670" y="1"/>
                  <a:pt x="680" y="0"/>
                </a:cubicBezTo>
                <a:close/>
                <a:moveTo>
                  <a:pt x="730" y="1284"/>
                </a:moveTo>
                <a:lnTo>
                  <a:pt x="730" y="1284"/>
                </a:lnTo>
                <a:cubicBezTo>
                  <a:pt x="882" y="1286"/>
                  <a:pt x="1018" y="1222"/>
                  <a:pt x="1113" y="1130"/>
                </a:cubicBezTo>
                <a:lnTo>
                  <a:pt x="1113" y="1130"/>
                </a:lnTo>
                <a:cubicBezTo>
                  <a:pt x="1225" y="1021"/>
                  <a:pt x="1284" y="887"/>
                  <a:pt x="1285" y="731"/>
                </a:cubicBezTo>
                <a:lnTo>
                  <a:pt x="1285" y="731"/>
                </a:lnTo>
                <a:cubicBezTo>
                  <a:pt x="1285" y="585"/>
                  <a:pt x="1234" y="456"/>
                  <a:pt x="1133" y="349"/>
                </a:cubicBezTo>
                <a:lnTo>
                  <a:pt x="1133" y="349"/>
                </a:lnTo>
                <a:cubicBezTo>
                  <a:pt x="1024" y="235"/>
                  <a:pt x="889" y="176"/>
                  <a:pt x="732" y="175"/>
                </a:cubicBezTo>
                <a:lnTo>
                  <a:pt x="732" y="175"/>
                </a:lnTo>
                <a:cubicBezTo>
                  <a:pt x="585" y="174"/>
                  <a:pt x="455" y="226"/>
                  <a:pt x="348" y="328"/>
                </a:cubicBezTo>
                <a:lnTo>
                  <a:pt x="348" y="328"/>
                </a:lnTo>
                <a:cubicBezTo>
                  <a:pt x="243" y="428"/>
                  <a:pt x="185" y="552"/>
                  <a:pt x="177" y="698"/>
                </a:cubicBezTo>
                <a:lnTo>
                  <a:pt x="177" y="698"/>
                </a:lnTo>
                <a:cubicBezTo>
                  <a:pt x="168" y="859"/>
                  <a:pt x="220" y="999"/>
                  <a:pt x="332" y="1115"/>
                </a:cubicBezTo>
                <a:lnTo>
                  <a:pt x="332" y="1115"/>
                </a:lnTo>
                <a:cubicBezTo>
                  <a:pt x="440" y="1227"/>
                  <a:pt x="574" y="1283"/>
                  <a:pt x="730" y="1284"/>
                </a:cubicBezTo>
                <a:close/>
                <a:moveTo>
                  <a:pt x="143" y="852"/>
                </a:moveTo>
                <a:lnTo>
                  <a:pt x="143" y="852"/>
                </a:lnTo>
                <a:cubicBezTo>
                  <a:pt x="126" y="770"/>
                  <a:pt x="126" y="689"/>
                  <a:pt x="143" y="606"/>
                </a:cubicBezTo>
                <a:lnTo>
                  <a:pt x="143" y="606"/>
                </a:lnTo>
                <a:cubicBezTo>
                  <a:pt x="138" y="609"/>
                  <a:pt x="135" y="611"/>
                  <a:pt x="132" y="613"/>
                </a:cubicBezTo>
                <a:lnTo>
                  <a:pt x="132" y="613"/>
                </a:lnTo>
                <a:cubicBezTo>
                  <a:pt x="106" y="624"/>
                  <a:pt x="81" y="634"/>
                  <a:pt x="55" y="646"/>
                </a:cubicBezTo>
                <a:lnTo>
                  <a:pt x="55" y="646"/>
                </a:lnTo>
                <a:cubicBezTo>
                  <a:pt x="52" y="647"/>
                  <a:pt x="48" y="651"/>
                  <a:pt x="48" y="654"/>
                </a:cubicBezTo>
                <a:lnTo>
                  <a:pt x="48" y="654"/>
                </a:lnTo>
                <a:cubicBezTo>
                  <a:pt x="46" y="670"/>
                  <a:pt x="44" y="685"/>
                  <a:pt x="44" y="701"/>
                </a:cubicBezTo>
                <a:lnTo>
                  <a:pt x="44" y="701"/>
                </a:lnTo>
                <a:cubicBezTo>
                  <a:pt x="44" y="729"/>
                  <a:pt x="45" y="756"/>
                  <a:pt x="46" y="784"/>
                </a:cubicBezTo>
                <a:lnTo>
                  <a:pt x="46" y="784"/>
                </a:lnTo>
                <a:cubicBezTo>
                  <a:pt x="46" y="790"/>
                  <a:pt x="47" y="797"/>
                  <a:pt x="48" y="803"/>
                </a:cubicBezTo>
                <a:lnTo>
                  <a:pt x="48" y="803"/>
                </a:lnTo>
                <a:cubicBezTo>
                  <a:pt x="48" y="808"/>
                  <a:pt x="50" y="812"/>
                  <a:pt x="56" y="814"/>
                </a:cubicBezTo>
                <a:lnTo>
                  <a:pt x="56" y="814"/>
                </a:lnTo>
                <a:cubicBezTo>
                  <a:pt x="67" y="819"/>
                  <a:pt x="79" y="824"/>
                  <a:pt x="90" y="829"/>
                </a:cubicBezTo>
                <a:lnTo>
                  <a:pt x="90" y="829"/>
                </a:lnTo>
                <a:cubicBezTo>
                  <a:pt x="108" y="836"/>
                  <a:pt x="125" y="844"/>
                  <a:pt x="143" y="852"/>
                </a:cubicBezTo>
                <a:close/>
                <a:moveTo>
                  <a:pt x="852" y="1317"/>
                </a:moveTo>
                <a:lnTo>
                  <a:pt x="852" y="1317"/>
                </a:lnTo>
                <a:cubicBezTo>
                  <a:pt x="771" y="1334"/>
                  <a:pt x="689" y="1334"/>
                  <a:pt x="607" y="1316"/>
                </a:cubicBezTo>
                <a:lnTo>
                  <a:pt x="607" y="1316"/>
                </a:lnTo>
                <a:cubicBezTo>
                  <a:pt x="612" y="1326"/>
                  <a:pt x="616" y="1335"/>
                  <a:pt x="620" y="1343"/>
                </a:cubicBezTo>
                <a:lnTo>
                  <a:pt x="620" y="1343"/>
                </a:lnTo>
                <a:cubicBezTo>
                  <a:pt x="628" y="1364"/>
                  <a:pt x="637" y="1384"/>
                  <a:pt x="645" y="1404"/>
                </a:cubicBezTo>
                <a:lnTo>
                  <a:pt x="645" y="1404"/>
                </a:lnTo>
                <a:cubicBezTo>
                  <a:pt x="647" y="1407"/>
                  <a:pt x="651" y="1411"/>
                  <a:pt x="654" y="1412"/>
                </a:cubicBezTo>
                <a:lnTo>
                  <a:pt x="654" y="1412"/>
                </a:lnTo>
                <a:cubicBezTo>
                  <a:pt x="673" y="1414"/>
                  <a:pt x="693" y="1415"/>
                  <a:pt x="712" y="1415"/>
                </a:cubicBezTo>
                <a:lnTo>
                  <a:pt x="712" y="1415"/>
                </a:lnTo>
                <a:cubicBezTo>
                  <a:pt x="742" y="1415"/>
                  <a:pt x="772" y="1413"/>
                  <a:pt x="802" y="1412"/>
                </a:cubicBezTo>
                <a:lnTo>
                  <a:pt x="802" y="1412"/>
                </a:lnTo>
                <a:cubicBezTo>
                  <a:pt x="806" y="1412"/>
                  <a:pt x="811" y="1409"/>
                  <a:pt x="813" y="1407"/>
                </a:cubicBezTo>
                <a:lnTo>
                  <a:pt x="813" y="1407"/>
                </a:lnTo>
                <a:cubicBezTo>
                  <a:pt x="818" y="1399"/>
                  <a:pt x="820" y="1391"/>
                  <a:pt x="823" y="1384"/>
                </a:cubicBezTo>
                <a:lnTo>
                  <a:pt x="823" y="1384"/>
                </a:lnTo>
                <a:cubicBezTo>
                  <a:pt x="833" y="1362"/>
                  <a:pt x="842" y="1340"/>
                  <a:pt x="852" y="1317"/>
                </a:cubicBezTo>
                <a:close/>
                <a:moveTo>
                  <a:pt x="1317" y="853"/>
                </a:moveTo>
                <a:lnTo>
                  <a:pt x="1317" y="853"/>
                </a:lnTo>
                <a:cubicBezTo>
                  <a:pt x="1321" y="851"/>
                  <a:pt x="1324" y="849"/>
                  <a:pt x="1328" y="847"/>
                </a:cubicBezTo>
                <a:lnTo>
                  <a:pt x="1328" y="847"/>
                </a:lnTo>
                <a:cubicBezTo>
                  <a:pt x="1353" y="836"/>
                  <a:pt x="1379" y="825"/>
                  <a:pt x="1404" y="814"/>
                </a:cubicBezTo>
                <a:lnTo>
                  <a:pt x="1404" y="814"/>
                </a:lnTo>
                <a:cubicBezTo>
                  <a:pt x="1408" y="813"/>
                  <a:pt x="1411" y="808"/>
                  <a:pt x="1412" y="805"/>
                </a:cubicBezTo>
                <a:lnTo>
                  <a:pt x="1412" y="805"/>
                </a:lnTo>
                <a:cubicBezTo>
                  <a:pt x="1414" y="791"/>
                  <a:pt x="1415" y="776"/>
                  <a:pt x="1416" y="761"/>
                </a:cubicBezTo>
                <a:lnTo>
                  <a:pt x="1416" y="761"/>
                </a:lnTo>
                <a:cubicBezTo>
                  <a:pt x="1416" y="732"/>
                  <a:pt x="1415" y="702"/>
                  <a:pt x="1414" y="673"/>
                </a:cubicBezTo>
                <a:lnTo>
                  <a:pt x="1414" y="673"/>
                </a:lnTo>
                <a:cubicBezTo>
                  <a:pt x="1414" y="667"/>
                  <a:pt x="1414" y="661"/>
                  <a:pt x="1412" y="655"/>
                </a:cubicBezTo>
                <a:lnTo>
                  <a:pt x="1412" y="655"/>
                </a:lnTo>
                <a:cubicBezTo>
                  <a:pt x="1411" y="652"/>
                  <a:pt x="1408" y="647"/>
                  <a:pt x="1405" y="646"/>
                </a:cubicBezTo>
                <a:lnTo>
                  <a:pt x="1405" y="646"/>
                </a:lnTo>
                <a:cubicBezTo>
                  <a:pt x="1392" y="640"/>
                  <a:pt x="1379" y="635"/>
                  <a:pt x="1366" y="629"/>
                </a:cubicBezTo>
                <a:lnTo>
                  <a:pt x="1366" y="629"/>
                </a:lnTo>
                <a:cubicBezTo>
                  <a:pt x="1350" y="622"/>
                  <a:pt x="1334" y="615"/>
                  <a:pt x="1317" y="608"/>
                </a:cubicBezTo>
                <a:lnTo>
                  <a:pt x="1317" y="608"/>
                </a:lnTo>
                <a:cubicBezTo>
                  <a:pt x="1334" y="689"/>
                  <a:pt x="1334" y="771"/>
                  <a:pt x="1317" y="853"/>
                </a:cubicBezTo>
                <a:close/>
                <a:moveTo>
                  <a:pt x="608" y="143"/>
                </a:moveTo>
                <a:lnTo>
                  <a:pt x="608" y="143"/>
                </a:lnTo>
                <a:cubicBezTo>
                  <a:pt x="689" y="126"/>
                  <a:pt x="771" y="126"/>
                  <a:pt x="853" y="143"/>
                </a:cubicBezTo>
                <a:lnTo>
                  <a:pt x="853" y="143"/>
                </a:lnTo>
                <a:cubicBezTo>
                  <a:pt x="851" y="138"/>
                  <a:pt x="849" y="135"/>
                  <a:pt x="847" y="132"/>
                </a:cubicBezTo>
                <a:lnTo>
                  <a:pt x="847" y="132"/>
                </a:lnTo>
                <a:cubicBezTo>
                  <a:pt x="836" y="106"/>
                  <a:pt x="825" y="80"/>
                  <a:pt x="814" y="55"/>
                </a:cubicBezTo>
                <a:lnTo>
                  <a:pt x="814" y="55"/>
                </a:lnTo>
                <a:cubicBezTo>
                  <a:pt x="813" y="52"/>
                  <a:pt x="808" y="48"/>
                  <a:pt x="804" y="48"/>
                </a:cubicBezTo>
                <a:lnTo>
                  <a:pt x="804" y="48"/>
                </a:lnTo>
                <a:cubicBezTo>
                  <a:pt x="791" y="46"/>
                  <a:pt x="776" y="44"/>
                  <a:pt x="762" y="44"/>
                </a:cubicBezTo>
                <a:lnTo>
                  <a:pt x="762" y="44"/>
                </a:lnTo>
                <a:cubicBezTo>
                  <a:pt x="726" y="45"/>
                  <a:pt x="690" y="46"/>
                  <a:pt x="654" y="48"/>
                </a:cubicBezTo>
                <a:lnTo>
                  <a:pt x="654" y="48"/>
                </a:lnTo>
                <a:cubicBezTo>
                  <a:pt x="651" y="48"/>
                  <a:pt x="647" y="52"/>
                  <a:pt x="645" y="56"/>
                </a:cubicBezTo>
                <a:lnTo>
                  <a:pt x="645" y="56"/>
                </a:lnTo>
                <a:cubicBezTo>
                  <a:pt x="633" y="84"/>
                  <a:pt x="621" y="113"/>
                  <a:pt x="608" y="143"/>
                </a:cubicBezTo>
                <a:close/>
                <a:moveTo>
                  <a:pt x="398" y="1232"/>
                </a:moveTo>
                <a:lnTo>
                  <a:pt x="398" y="1232"/>
                </a:lnTo>
                <a:cubicBezTo>
                  <a:pt x="368" y="1207"/>
                  <a:pt x="335" y="1182"/>
                  <a:pt x="306" y="1153"/>
                </a:cubicBezTo>
                <a:lnTo>
                  <a:pt x="306" y="1153"/>
                </a:lnTo>
                <a:cubicBezTo>
                  <a:pt x="277" y="1124"/>
                  <a:pt x="253" y="1091"/>
                  <a:pt x="226" y="1060"/>
                </a:cubicBezTo>
                <a:lnTo>
                  <a:pt x="226" y="1060"/>
                </a:lnTo>
                <a:cubicBezTo>
                  <a:pt x="226" y="1062"/>
                  <a:pt x="225" y="1065"/>
                  <a:pt x="224" y="1068"/>
                </a:cubicBezTo>
                <a:lnTo>
                  <a:pt x="224" y="1068"/>
                </a:lnTo>
                <a:cubicBezTo>
                  <a:pt x="213" y="1095"/>
                  <a:pt x="203" y="1121"/>
                  <a:pt x="193" y="1147"/>
                </a:cubicBezTo>
                <a:lnTo>
                  <a:pt x="193" y="1147"/>
                </a:lnTo>
                <a:cubicBezTo>
                  <a:pt x="192" y="1150"/>
                  <a:pt x="192" y="1155"/>
                  <a:pt x="193" y="1157"/>
                </a:cubicBezTo>
                <a:lnTo>
                  <a:pt x="193" y="1157"/>
                </a:lnTo>
                <a:cubicBezTo>
                  <a:pt x="205" y="1171"/>
                  <a:pt x="216" y="1185"/>
                  <a:pt x="229" y="1198"/>
                </a:cubicBezTo>
                <a:lnTo>
                  <a:pt x="229" y="1198"/>
                </a:lnTo>
                <a:cubicBezTo>
                  <a:pt x="249" y="1218"/>
                  <a:pt x="271" y="1237"/>
                  <a:pt x="292" y="1258"/>
                </a:cubicBezTo>
                <a:lnTo>
                  <a:pt x="292" y="1258"/>
                </a:lnTo>
                <a:cubicBezTo>
                  <a:pt x="302" y="1268"/>
                  <a:pt x="312" y="1271"/>
                  <a:pt x="324" y="1262"/>
                </a:cubicBezTo>
                <a:lnTo>
                  <a:pt x="324" y="1262"/>
                </a:lnTo>
                <a:cubicBezTo>
                  <a:pt x="326" y="1261"/>
                  <a:pt x="328" y="1260"/>
                  <a:pt x="329" y="1260"/>
                </a:cubicBezTo>
                <a:lnTo>
                  <a:pt x="329" y="1260"/>
                </a:lnTo>
                <a:cubicBezTo>
                  <a:pt x="353" y="1250"/>
                  <a:pt x="377" y="1241"/>
                  <a:pt x="398" y="1232"/>
                </a:cubicBezTo>
                <a:close/>
                <a:moveTo>
                  <a:pt x="1232" y="402"/>
                </a:moveTo>
                <a:lnTo>
                  <a:pt x="1232" y="402"/>
                </a:lnTo>
                <a:cubicBezTo>
                  <a:pt x="1234" y="398"/>
                  <a:pt x="1235" y="394"/>
                  <a:pt x="1236" y="391"/>
                </a:cubicBezTo>
                <a:lnTo>
                  <a:pt x="1236" y="391"/>
                </a:lnTo>
                <a:cubicBezTo>
                  <a:pt x="1246" y="365"/>
                  <a:pt x="1257" y="338"/>
                  <a:pt x="1267" y="312"/>
                </a:cubicBezTo>
                <a:lnTo>
                  <a:pt x="1267" y="312"/>
                </a:lnTo>
                <a:cubicBezTo>
                  <a:pt x="1268" y="309"/>
                  <a:pt x="1268" y="304"/>
                  <a:pt x="1266" y="302"/>
                </a:cubicBezTo>
                <a:lnTo>
                  <a:pt x="1266" y="302"/>
                </a:lnTo>
                <a:cubicBezTo>
                  <a:pt x="1258" y="293"/>
                  <a:pt x="1250" y="284"/>
                  <a:pt x="1242" y="274"/>
                </a:cubicBezTo>
                <a:lnTo>
                  <a:pt x="1242" y="274"/>
                </a:lnTo>
                <a:cubicBezTo>
                  <a:pt x="1216" y="244"/>
                  <a:pt x="1187" y="218"/>
                  <a:pt x="1156" y="193"/>
                </a:cubicBezTo>
                <a:lnTo>
                  <a:pt x="1156" y="193"/>
                </a:lnTo>
                <a:cubicBezTo>
                  <a:pt x="1155" y="191"/>
                  <a:pt x="1151" y="191"/>
                  <a:pt x="1149" y="192"/>
                </a:cubicBezTo>
                <a:lnTo>
                  <a:pt x="1149" y="192"/>
                </a:lnTo>
                <a:cubicBezTo>
                  <a:pt x="1128" y="200"/>
                  <a:pt x="1107" y="209"/>
                  <a:pt x="1087" y="218"/>
                </a:cubicBezTo>
                <a:lnTo>
                  <a:pt x="1087" y="218"/>
                </a:lnTo>
                <a:cubicBezTo>
                  <a:pt x="1078" y="221"/>
                  <a:pt x="1068" y="224"/>
                  <a:pt x="1058" y="228"/>
                </a:cubicBezTo>
                <a:lnTo>
                  <a:pt x="1058" y="228"/>
                </a:lnTo>
                <a:cubicBezTo>
                  <a:pt x="1128" y="274"/>
                  <a:pt x="1186" y="332"/>
                  <a:pt x="1232" y="402"/>
                </a:cubicBezTo>
                <a:close/>
                <a:moveTo>
                  <a:pt x="402" y="228"/>
                </a:moveTo>
                <a:lnTo>
                  <a:pt x="402" y="228"/>
                </a:lnTo>
                <a:cubicBezTo>
                  <a:pt x="398" y="226"/>
                  <a:pt x="395" y="225"/>
                  <a:pt x="392" y="224"/>
                </a:cubicBezTo>
                <a:lnTo>
                  <a:pt x="392" y="224"/>
                </a:lnTo>
                <a:cubicBezTo>
                  <a:pt x="365" y="214"/>
                  <a:pt x="338" y="203"/>
                  <a:pt x="312" y="193"/>
                </a:cubicBezTo>
                <a:lnTo>
                  <a:pt x="312" y="193"/>
                </a:lnTo>
                <a:cubicBezTo>
                  <a:pt x="309" y="192"/>
                  <a:pt x="305" y="192"/>
                  <a:pt x="303" y="193"/>
                </a:cubicBezTo>
                <a:lnTo>
                  <a:pt x="303" y="193"/>
                </a:lnTo>
                <a:cubicBezTo>
                  <a:pt x="290" y="204"/>
                  <a:pt x="277" y="213"/>
                  <a:pt x="266" y="225"/>
                </a:cubicBezTo>
                <a:lnTo>
                  <a:pt x="266" y="225"/>
                </a:lnTo>
                <a:cubicBezTo>
                  <a:pt x="241" y="250"/>
                  <a:pt x="218" y="276"/>
                  <a:pt x="194" y="303"/>
                </a:cubicBezTo>
                <a:lnTo>
                  <a:pt x="194" y="303"/>
                </a:lnTo>
                <a:cubicBezTo>
                  <a:pt x="192" y="305"/>
                  <a:pt x="192" y="310"/>
                  <a:pt x="193" y="313"/>
                </a:cubicBezTo>
                <a:lnTo>
                  <a:pt x="193" y="313"/>
                </a:lnTo>
                <a:cubicBezTo>
                  <a:pt x="199" y="329"/>
                  <a:pt x="206" y="346"/>
                  <a:pt x="213" y="362"/>
                </a:cubicBezTo>
                <a:lnTo>
                  <a:pt x="213" y="362"/>
                </a:lnTo>
                <a:cubicBezTo>
                  <a:pt x="216" y="369"/>
                  <a:pt x="218" y="375"/>
                  <a:pt x="221" y="381"/>
                </a:cubicBezTo>
                <a:lnTo>
                  <a:pt x="221" y="381"/>
                </a:lnTo>
                <a:cubicBezTo>
                  <a:pt x="223" y="388"/>
                  <a:pt x="225" y="394"/>
                  <a:pt x="228" y="402"/>
                </a:cubicBezTo>
                <a:lnTo>
                  <a:pt x="228" y="402"/>
                </a:lnTo>
                <a:cubicBezTo>
                  <a:pt x="275" y="331"/>
                  <a:pt x="332" y="274"/>
                  <a:pt x="402" y="228"/>
                </a:cubicBezTo>
                <a:close/>
                <a:moveTo>
                  <a:pt x="1231" y="1059"/>
                </a:moveTo>
                <a:lnTo>
                  <a:pt x="1231" y="1059"/>
                </a:lnTo>
                <a:cubicBezTo>
                  <a:pt x="1186" y="1128"/>
                  <a:pt x="1128" y="1185"/>
                  <a:pt x="1058" y="1232"/>
                </a:cubicBezTo>
                <a:lnTo>
                  <a:pt x="1058" y="1232"/>
                </a:lnTo>
                <a:cubicBezTo>
                  <a:pt x="1065" y="1234"/>
                  <a:pt x="1070" y="1236"/>
                  <a:pt x="1076" y="1238"/>
                </a:cubicBezTo>
                <a:lnTo>
                  <a:pt x="1076" y="1238"/>
                </a:lnTo>
                <a:cubicBezTo>
                  <a:pt x="1100" y="1247"/>
                  <a:pt x="1124" y="1258"/>
                  <a:pt x="1149" y="1267"/>
                </a:cubicBezTo>
                <a:lnTo>
                  <a:pt x="1149" y="1267"/>
                </a:lnTo>
                <a:cubicBezTo>
                  <a:pt x="1151" y="1268"/>
                  <a:pt x="1156" y="1267"/>
                  <a:pt x="1158" y="1265"/>
                </a:cubicBezTo>
                <a:lnTo>
                  <a:pt x="1158" y="1265"/>
                </a:lnTo>
                <a:cubicBezTo>
                  <a:pt x="1168" y="1257"/>
                  <a:pt x="1178" y="1248"/>
                  <a:pt x="1188" y="1239"/>
                </a:cubicBezTo>
                <a:lnTo>
                  <a:pt x="1188" y="1239"/>
                </a:lnTo>
                <a:cubicBezTo>
                  <a:pt x="1217" y="1215"/>
                  <a:pt x="1242" y="1186"/>
                  <a:pt x="1266" y="1157"/>
                </a:cubicBezTo>
                <a:lnTo>
                  <a:pt x="1266" y="1157"/>
                </a:lnTo>
                <a:cubicBezTo>
                  <a:pt x="1268" y="1155"/>
                  <a:pt x="1268" y="1151"/>
                  <a:pt x="1267" y="1148"/>
                </a:cubicBezTo>
                <a:lnTo>
                  <a:pt x="1267" y="1148"/>
                </a:lnTo>
                <a:cubicBezTo>
                  <a:pt x="1255" y="1119"/>
                  <a:pt x="1243" y="1089"/>
                  <a:pt x="1231" y="1059"/>
                </a:cubicBezTo>
                <a:close/>
                <a:moveTo>
                  <a:pt x="801" y="353"/>
                </a:moveTo>
                <a:lnTo>
                  <a:pt x="801" y="353"/>
                </a:lnTo>
                <a:cubicBezTo>
                  <a:pt x="840" y="360"/>
                  <a:pt x="877" y="373"/>
                  <a:pt x="912" y="392"/>
                </a:cubicBezTo>
                <a:lnTo>
                  <a:pt x="912" y="392"/>
                </a:lnTo>
                <a:cubicBezTo>
                  <a:pt x="953" y="415"/>
                  <a:pt x="989" y="444"/>
                  <a:pt x="1020" y="480"/>
                </a:cubicBezTo>
                <a:lnTo>
                  <a:pt x="1020" y="480"/>
                </a:lnTo>
                <a:cubicBezTo>
                  <a:pt x="1045" y="508"/>
                  <a:pt x="1065" y="539"/>
                  <a:pt x="1080" y="573"/>
                </a:cubicBezTo>
                <a:lnTo>
                  <a:pt x="1080" y="573"/>
                </a:lnTo>
                <a:cubicBezTo>
                  <a:pt x="1098" y="614"/>
                  <a:pt x="1110" y="657"/>
                  <a:pt x="1113" y="701"/>
                </a:cubicBezTo>
                <a:lnTo>
                  <a:pt x="1113" y="701"/>
                </a:lnTo>
                <a:cubicBezTo>
                  <a:pt x="1115" y="737"/>
                  <a:pt x="1113" y="772"/>
                  <a:pt x="1106" y="807"/>
                </a:cubicBezTo>
                <a:lnTo>
                  <a:pt x="1106" y="807"/>
                </a:lnTo>
                <a:cubicBezTo>
                  <a:pt x="1097" y="850"/>
                  <a:pt x="1081" y="891"/>
                  <a:pt x="1058" y="928"/>
                </a:cubicBezTo>
                <a:lnTo>
                  <a:pt x="1058" y="928"/>
                </a:lnTo>
                <a:cubicBezTo>
                  <a:pt x="1036" y="965"/>
                  <a:pt x="1008" y="997"/>
                  <a:pt x="975" y="1025"/>
                </a:cubicBezTo>
                <a:lnTo>
                  <a:pt x="975" y="1025"/>
                </a:lnTo>
                <a:cubicBezTo>
                  <a:pt x="943" y="1051"/>
                  <a:pt x="908" y="1072"/>
                  <a:pt x="870" y="1087"/>
                </a:cubicBezTo>
                <a:lnTo>
                  <a:pt x="870" y="1087"/>
                </a:lnTo>
                <a:cubicBezTo>
                  <a:pt x="833" y="1102"/>
                  <a:pt x="795" y="1110"/>
                  <a:pt x="756" y="1113"/>
                </a:cubicBezTo>
                <a:lnTo>
                  <a:pt x="756" y="1113"/>
                </a:lnTo>
                <a:cubicBezTo>
                  <a:pt x="736" y="1114"/>
                  <a:pt x="715" y="1112"/>
                  <a:pt x="694" y="1111"/>
                </a:cubicBezTo>
                <a:lnTo>
                  <a:pt x="694" y="1111"/>
                </a:lnTo>
                <a:cubicBezTo>
                  <a:pt x="667" y="1110"/>
                  <a:pt x="640" y="1104"/>
                  <a:pt x="614" y="1095"/>
                </a:cubicBezTo>
                <a:lnTo>
                  <a:pt x="614" y="1095"/>
                </a:lnTo>
                <a:cubicBezTo>
                  <a:pt x="568" y="1081"/>
                  <a:pt x="527" y="1059"/>
                  <a:pt x="490" y="1029"/>
                </a:cubicBezTo>
                <a:lnTo>
                  <a:pt x="490" y="1029"/>
                </a:lnTo>
                <a:cubicBezTo>
                  <a:pt x="483" y="1023"/>
                  <a:pt x="474" y="1021"/>
                  <a:pt x="465" y="1026"/>
                </a:cubicBezTo>
                <a:lnTo>
                  <a:pt x="465" y="1026"/>
                </a:lnTo>
                <a:cubicBezTo>
                  <a:pt x="456" y="1030"/>
                  <a:pt x="453" y="1037"/>
                  <a:pt x="453" y="1047"/>
                </a:cubicBezTo>
                <a:lnTo>
                  <a:pt x="453" y="1047"/>
                </a:lnTo>
                <a:cubicBezTo>
                  <a:pt x="452" y="1057"/>
                  <a:pt x="459" y="1063"/>
                  <a:pt x="466" y="1068"/>
                </a:cubicBezTo>
                <a:lnTo>
                  <a:pt x="466" y="1068"/>
                </a:lnTo>
                <a:cubicBezTo>
                  <a:pt x="497" y="1091"/>
                  <a:pt x="529" y="1111"/>
                  <a:pt x="565" y="1125"/>
                </a:cubicBezTo>
                <a:lnTo>
                  <a:pt x="565" y="1125"/>
                </a:lnTo>
                <a:cubicBezTo>
                  <a:pt x="618" y="1148"/>
                  <a:pt x="673" y="1158"/>
                  <a:pt x="730" y="1159"/>
                </a:cubicBezTo>
                <a:lnTo>
                  <a:pt x="730" y="1159"/>
                </a:lnTo>
                <a:cubicBezTo>
                  <a:pt x="745" y="1159"/>
                  <a:pt x="761" y="1157"/>
                  <a:pt x="777" y="1155"/>
                </a:cubicBezTo>
                <a:lnTo>
                  <a:pt x="777" y="1155"/>
                </a:lnTo>
                <a:cubicBezTo>
                  <a:pt x="797" y="1153"/>
                  <a:pt x="816" y="1150"/>
                  <a:pt x="836" y="1145"/>
                </a:cubicBezTo>
                <a:lnTo>
                  <a:pt x="836" y="1145"/>
                </a:lnTo>
                <a:cubicBezTo>
                  <a:pt x="870" y="1136"/>
                  <a:pt x="903" y="1123"/>
                  <a:pt x="934" y="1107"/>
                </a:cubicBezTo>
                <a:lnTo>
                  <a:pt x="934" y="1107"/>
                </a:lnTo>
                <a:cubicBezTo>
                  <a:pt x="982" y="1081"/>
                  <a:pt x="1023" y="1047"/>
                  <a:pt x="1058" y="1006"/>
                </a:cubicBezTo>
                <a:lnTo>
                  <a:pt x="1058" y="1006"/>
                </a:lnTo>
                <a:cubicBezTo>
                  <a:pt x="1083" y="975"/>
                  <a:pt x="1104" y="942"/>
                  <a:pt x="1120" y="906"/>
                </a:cubicBezTo>
                <a:lnTo>
                  <a:pt x="1120" y="906"/>
                </a:lnTo>
                <a:cubicBezTo>
                  <a:pt x="1146" y="851"/>
                  <a:pt x="1157" y="792"/>
                  <a:pt x="1159" y="732"/>
                </a:cubicBezTo>
                <a:lnTo>
                  <a:pt x="1159" y="732"/>
                </a:lnTo>
                <a:cubicBezTo>
                  <a:pt x="1159" y="723"/>
                  <a:pt x="1158" y="714"/>
                  <a:pt x="1157" y="705"/>
                </a:cubicBezTo>
                <a:lnTo>
                  <a:pt x="1157" y="705"/>
                </a:lnTo>
                <a:cubicBezTo>
                  <a:pt x="1155" y="686"/>
                  <a:pt x="1155" y="667"/>
                  <a:pt x="1151" y="649"/>
                </a:cubicBezTo>
                <a:lnTo>
                  <a:pt x="1151" y="649"/>
                </a:lnTo>
                <a:cubicBezTo>
                  <a:pt x="1142" y="604"/>
                  <a:pt x="1127" y="560"/>
                  <a:pt x="1104" y="520"/>
                </a:cubicBezTo>
                <a:lnTo>
                  <a:pt x="1104" y="520"/>
                </a:lnTo>
                <a:cubicBezTo>
                  <a:pt x="1078" y="474"/>
                  <a:pt x="1044" y="434"/>
                  <a:pt x="1003" y="400"/>
                </a:cubicBezTo>
                <a:lnTo>
                  <a:pt x="1003" y="400"/>
                </a:lnTo>
                <a:cubicBezTo>
                  <a:pt x="973" y="374"/>
                  <a:pt x="939" y="354"/>
                  <a:pt x="903" y="337"/>
                </a:cubicBezTo>
                <a:lnTo>
                  <a:pt x="903" y="337"/>
                </a:lnTo>
                <a:cubicBezTo>
                  <a:pt x="851" y="314"/>
                  <a:pt x="796" y="303"/>
                  <a:pt x="739" y="301"/>
                </a:cubicBezTo>
                <a:lnTo>
                  <a:pt x="739" y="301"/>
                </a:lnTo>
                <a:cubicBezTo>
                  <a:pt x="713" y="301"/>
                  <a:pt x="687" y="303"/>
                  <a:pt x="662" y="307"/>
                </a:cubicBezTo>
                <a:lnTo>
                  <a:pt x="662" y="307"/>
                </a:lnTo>
                <a:cubicBezTo>
                  <a:pt x="620" y="313"/>
                  <a:pt x="581" y="326"/>
                  <a:pt x="543" y="344"/>
                </a:cubicBezTo>
                <a:lnTo>
                  <a:pt x="543" y="344"/>
                </a:lnTo>
                <a:cubicBezTo>
                  <a:pt x="505" y="362"/>
                  <a:pt x="471" y="386"/>
                  <a:pt x="440" y="414"/>
                </a:cubicBezTo>
                <a:lnTo>
                  <a:pt x="440" y="414"/>
                </a:lnTo>
                <a:cubicBezTo>
                  <a:pt x="416" y="436"/>
                  <a:pt x="394" y="461"/>
                  <a:pt x="376" y="488"/>
                </a:cubicBezTo>
                <a:lnTo>
                  <a:pt x="376" y="488"/>
                </a:lnTo>
                <a:cubicBezTo>
                  <a:pt x="350" y="526"/>
                  <a:pt x="331" y="567"/>
                  <a:pt x="318" y="610"/>
                </a:cubicBezTo>
                <a:lnTo>
                  <a:pt x="318" y="610"/>
                </a:lnTo>
                <a:cubicBezTo>
                  <a:pt x="309" y="643"/>
                  <a:pt x="303" y="677"/>
                  <a:pt x="303" y="711"/>
                </a:cubicBezTo>
                <a:lnTo>
                  <a:pt x="303" y="711"/>
                </a:lnTo>
                <a:cubicBezTo>
                  <a:pt x="303" y="726"/>
                  <a:pt x="302" y="741"/>
                  <a:pt x="303" y="756"/>
                </a:cubicBezTo>
                <a:lnTo>
                  <a:pt x="303" y="756"/>
                </a:lnTo>
                <a:cubicBezTo>
                  <a:pt x="305" y="777"/>
                  <a:pt x="306" y="798"/>
                  <a:pt x="311" y="819"/>
                </a:cubicBezTo>
                <a:lnTo>
                  <a:pt x="311" y="819"/>
                </a:lnTo>
                <a:cubicBezTo>
                  <a:pt x="320" y="861"/>
                  <a:pt x="334" y="902"/>
                  <a:pt x="356" y="939"/>
                </a:cubicBezTo>
                <a:lnTo>
                  <a:pt x="356" y="939"/>
                </a:lnTo>
                <a:cubicBezTo>
                  <a:pt x="369" y="960"/>
                  <a:pt x="383" y="980"/>
                  <a:pt x="397" y="999"/>
                </a:cubicBezTo>
                <a:lnTo>
                  <a:pt x="397" y="999"/>
                </a:lnTo>
                <a:cubicBezTo>
                  <a:pt x="405" y="1009"/>
                  <a:pt x="420" y="1010"/>
                  <a:pt x="428" y="1003"/>
                </a:cubicBezTo>
                <a:lnTo>
                  <a:pt x="428" y="1003"/>
                </a:lnTo>
                <a:cubicBezTo>
                  <a:pt x="438" y="995"/>
                  <a:pt x="439" y="980"/>
                  <a:pt x="431" y="970"/>
                </a:cubicBezTo>
                <a:lnTo>
                  <a:pt x="431" y="970"/>
                </a:lnTo>
                <a:cubicBezTo>
                  <a:pt x="422" y="957"/>
                  <a:pt x="413" y="945"/>
                  <a:pt x="404" y="931"/>
                </a:cubicBezTo>
                <a:lnTo>
                  <a:pt x="404" y="931"/>
                </a:lnTo>
                <a:cubicBezTo>
                  <a:pt x="370" y="878"/>
                  <a:pt x="351" y="819"/>
                  <a:pt x="347" y="756"/>
                </a:cubicBezTo>
                <a:lnTo>
                  <a:pt x="347" y="756"/>
                </a:lnTo>
                <a:cubicBezTo>
                  <a:pt x="345" y="727"/>
                  <a:pt x="347" y="698"/>
                  <a:pt x="351" y="670"/>
                </a:cubicBezTo>
                <a:lnTo>
                  <a:pt x="351" y="670"/>
                </a:lnTo>
                <a:cubicBezTo>
                  <a:pt x="357" y="628"/>
                  <a:pt x="370" y="588"/>
                  <a:pt x="391" y="550"/>
                </a:cubicBezTo>
                <a:lnTo>
                  <a:pt x="391" y="550"/>
                </a:lnTo>
                <a:cubicBezTo>
                  <a:pt x="414" y="508"/>
                  <a:pt x="443" y="471"/>
                  <a:pt x="480" y="439"/>
                </a:cubicBezTo>
                <a:lnTo>
                  <a:pt x="480" y="439"/>
                </a:lnTo>
                <a:cubicBezTo>
                  <a:pt x="507" y="416"/>
                  <a:pt x="537" y="396"/>
                  <a:pt x="570" y="381"/>
                </a:cubicBezTo>
                <a:lnTo>
                  <a:pt x="570" y="381"/>
                </a:lnTo>
                <a:cubicBezTo>
                  <a:pt x="621" y="358"/>
                  <a:pt x="674" y="346"/>
                  <a:pt x="731" y="345"/>
                </a:cubicBezTo>
                <a:lnTo>
                  <a:pt x="731" y="345"/>
                </a:lnTo>
                <a:cubicBezTo>
                  <a:pt x="754" y="347"/>
                  <a:pt x="778" y="348"/>
                  <a:pt x="801" y="353"/>
                </a:cubicBezTo>
                <a:close/>
                <a:moveTo>
                  <a:pt x="659" y="394"/>
                </a:moveTo>
                <a:lnTo>
                  <a:pt x="659" y="394"/>
                </a:lnTo>
                <a:cubicBezTo>
                  <a:pt x="611" y="403"/>
                  <a:pt x="569" y="423"/>
                  <a:pt x="529" y="451"/>
                </a:cubicBezTo>
                <a:lnTo>
                  <a:pt x="529" y="451"/>
                </a:lnTo>
                <a:cubicBezTo>
                  <a:pt x="524" y="455"/>
                  <a:pt x="519" y="459"/>
                  <a:pt x="516" y="465"/>
                </a:cubicBezTo>
                <a:lnTo>
                  <a:pt x="516" y="465"/>
                </a:lnTo>
                <a:cubicBezTo>
                  <a:pt x="511" y="474"/>
                  <a:pt x="513" y="486"/>
                  <a:pt x="520" y="491"/>
                </a:cubicBezTo>
                <a:lnTo>
                  <a:pt x="520" y="491"/>
                </a:lnTo>
                <a:cubicBezTo>
                  <a:pt x="529" y="499"/>
                  <a:pt x="540" y="499"/>
                  <a:pt x="551" y="492"/>
                </a:cubicBezTo>
                <a:lnTo>
                  <a:pt x="551" y="492"/>
                </a:lnTo>
                <a:cubicBezTo>
                  <a:pt x="569" y="481"/>
                  <a:pt x="588" y="469"/>
                  <a:pt x="608" y="459"/>
                </a:cubicBezTo>
                <a:lnTo>
                  <a:pt x="608" y="459"/>
                </a:lnTo>
                <a:cubicBezTo>
                  <a:pt x="643" y="440"/>
                  <a:pt x="683" y="433"/>
                  <a:pt x="722" y="432"/>
                </a:cubicBezTo>
                <a:lnTo>
                  <a:pt x="722" y="432"/>
                </a:lnTo>
                <a:cubicBezTo>
                  <a:pt x="745" y="431"/>
                  <a:pt x="769" y="434"/>
                  <a:pt x="792" y="439"/>
                </a:cubicBezTo>
                <a:lnTo>
                  <a:pt x="792" y="439"/>
                </a:lnTo>
                <a:cubicBezTo>
                  <a:pt x="842" y="448"/>
                  <a:pt x="887" y="472"/>
                  <a:pt x="925" y="505"/>
                </a:cubicBezTo>
                <a:lnTo>
                  <a:pt x="925" y="505"/>
                </a:lnTo>
                <a:cubicBezTo>
                  <a:pt x="949" y="526"/>
                  <a:pt x="969" y="550"/>
                  <a:pt x="986" y="577"/>
                </a:cubicBezTo>
                <a:lnTo>
                  <a:pt x="986" y="577"/>
                </a:lnTo>
                <a:cubicBezTo>
                  <a:pt x="1013" y="623"/>
                  <a:pt x="1026" y="673"/>
                  <a:pt x="1028" y="725"/>
                </a:cubicBezTo>
                <a:lnTo>
                  <a:pt x="1028" y="725"/>
                </a:lnTo>
                <a:cubicBezTo>
                  <a:pt x="1029" y="739"/>
                  <a:pt x="1026" y="754"/>
                  <a:pt x="1025" y="768"/>
                </a:cubicBezTo>
                <a:lnTo>
                  <a:pt x="1025" y="768"/>
                </a:lnTo>
                <a:cubicBezTo>
                  <a:pt x="1022" y="796"/>
                  <a:pt x="1014" y="823"/>
                  <a:pt x="1003" y="848"/>
                </a:cubicBezTo>
                <a:lnTo>
                  <a:pt x="1003" y="848"/>
                </a:lnTo>
                <a:cubicBezTo>
                  <a:pt x="978" y="905"/>
                  <a:pt x="940" y="949"/>
                  <a:pt x="888" y="982"/>
                </a:cubicBezTo>
                <a:lnTo>
                  <a:pt x="888" y="982"/>
                </a:lnTo>
                <a:cubicBezTo>
                  <a:pt x="840" y="1012"/>
                  <a:pt x="789" y="1026"/>
                  <a:pt x="734" y="1029"/>
                </a:cubicBezTo>
                <a:lnTo>
                  <a:pt x="734" y="1029"/>
                </a:lnTo>
                <a:cubicBezTo>
                  <a:pt x="719" y="1029"/>
                  <a:pt x="705" y="1027"/>
                  <a:pt x="691" y="1026"/>
                </a:cubicBezTo>
                <a:lnTo>
                  <a:pt x="691" y="1026"/>
                </a:lnTo>
                <a:cubicBezTo>
                  <a:pt x="663" y="1023"/>
                  <a:pt x="637" y="1015"/>
                  <a:pt x="611" y="1004"/>
                </a:cubicBezTo>
                <a:lnTo>
                  <a:pt x="611" y="1004"/>
                </a:lnTo>
                <a:cubicBezTo>
                  <a:pt x="563" y="982"/>
                  <a:pt x="522" y="950"/>
                  <a:pt x="491" y="908"/>
                </a:cubicBezTo>
                <a:lnTo>
                  <a:pt x="491" y="908"/>
                </a:lnTo>
                <a:cubicBezTo>
                  <a:pt x="452" y="856"/>
                  <a:pt x="433" y="797"/>
                  <a:pt x="431" y="732"/>
                </a:cubicBezTo>
                <a:lnTo>
                  <a:pt x="431" y="732"/>
                </a:lnTo>
                <a:cubicBezTo>
                  <a:pt x="431" y="718"/>
                  <a:pt x="433" y="704"/>
                  <a:pt x="434" y="691"/>
                </a:cubicBezTo>
                <a:lnTo>
                  <a:pt x="434" y="691"/>
                </a:lnTo>
                <a:cubicBezTo>
                  <a:pt x="437" y="663"/>
                  <a:pt x="444" y="636"/>
                  <a:pt x="457" y="611"/>
                </a:cubicBezTo>
                <a:lnTo>
                  <a:pt x="457" y="611"/>
                </a:lnTo>
                <a:cubicBezTo>
                  <a:pt x="467" y="590"/>
                  <a:pt x="479" y="571"/>
                  <a:pt x="491" y="551"/>
                </a:cubicBezTo>
                <a:lnTo>
                  <a:pt x="491" y="551"/>
                </a:lnTo>
                <a:cubicBezTo>
                  <a:pt x="500" y="538"/>
                  <a:pt x="498" y="524"/>
                  <a:pt x="487" y="516"/>
                </a:cubicBezTo>
                <a:lnTo>
                  <a:pt x="487" y="516"/>
                </a:lnTo>
                <a:cubicBezTo>
                  <a:pt x="477" y="510"/>
                  <a:pt x="462" y="513"/>
                  <a:pt x="454" y="526"/>
                </a:cubicBezTo>
                <a:lnTo>
                  <a:pt x="454" y="526"/>
                </a:lnTo>
                <a:cubicBezTo>
                  <a:pt x="441" y="546"/>
                  <a:pt x="428" y="567"/>
                  <a:pt x="417" y="588"/>
                </a:cubicBezTo>
                <a:lnTo>
                  <a:pt x="417" y="588"/>
                </a:lnTo>
                <a:cubicBezTo>
                  <a:pt x="398" y="626"/>
                  <a:pt x="389" y="668"/>
                  <a:pt x="387" y="710"/>
                </a:cubicBezTo>
                <a:lnTo>
                  <a:pt x="387" y="710"/>
                </a:lnTo>
                <a:cubicBezTo>
                  <a:pt x="386" y="732"/>
                  <a:pt x="388" y="755"/>
                  <a:pt x="390" y="777"/>
                </a:cubicBezTo>
                <a:lnTo>
                  <a:pt x="390" y="777"/>
                </a:lnTo>
                <a:cubicBezTo>
                  <a:pt x="393" y="809"/>
                  <a:pt x="402" y="839"/>
                  <a:pt x="415" y="869"/>
                </a:cubicBezTo>
                <a:lnTo>
                  <a:pt x="415" y="869"/>
                </a:lnTo>
                <a:cubicBezTo>
                  <a:pt x="439" y="921"/>
                  <a:pt x="472" y="965"/>
                  <a:pt x="517" y="1000"/>
                </a:cubicBezTo>
                <a:lnTo>
                  <a:pt x="517" y="1000"/>
                </a:lnTo>
                <a:cubicBezTo>
                  <a:pt x="574" y="1045"/>
                  <a:pt x="639" y="1068"/>
                  <a:pt x="711" y="1073"/>
                </a:cubicBezTo>
                <a:lnTo>
                  <a:pt x="711" y="1073"/>
                </a:lnTo>
                <a:cubicBezTo>
                  <a:pt x="740" y="1075"/>
                  <a:pt x="769" y="1072"/>
                  <a:pt x="798" y="1066"/>
                </a:cubicBezTo>
                <a:lnTo>
                  <a:pt x="798" y="1066"/>
                </a:lnTo>
                <a:cubicBezTo>
                  <a:pt x="859" y="1054"/>
                  <a:pt x="912" y="1027"/>
                  <a:pt x="959" y="986"/>
                </a:cubicBezTo>
                <a:lnTo>
                  <a:pt x="959" y="986"/>
                </a:lnTo>
                <a:cubicBezTo>
                  <a:pt x="983" y="965"/>
                  <a:pt x="1003" y="940"/>
                  <a:pt x="1020" y="912"/>
                </a:cubicBezTo>
                <a:lnTo>
                  <a:pt x="1020" y="912"/>
                </a:lnTo>
                <a:cubicBezTo>
                  <a:pt x="1051" y="863"/>
                  <a:pt x="1068" y="809"/>
                  <a:pt x="1072" y="751"/>
                </a:cubicBezTo>
                <a:lnTo>
                  <a:pt x="1072" y="751"/>
                </a:lnTo>
                <a:cubicBezTo>
                  <a:pt x="1075" y="716"/>
                  <a:pt x="1071" y="681"/>
                  <a:pt x="1063" y="647"/>
                </a:cubicBezTo>
                <a:lnTo>
                  <a:pt x="1063" y="647"/>
                </a:lnTo>
                <a:cubicBezTo>
                  <a:pt x="1049" y="593"/>
                  <a:pt x="1024" y="545"/>
                  <a:pt x="987" y="503"/>
                </a:cubicBezTo>
                <a:lnTo>
                  <a:pt x="987" y="503"/>
                </a:lnTo>
                <a:cubicBezTo>
                  <a:pt x="955" y="467"/>
                  <a:pt x="918" y="439"/>
                  <a:pt x="874" y="419"/>
                </a:cubicBezTo>
                <a:lnTo>
                  <a:pt x="874" y="419"/>
                </a:lnTo>
                <a:cubicBezTo>
                  <a:pt x="828" y="398"/>
                  <a:pt x="780" y="387"/>
                  <a:pt x="729" y="385"/>
                </a:cubicBezTo>
                <a:lnTo>
                  <a:pt x="729" y="385"/>
                </a:lnTo>
                <a:cubicBezTo>
                  <a:pt x="706" y="388"/>
                  <a:pt x="682" y="390"/>
                  <a:pt x="659" y="394"/>
                </a:cubicBezTo>
                <a:close/>
                <a:moveTo>
                  <a:pt x="689" y="664"/>
                </a:moveTo>
                <a:lnTo>
                  <a:pt x="770" y="664"/>
                </a:lnTo>
                <a:lnTo>
                  <a:pt x="770" y="664"/>
                </a:lnTo>
                <a:cubicBezTo>
                  <a:pt x="766" y="648"/>
                  <a:pt x="765" y="633"/>
                  <a:pt x="770" y="618"/>
                </a:cubicBezTo>
                <a:lnTo>
                  <a:pt x="770" y="618"/>
                </a:lnTo>
                <a:cubicBezTo>
                  <a:pt x="785" y="573"/>
                  <a:pt x="844" y="559"/>
                  <a:pt x="877" y="592"/>
                </a:cubicBezTo>
                <a:lnTo>
                  <a:pt x="877" y="592"/>
                </a:lnTo>
                <a:cubicBezTo>
                  <a:pt x="907" y="622"/>
                  <a:pt x="936" y="652"/>
                  <a:pt x="966" y="681"/>
                </a:cubicBezTo>
                <a:lnTo>
                  <a:pt x="966" y="681"/>
                </a:lnTo>
                <a:cubicBezTo>
                  <a:pt x="994" y="707"/>
                  <a:pt x="993" y="754"/>
                  <a:pt x="966" y="779"/>
                </a:cubicBezTo>
                <a:lnTo>
                  <a:pt x="966" y="779"/>
                </a:lnTo>
                <a:cubicBezTo>
                  <a:pt x="936" y="808"/>
                  <a:pt x="908" y="838"/>
                  <a:pt x="879" y="866"/>
                </a:cubicBezTo>
                <a:lnTo>
                  <a:pt x="879" y="866"/>
                </a:lnTo>
                <a:cubicBezTo>
                  <a:pt x="858" y="887"/>
                  <a:pt x="828" y="892"/>
                  <a:pt x="803" y="879"/>
                </a:cubicBezTo>
                <a:lnTo>
                  <a:pt x="803" y="879"/>
                </a:lnTo>
                <a:cubicBezTo>
                  <a:pt x="774" y="865"/>
                  <a:pt x="760" y="833"/>
                  <a:pt x="769" y="802"/>
                </a:cubicBezTo>
                <a:lnTo>
                  <a:pt x="769" y="802"/>
                </a:lnTo>
                <a:cubicBezTo>
                  <a:pt x="770" y="800"/>
                  <a:pt x="770" y="797"/>
                  <a:pt x="771" y="794"/>
                </a:cubicBezTo>
                <a:lnTo>
                  <a:pt x="690" y="794"/>
                </a:lnTo>
                <a:lnTo>
                  <a:pt x="690" y="794"/>
                </a:lnTo>
                <a:cubicBezTo>
                  <a:pt x="691" y="804"/>
                  <a:pt x="693" y="814"/>
                  <a:pt x="693" y="824"/>
                </a:cubicBezTo>
                <a:lnTo>
                  <a:pt x="693" y="824"/>
                </a:lnTo>
                <a:cubicBezTo>
                  <a:pt x="692" y="865"/>
                  <a:pt x="654" y="892"/>
                  <a:pt x="617" y="884"/>
                </a:cubicBezTo>
                <a:lnTo>
                  <a:pt x="617" y="884"/>
                </a:lnTo>
                <a:cubicBezTo>
                  <a:pt x="601" y="881"/>
                  <a:pt x="589" y="874"/>
                  <a:pt x="579" y="864"/>
                </a:cubicBezTo>
                <a:lnTo>
                  <a:pt x="579" y="864"/>
                </a:lnTo>
                <a:cubicBezTo>
                  <a:pt x="550" y="835"/>
                  <a:pt x="521" y="806"/>
                  <a:pt x="492" y="777"/>
                </a:cubicBezTo>
                <a:lnTo>
                  <a:pt x="492" y="777"/>
                </a:lnTo>
                <a:cubicBezTo>
                  <a:pt x="466" y="751"/>
                  <a:pt x="466" y="708"/>
                  <a:pt x="492" y="682"/>
                </a:cubicBezTo>
                <a:lnTo>
                  <a:pt x="492" y="682"/>
                </a:lnTo>
                <a:cubicBezTo>
                  <a:pt x="522" y="653"/>
                  <a:pt x="551" y="623"/>
                  <a:pt x="581" y="594"/>
                </a:cubicBezTo>
                <a:lnTo>
                  <a:pt x="581" y="594"/>
                </a:lnTo>
                <a:cubicBezTo>
                  <a:pt x="604" y="570"/>
                  <a:pt x="638" y="567"/>
                  <a:pt x="665" y="585"/>
                </a:cubicBezTo>
                <a:lnTo>
                  <a:pt x="665" y="585"/>
                </a:lnTo>
                <a:cubicBezTo>
                  <a:pt x="689" y="601"/>
                  <a:pt x="698" y="630"/>
                  <a:pt x="690" y="658"/>
                </a:cubicBezTo>
                <a:lnTo>
                  <a:pt x="690" y="658"/>
                </a:lnTo>
                <a:cubicBezTo>
                  <a:pt x="690" y="660"/>
                  <a:pt x="690" y="661"/>
                  <a:pt x="689" y="664"/>
                </a:cubicBezTo>
                <a:close/>
                <a:moveTo>
                  <a:pt x="730" y="750"/>
                </a:moveTo>
                <a:lnTo>
                  <a:pt x="730" y="750"/>
                </a:lnTo>
                <a:cubicBezTo>
                  <a:pt x="759" y="750"/>
                  <a:pt x="789" y="750"/>
                  <a:pt x="818" y="750"/>
                </a:cubicBezTo>
                <a:lnTo>
                  <a:pt x="818" y="750"/>
                </a:lnTo>
                <a:cubicBezTo>
                  <a:pt x="828" y="750"/>
                  <a:pt x="836" y="755"/>
                  <a:pt x="840" y="764"/>
                </a:cubicBezTo>
                <a:lnTo>
                  <a:pt x="840" y="764"/>
                </a:lnTo>
                <a:cubicBezTo>
                  <a:pt x="844" y="773"/>
                  <a:pt x="841" y="782"/>
                  <a:pt x="834" y="790"/>
                </a:cubicBezTo>
                <a:lnTo>
                  <a:pt x="834" y="790"/>
                </a:lnTo>
                <a:cubicBezTo>
                  <a:pt x="829" y="795"/>
                  <a:pt x="823" y="801"/>
                  <a:pt x="818" y="806"/>
                </a:cubicBezTo>
                <a:lnTo>
                  <a:pt x="818" y="806"/>
                </a:lnTo>
                <a:cubicBezTo>
                  <a:pt x="808" y="817"/>
                  <a:pt x="809" y="827"/>
                  <a:pt x="818" y="835"/>
                </a:cubicBezTo>
                <a:lnTo>
                  <a:pt x="818" y="835"/>
                </a:lnTo>
                <a:cubicBezTo>
                  <a:pt x="825" y="843"/>
                  <a:pt x="838" y="843"/>
                  <a:pt x="846" y="835"/>
                </a:cubicBezTo>
                <a:lnTo>
                  <a:pt x="846" y="835"/>
                </a:lnTo>
                <a:cubicBezTo>
                  <a:pt x="876" y="805"/>
                  <a:pt x="906" y="775"/>
                  <a:pt x="935" y="746"/>
                </a:cubicBezTo>
                <a:lnTo>
                  <a:pt x="935" y="746"/>
                </a:lnTo>
                <a:cubicBezTo>
                  <a:pt x="945" y="736"/>
                  <a:pt x="945" y="725"/>
                  <a:pt x="935" y="715"/>
                </a:cubicBezTo>
                <a:lnTo>
                  <a:pt x="935" y="715"/>
                </a:lnTo>
                <a:cubicBezTo>
                  <a:pt x="905" y="685"/>
                  <a:pt x="876" y="655"/>
                  <a:pt x="846" y="625"/>
                </a:cubicBezTo>
                <a:lnTo>
                  <a:pt x="846" y="625"/>
                </a:lnTo>
                <a:cubicBezTo>
                  <a:pt x="836" y="616"/>
                  <a:pt x="826" y="616"/>
                  <a:pt x="817" y="626"/>
                </a:cubicBezTo>
                <a:lnTo>
                  <a:pt x="817" y="626"/>
                </a:lnTo>
                <a:cubicBezTo>
                  <a:pt x="808" y="635"/>
                  <a:pt x="808" y="643"/>
                  <a:pt x="817" y="653"/>
                </a:cubicBezTo>
                <a:lnTo>
                  <a:pt x="817" y="653"/>
                </a:lnTo>
                <a:cubicBezTo>
                  <a:pt x="822" y="659"/>
                  <a:pt x="829" y="665"/>
                  <a:pt x="835" y="671"/>
                </a:cubicBezTo>
                <a:lnTo>
                  <a:pt x="835" y="671"/>
                </a:lnTo>
                <a:cubicBezTo>
                  <a:pt x="842" y="678"/>
                  <a:pt x="844" y="687"/>
                  <a:pt x="840" y="696"/>
                </a:cubicBezTo>
                <a:lnTo>
                  <a:pt x="840" y="696"/>
                </a:lnTo>
                <a:cubicBezTo>
                  <a:pt x="837" y="704"/>
                  <a:pt x="827" y="710"/>
                  <a:pt x="818" y="710"/>
                </a:cubicBezTo>
                <a:lnTo>
                  <a:pt x="642" y="710"/>
                </a:lnTo>
                <a:lnTo>
                  <a:pt x="642" y="710"/>
                </a:lnTo>
                <a:cubicBezTo>
                  <a:pt x="631" y="710"/>
                  <a:pt x="624" y="705"/>
                  <a:pt x="619" y="694"/>
                </a:cubicBezTo>
                <a:lnTo>
                  <a:pt x="619" y="694"/>
                </a:lnTo>
                <a:cubicBezTo>
                  <a:pt x="616" y="685"/>
                  <a:pt x="620" y="677"/>
                  <a:pt x="626" y="670"/>
                </a:cubicBezTo>
                <a:lnTo>
                  <a:pt x="626" y="670"/>
                </a:lnTo>
                <a:cubicBezTo>
                  <a:pt x="631" y="664"/>
                  <a:pt x="638" y="660"/>
                  <a:pt x="642" y="653"/>
                </a:cubicBezTo>
                <a:lnTo>
                  <a:pt x="642" y="653"/>
                </a:lnTo>
                <a:cubicBezTo>
                  <a:pt x="645" y="649"/>
                  <a:pt x="648" y="642"/>
                  <a:pt x="648" y="637"/>
                </a:cubicBezTo>
                <a:lnTo>
                  <a:pt x="648" y="637"/>
                </a:lnTo>
                <a:cubicBezTo>
                  <a:pt x="646" y="620"/>
                  <a:pt x="626" y="612"/>
                  <a:pt x="612" y="627"/>
                </a:cubicBezTo>
                <a:lnTo>
                  <a:pt x="612" y="627"/>
                </a:lnTo>
                <a:cubicBezTo>
                  <a:pt x="586" y="653"/>
                  <a:pt x="560" y="679"/>
                  <a:pt x="534" y="705"/>
                </a:cubicBezTo>
                <a:lnTo>
                  <a:pt x="534" y="705"/>
                </a:lnTo>
                <a:cubicBezTo>
                  <a:pt x="512" y="726"/>
                  <a:pt x="512" y="734"/>
                  <a:pt x="534" y="756"/>
                </a:cubicBezTo>
                <a:lnTo>
                  <a:pt x="534" y="756"/>
                </a:lnTo>
                <a:cubicBezTo>
                  <a:pt x="561" y="781"/>
                  <a:pt x="587" y="808"/>
                  <a:pt x="613" y="834"/>
                </a:cubicBezTo>
                <a:lnTo>
                  <a:pt x="613" y="834"/>
                </a:lnTo>
                <a:cubicBezTo>
                  <a:pt x="622" y="843"/>
                  <a:pt x="634" y="843"/>
                  <a:pt x="642" y="835"/>
                </a:cubicBezTo>
                <a:lnTo>
                  <a:pt x="642" y="835"/>
                </a:lnTo>
                <a:cubicBezTo>
                  <a:pt x="650" y="827"/>
                  <a:pt x="652" y="817"/>
                  <a:pt x="642" y="806"/>
                </a:cubicBezTo>
                <a:lnTo>
                  <a:pt x="642" y="806"/>
                </a:lnTo>
                <a:cubicBezTo>
                  <a:pt x="637" y="801"/>
                  <a:pt x="631" y="796"/>
                  <a:pt x="626" y="791"/>
                </a:cubicBezTo>
                <a:lnTo>
                  <a:pt x="626" y="791"/>
                </a:lnTo>
                <a:cubicBezTo>
                  <a:pt x="620" y="784"/>
                  <a:pt x="616" y="776"/>
                  <a:pt x="620" y="766"/>
                </a:cubicBezTo>
                <a:lnTo>
                  <a:pt x="620" y="766"/>
                </a:lnTo>
                <a:cubicBezTo>
                  <a:pt x="624" y="754"/>
                  <a:pt x="630" y="750"/>
                  <a:pt x="643" y="750"/>
                </a:cubicBezTo>
                <a:lnTo>
                  <a:pt x="643" y="750"/>
                </a:lnTo>
                <a:cubicBezTo>
                  <a:pt x="672" y="750"/>
                  <a:pt x="701" y="750"/>
                  <a:pt x="730" y="75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3"/>
          <p:cNvSpPr/>
          <p:nvPr/>
        </p:nvSpPr>
        <p:spPr>
          <a:xfrm>
            <a:off x="2415213" y="3443525"/>
            <a:ext cx="742200" cy="742200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antari"/>
              <a:ea typeface="Gantari"/>
              <a:cs typeface="Gantari"/>
              <a:sym typeface="Gantari"/>
            </a:endParaRPr>
          </a:p>
        </p:txBody>
      </p:sp>
      <p:sp>
        <p:nvSpPr>
          <p:cNvPr id="149" name="Google Shape;149;p23"/>
          <p:cNvSpPr/>
          <p:nvPr/>
        </p:nvSpPr>
        <p:spPr>
          <a:xfrm>
            <a:off x="2541286" y="3569587"/>
            <a:ext cx="490089" cy="490085"/>
          </a:xfrm>
          <a:custGeom>
            <a:avLst/>
            <a:gdLst/>
            <a:ahLst/>
            <a:cxnLst/>
            <a:rect l="l" t="t" r="r" b="b"/>
            <a:pathLst>
              <a:path w="1461" h="1460" extrusionOk="0">
                <a:moveTo>
                  <a:pt x="1" y="1273"/>
                </a:moveTo>
                <a:lnTo>
                  <a:pt x="1" y="1273"/>
                </a:lnTo>
                <a:cubicBezTo>
                  <a:pt x="2" y="1264"/>
                  <a:pt x="4" y="1256"/>
                  <a:pt x="6" y="1247"/>
                </a:cubicBezTo>
                <a:lnTo>
                  <a:pt x="6" y="1247"/>
                </a:lnTo>
                <a:cubicBezTo>
                  <a:pt x="13" y="1216"/>
                  <a:pt x="28" y="1189"/>
                  <a:pt x="51" y="1167"/>
                </a:cubicBezTo>
                <a:lnTo>
                  <a:pt x="51" y="1167"/>
                </a:lnTo>
                <a:cubicBezTo>
                  <a:pt x="150" y="1068"/>
                  <a:pt x="249" y="968"/>
                  <a:pt x="348" y="869"/>
                </a:cubicBezTo>
                <a:lnTo>
                  <a:pt x="348" y="869"/>
                </a:lnTo>
                <a:cubicBezTo>
                  <a:pt x="371" y="846"/>
                  <a:pt x="385" y="818"/>
                  <a:pt x="389" y="785"/>
                </a:cubicBezTo>
                <a:lnTo>
                  <a:pt x="389" y="785"/>
                </a:lnTo>
                <a:cubicBezTo>
                  <a:pt x="390" y="776"/>
                  <a:pt x="391" y="767"/>
                  <a:pt x="391" y="759"/>
                </a:cubicBezTo>
                <a:lnTo>
                  <a:pt x="391" y="759"/>
                </a:lnTo>
                <a:cubicBezTo>
                  <a:pt x="391" y="684"/>
                  <a:pt x="391" y="609"/>
                  <a:pt x="391" y="533"/>
                </a:cubicBezTo>
                <a:lnTo>
                  <a:pt x="391" y="533"/>
                </a:lnTo>
                <a:cubicBezTo>
                  <a:pt x="391" y="466"/>
                  <a:pt x="404" y="402"/>
                  <a:pt x="429" y="340"/>
                </a:cubicBezTo>
                <a:lnTo>
                  <a:pt x="429" y="340"/>
                </a:lnTo>
                <a:cubicBezTo>
                  <a:pt x="449" y="289"/>
                  <a:pt x="475" y="242"/>
                  <a:pt x="511" y="201"/>
                </a:cubicBezTo>
                <a:lnTo>
                  <a:pt x="511" y="201"/>
                </a:lnTo>
                <a:cubicBezTo>
                  <a:pt x="525" y="183"/>
                  <a:pt x="540" y="166"/>
                  <a:pt x="556" y="150"/>
                </a:cubicBezTo>
                <a:lnTo>
                  <a:pt x="556" y="150"/>
                </a:lnTo>
                <a:cubicBezTo>
                  <a:pt x="589" y="118"/>
                  <a:pt x="625" y="91"/>
                  <a:pt x="665" y="68"/>
                </a:cubicBezTo>
                <a:lnTo>
                  <a:pt x="665" y="68"/>
                </a:lnTo>
                <a:cubicBezTo>
                  <a:pt x="708" y="44"/>
                  <a:pt x="754" y="25"/>
                  <a:pt x="802" y="14"/>
                </a:cubicBezTo>
                <a:lnTo>
                  <a:pt x="802" y="14"/>
                </a:lnTo>
                <a:cubicBezTo>
                  <a:pt x="827" y="8"/>
                  <a:pt x="853" y="6"/>
                  <a:pt x="879" y="2"/>
                </a:cubicBezTo>
                <a:lnTo>
                  <a:pt x="879" y="2"/>
                </a:lnTo>
                <a:cubicBezTo>
                  <a:pt x="881" y="2"/>
                  <a:pt x="882" y="1"/>
                  <a:pt x="884" y="0"/>
                </a:cubicBezTo>
                <a:lnTo>
                  <a:pt x="968" y="0"/>
                </a:lnTo>
                <a:lnTo>
                  <a:pt x="968" y="0"/>
                </a:lnTo>
                <a:cubicBezTo>
                  <a:pt x="969" y="1"/>
                  <a:pt x="971" y="2"/>
                  <a:pt x="972" y="2"/>
                </a:cubicBezTo>
                <a:lnTo>
                  <a:pt x="972" y="2"/>
                </a:lnTo>
                <a:cubicBezTo>
                  <a:pt x="989" y="4"/>
                  <a:pt x="1006" y="5"/>
                  <a:pt x="1022" y="8"/>
                </a:cubicBezTo>
                <a:lnTo>
                  <a:pt x="1022" y="8"/>
                </a:lnTo>
                <a:cubicBezTo>
                  <a:pt x="1062" y="16"/>
                  <a:pt x="1101" y="27"/>
                  <a:pt x="1138" y="43"/>
                </a:cubicBezTo>
                <a:lnTo>
                  <a:pt x="1138" y="43"/>
                </a:lnTo>
                <a:cubicBezTo>
                  <a:pt x="1194" y="67"/>
                  <a:pt x="1244" y="100"/>
                  <a:pt x="1289" y="142"/>
                </a:cubicBezTo>
                <a:lnTo>
                  <a:pt x="1289" y="142"/>
                </a:lnTo>
                <a:cubicBezTo>
                  <a:pt x="1309" y="160"/>
                  <a:pt x="1327" y="181"/>
                  <a:pt x="1345" y="202"/>
                </a:cubicBezTo>
                <a:lnTo>
                  <a:pt x="1345" y="202"/>
                </a:lnTo>
                <a:cubicBezTo>
                  <a:pt x="1382" y="247"/>
                  <a:pt x="1409" y="298"/>
                  <a:pt x="1428" y="353"/>
                </a:cubicBezTo>
                <a:lnTo>
                  <a:pt x="1428" y="353"/>
                </a:lnTo>
                <a:cubicBezTo>
                  <a:pt x="1446" y="402"/>
                  <a:pt x="1457" y="453"/>
                  <a:pt x="1459" y="505"/>
                </a:cubicBezTo>
                <a:lnTo>
                  <a:pt x="1459" y="505"/>
                </a:lnTo>
                <a:cubicBezTo>
                  <a:pt x="1459" y="507"/>
                  <a:pt x="1460" y="508"/>
                  <a:pt x="1460" y="510"/>
                </a:cubicBezTo>
                <a:lnTo>
                  <a:pt x="1460" y="558"/>
                </a:lnTo>
                <a:lnTo>
                  <a:pt x="1460" y="558"/>
                </a:lnTo>
                <a:cubicBezTo>
                  <a:pt x="1460" y="560"/>
                  <a:pt x="1459" y="563"/>
                  <a:pt x="1459" y="565"/>
                </a:cubicBezTo>
                <a:lnTo>
                  <a:pt x="1459" y="565"/>
                </a:lnTo>
                <a:cubicBezTo>
                  <a:pt x="1458" y="602"/>
                  <a:pt x="1450" y="639"/>
                  <a:pt x="1441" y="675"/>
                </a:cubicBezTo>
                <a:lnTo>
                  <a:pt x="1441" y="675"/>
                </a:lnTo>
                <a:cubicBezTo>
                  <a:pt x="1431" y="712"/>
                  <a:pt x="1417" y="748"/>
                  <a:pt x="1399" y="781"/>
                </a:cubicBezTo>
                <a:lnTo>
                  <a:pt x="1399" y="781"/>
                </a:lnTo>
                <a:cubicBezTo>
                  <a:pt x="1383" y="812"/>
                  <a:pt x="1364" y="841"/>
                  <a:pt x="1341" y="868"/>
                </a:cubicBezTo>
                <a:lnTo>
                  <a:pt x="1341" y="868"/>
                </a:lnTo>
                <a:cubicBezTo>
                  <a:pt x="1338" y="872"/>
                  <a:pt x="1334" y="876"/>
                  <a:pt x="1331" y="881"/>
                </a:cubicBezTo>
                <a:lnTo>
                  <a:pt x="1331" y="881"/>
                </a:lnTo>
                <a:cubicBezTo>
                  <a:pt x="1321" y="894"/>
                  <a:pt x="1304" y="890"/>
                  <a:pt x="1296" y="884"/>
                </a:cubicBezTo>
                <a:lnTo>
                  <a:pt x="1296" y="884"/>
                </a:lnTo>
                <a:cubicBezTo>
                  <a:pt x="1287" y="876"/>
                  <a:pt x="1288" y="861"/>
                  <a:pt x="1298" y="850"/>
                </a:cubicBezTo>
                <a:lnTo>
                  <a:pt x="1298" y="850"/>
                </a:lnTo>
                <a:cubicBezTo>
                  <a:pt x="1327" y="816"/>
                  <a:pt x="1351" y="779"/>
                  <a:pt x="1370" y="738"/>
                </a:cubicBezTo>
                <a:lnTo>
                  <a:pt x="1370" y="738"/>
                </a:lnTo>
                <a:cubicBezTo>
                  <a:pt x="1387" y="700"/>
                  <a:pt x="1400" y="661"/>
                  <a:pt x="1407" y="619"/>
                </a:cubicBezTo>
                <a:lnTo>
                  <a:pt x="1407" y="619"/>
                </a:lnTo>
                <a:cubicBezTo>
                  <a:pt x="1415" y="579"/>
                  <a:pt x="1416" y="539"/>
                  <a:pt x="1414" y="500"/>
                </a:cubicBezTo>
                <a:lnTo>
                  <a:pt x="1414" y="500"/>
                </a:lnTo>
                <a:cubicBezTo>
                  <a:pt x="1412" y="467"/>
                  <a:pt x="1406" y="435"/>
                  <a:pt x="1397" y="403"/>
                </a:cubicBezTo>
                <a:lnTo>
                  <a:pt x="1397" y="403"/>
                </a:lnTo>
                <a:cubicBezTo>
                  <a:pt x="1380" y="342"/>
                  <a:pt x="1353" y="286"/>
                  <a:pt x="1313" y="237"/>
                </a:cubicBezTo>
                <a:lnTo>
                  <a:pt x="1313" y="237"/>
                </a:lnTo>
                <a:cubicBezTo>
                  <a:pt x="1293" y="213"/>
                  <a:pt x="1272" y="189"/>
                  <a:pt x="1249" y="168"/>
                </a:cubicBezTo>
                <a:lnTo>
                  <a:pt x="1249" y="168"/>
                </a:lnTo>
                <a:cubicBezTo>
                  <a:pt x="1194" y="118"/>
                  <a:pt x="1131" y="83"/>
                  <a:pt x="1060" y="63"/>
                </a:cubicBezTo>
                <a:lnTo>
                  <a:pt x="1060" y="63"/>
                </a:lnTo>
                <a:cubicBezTo>
                  <a:pt x="1034" y="56"/>
                  <a:pt x="1008" y="51"/>
                  <a:pt x="980" y="48"/>
                </a:cubicBezTo>
                <a:lnTo>
                  <a:pt x="980" y="48"/>
                </a:lnTo>
                <a:cubicBezTo>
                  <a:pt x="956" y="45"/>
                  <a:pt x="931" y="43"/>
                  <a:pt x="906" y="44"/>
                </a:cubicBezTo>
                <a:lnTo>
                  <a:pt x="906" y="44"/>
                </a:lnTo>
                <a:cubicBezTo>
                  <a:pt x="878" y="46"/>
                  <a:pt x="849" y="49"/>
                  <a:pt x="821" y="55"/>
                </a:cubicBezTo>
                <a:lnTo>
                  <a:pt x="821" y="55"/>
                </a:lnTo>
                <a:cubicBezTo>
                  <a:pt x="778" y="64"/>
                  <a:pt x="737" y="80"/>
                  <a:pt x="698" y="100"/>
                </a:cubicBezTo>
                <a:lnTo>
                  <a:pt x="698" y="100"/>
                </a:lnTo>
                <a:cubicBezTo>
                  <a:pt x="668" y="117"/>
                  <a:pt x="640" y="135"/>
                  <a:pt x="614" y="158"/>
                </a:cubicBezTo>
                <a:lnTo>
                  <a:pt x="614" y="158"/>
                </a:lnTo>
                <a:cubicBezTo>
                  <a:pt x="601" y="170"/>
                  <a:pt x="586" y="182"/>
                  <a:pt x="574" y="195"/>
                </a:cubicBezTo>
                <a:lnTo>
                  <a:pt x="574" y="195"/>
                </a:lnTo>
                <a:cubicBezTo>
                  <a:pt x="544" y="226"/>
                  <a:pt x="519" y="260"/>
                  <a:pt x="498" y="298"/>
                </a:cubicBezTo>
                <a:lnTo>
                  <a:pt x="498" y="298"/>
                </a:lnTo>
                <a:cubicBezTo>
                  <a:pt x="475" y="338"/>
                  <a:pt x="459" y="380"/>
                  <a:pt x="448" y="425"/>
                </a:cubicBezTo>
                <a:lnTo>
                  <a:pt x="448" y="425"/>
                </a:lnTo>
                <a:cubicBezTo>
                  <a:pt x="444" y="445"/>
                  <a:pt x="440" y="466"/>
                  <a:pt x="438" y="487"/>
                </a:cubicBezTo>
                <a:lnTo>
                  <a:pt x="438" y="487"/>
                </a:lnTo>
                <a:cubicBezTo>
                  <a:pt x="430" y="584"/>
                  <a:pt x="437" y="681"/>
                  <a:pt x="434" y="778"/>
                </a:cubicBezTo>
                <a:lnTo>
                  <a:pt x="434" y="778"/>
                </a:lnTo>
                <a:cubicBezTo>
                  <a:pt x="433" y="814"/>
                  <a:pt x="421" y="848"/>
                  <a:pt x="399" y="878"/>
                </a:cubicBezTo>
                <a:lnTo>
                  <a:pt x="399" y="878"/>
                </a:lnTo>
                <a:cubicBezTo>
                  <a:pt x="389" y="891"/>
                  <a:pt x="378" y="902"/>
                  <a:pt x="366" y="914"/>
                </a:cubicBezTo>
                <a:lnTo>
                  <a:pt x="366" y="914"/>
                </a:lnTo>
                <a:cubicBezTo>
                  <a:pt x="271" y="1010"/>
                  <a:pt x="176" y="1105"/>
                  <a:pt x="81" y="1200"/>
                </a:cubicBezTo>
                <a:lnTo>
                  <a:pt x="81" y="1200"/>
                </a:lnTo>
                <a:cubicBezTo>
                  <a:pt x="60" y="1221"/>
                  <a:pt x="48" y="1248"/>
                  <a:pt x="46" y="1278"/>
                </a:cubicBezTo>
                <a:lnTo>
                  <a:pt x="46" y="1278"/>
                </a:lnTo>
                <a:cubicBezTo>
                  <a:pt x="43" y="1321"/>
                  <a:pt x="59" y="1357"/>
                  <a:pt x="90" y="1385"/>
                </a:cubicBezTo>
                <a:lnTo>
                  <a:pt x="90" y="1385"/>
                </a:lnTo>
                <a:cubicBezTo>
                  <a:pt x="108" y="1401"/>
                  <a:pt x="130" y="1410"/>
                  <a:pt x="154" y="1414"/>
                </a:cubicBezTo>
                <a:lnTo>
                  <a:pt x="154" y="1414"/>
                </a:lnTo>
                <a:cubicBezTo>
                  <a:pt x="188" y="1419"/>
                  <a:pt x="218" y="1410"/>
                  <a:pt x="246" y="1391"/>
                </a:cubicBezTo>
                <a:lnTo>
                  <a:pt x="246" y="1391"/>
                </a:lnTo>
                <a:cubicBezTo>
                  <a:pt x="252" y="1387"/>
                  <a:pt x="257" y="1382"/>
                  <a:pt x="262" y="1377"/>
                </a:cubicBezTo>
                <a:lnTo>
                  <a:pt x="262" y="1377"/>
                </a:lnTo>
                <a:cubicBezTo>
                  <a:pt x="363" y="1277"/>
                  <a:pt x="463" y="1176"/>
                  <a:pt x="564" y="1076"/>
                </a:cubicBezTo>
                <a:lnTo>
                  <a:pt x="564" y="1076"/>
                </a:lnTo>
                <a:cubicBezTo>
                  <a:pt x="590" y="1050"/>
                  <a:pt x="621" y="1034"/>
                  <a:pt x="658" y="1028"/>
                </a:cubicBezTo>
                <a:lnTo>
                  <a:pt x="658" y="1028"/>
                </a:lnTo>
                <a:cubicBezTo>
                  <a:pt x="673" y="1026"/>
                  <a:pt x="688" y="1025"/>
                  <a:pt x="703" y="1025"/>
                </a:cubicBezTo>
                <a:lnTo>
                  <a:pt x="703" y="1025"/>
                </a:lnTo>
                <a:cubicBezTo>
                  <a:pt x="776" y="1024"/>
                  <a:pt x="849" y="1025"/>
                  <a:pt x="922" y="1025"/>
                </a:cubicBezTo>
                <a:lnTo>
                  <a:pt x="922" y="1025"/>
                </a:lnTo>
                <a:cubicBezTo>
                  <a:pt x="983" y="1025"/>
                  <a:pt x="1042" y="1013"/>
                  <a:pt x="1099" y="991"/>
                </a:cubicBezTo>
                <a:lnTo>
                  <a:pt x="1099" y="991"/>
                </a:lnTo>
                <a:cubicBezTo>
                  <a:pt x="1142" y="974"/>
                  <a:pt x="1182" y="951"/>
                  <a:pt x="1220" y="923"/>
                </a:cubicBezTo>
                <a:lnTo>
                  <a:pt x="1220" y="923"/>
                </a:lnTo>
                <a:cubicBezTo>
                  <a:pt x="1224" y="920"/>
                  <a:pt x="1229" y="916"/>
                  <a:pt x="1234" y="912"/>
                </a:cubicBezTo>
                <a:lnTo>
                  <a:pt x="1234" y="912"/>
                </a:lnTo>
                <a:cubicBezTo>
                  <a:pt x="1248" y="902"/>
                  <a:pt x="1261" y="902"/>
                  <a:pt x="1270" y="914"/>
                </a:cubicBezTo>
                <a:lnTo>
                  <a:pt x="1270" y="914"/>
                </a:lnTo>
                <a:cubicBezTo>
                  <a:pt x="1277" y="924"/>
                  <a:pt x="1274" y="937"/>
                  <a:pt x="1261" y="947"/>
                </a:cubicBezTo>
                <a:lnTo>
                  <a:pt x="1261" y="947"/>
                </a:lnTo>
                <a:cubicBezTo>
                  <a:pt x="1228" y="975"/>
                  <a:pt x="1192" y="998"/>
                  <a:pt x="1153" y="1017"/>
                </a:cubicBezTo>
                <a:lnTo>
                  <a:pt x="1153" y="1017"/>
                </a:lnTo>
                <a:cubicBezTo>
                  <a:pt x="1111" y="1037"/>
                  <a:pt x="1067" y="1051"/>
                  <a:pt x="1021" y="1059"/>
                </a:cubicBezTo>
                <a:lnTo>
                  <a:pt x="1021" y="1059"/>
                </a:lnTo>
                <a:cubicBezTo>
                  <a:pt x="989" y="1065"/>
                  <a:pt x="957" y="1068"/>
                  <a:pt x="925" y="1068"/>
                </a:cubicBezTo>
                <a:lnTo>
                  <a:pt x="925" y="1068"/>
                </a:lnTo>
                <a:cubicBezTo>
                  <a:pt x="852" y="1068"/>
                  <a:pt x="778" y="1068"/>
                  <a:pt x="705" y="1068"/>
                </a:cubicBezTo>
                <a:lnTo>
                  <a:pt x="705" y="1068"/>
                </a:lnTo>
                <a:cubicBezTo>
                  <a:pt x="671" y="1068"/>
                  <a:pt x="639" y="1076"/>
                  <a:pt x="610" y="1096"/>
                </a:cubicBezTo>
                <a:lnTo>
                  <a:pt x="610" y="1096"/>
                </a:lnTo>
                <a:cubicBezTo>
                  <a:pt x="605" y="1100"/>
                  <a:pt x="600" y="1104"/>
                  <a:pt x="595" y="1108"/>
                </a:cubicBezTo>
                <a:lnTo>
                  <a:pt x="595" y="1108"/>
                </a:lnTo>
                <a:cubicBezTo>
                  <a:pt x="495" y="1208"/>
                  <a:pt x="396" y="1307"/>
                  <a:pt x="297" y="1407"/>
                </a:cubicBezTo>
                <a:lnTo>
                  <a:pt x="297" y="1407"/>
                </a:lnTo>
                <a:cubicBezTo>
                  <a:pt x="271" y="1433"/>
                  <a:pt x="240" y="1450"/>
                  <a:pt x="203" y="1457"/>
                </a:cubicBezTo>
                <a:lnTo>
                  <a:pt x="203" y="1457"/>
                </a:lnTo>
                <a:cubicBezTo>
                  <a:pt x="200" y="1457"/>
                  <a:pt x="197" y="1458"/>
                  <a:pt x="194" y="1459"/>
                </a:cubicBezTo>
                <a:lnTo>
                  <a:pt x="150" y="1459"/>
                </a:lnTo>
                <a:lnTo>
                  <a:pt x="150" y="1459"/>
                </a:lnTo>
                <a:cubicBezTo>
                  <a:pt x="144" y="1458"/>
                  <a:pt x="139" y="1457"/>
                  <a:pt x="133" y="1455"/>
                </a:cubicBezTo>
                <a:lnTo>
                  <a:pt x="133" y="1455"/>
                </a:lnTo>
                <a:cubicBezTo>
                  <a:pt x="66" y="1438"/>
                  <a:pt x="23" y="1396"/>
                  <a:pt x="5" y="1329"/>
                </a:cubicBezTo>
                <a:lnTo>
                  <a:pt x="5" y="1329"/>
                </a:lnTo>
                <a:cubicBezTo>
                  <a:pt x="3" y="1321"/>
                  <a:pt x="2" y="1312"/>
                  <a:pt x="0" y="1303"/>
                </a:cubicBezTo>
                <a:lnTo>
                  <a:pt x="0" y="1303"/>
                </a:lnTo>
                <a:cubicBezTo>
                  <a:pt x="1" y="1293"/>
                  <a:pt x="1" y="1283"/>
                  <a:pt x="1" y="1273"/>
                </a:cubicBezTo>
                <a:close/>
                <a:moveTo>
                  <a:pt x="581" y="515"/>
                </a:moveTo>
                <a:lnTo>
                  <a:pt x="581" y="515"/>
                </a:lnTo>
                <a:cubicBezTo>
                  <a:pt x="567" y="515"/>
                  <a:pt x="559" y="523"/>
                  <a:pt x="559" y="537"/>
                </a:cubicBezTo>
                <a:lnTo>
                  <a:pt x="559" y="537"/>
                </a:lnTo>
                <a:cubicBezTo>
                  <a:pt x="559" y="562"/>
                  <a:pt x="561" y="587"/>
                  <a:pt x="566" y="612"/>
                </a:cubicBezTo>
                <a:lnTo>
                  <a:pt x="566" y="612"/>
                </a:lnTo>
                <a:cubicBezTo>
                  <a:pt x="579" y="675"/>
                  <a:pt x="608" y="731"/>
                  <a:pt x="650" y="780"/>
                </a:cubicBezTo>
                <a:lnTo>
                  <a:pt x="650" y="780"/>
                </a:lnTo>
                <a:cubicBezTo>
                  <a:pt x="688" y="822"/>
                  <a:pt x="733" y="854"/>
                  <a:pt x="785" y="875"/>
                </a:cubicBezTo>
                <a:lnTo>
                  <a:pt x="785" y="875"/>
                </a:lnTo>
                <a:cubicBezTo>
                  <a:pt x="817" y="888"/>
                  <a:pt x="851" y="897"/>
                  <a:pt x="886" y="900"/>
                </a:cubicBezTo>
                <a:lnTo>
                  <a:pt x="886" y="900"/>
                </a:lnTo>
                <a:cubicBezTo>
                  <a:pt x="906" y="902"/>
                  <a:pt x="926" y="901"/>
                  <a:pt x="946" y="900"/>
                </a:cubicBezTo>
                <a:lnTo>
                  <a:pt x="946" y="900"/>
                </a:lnTo>
                <a:cubicBezTo>
                  <a:pt x="976" y="900"/>
                  <a:pt x="1006" y="893"/>
                  <a:pt x="1034" y="884"/>
                </a:cubicBezTo>
                <a:lnTo>
                  <a:pt x="1034" y="884"/>
                </a:lnTo>
                <a:cubicBezTo>
                  <a:pt x="1070" y="873"/>
                  <a:pt x="1103" y="856"/>
                  <a:pt x="1133" y="834"/>
                </a:cubicBezTo>
                <a:lnTo>
                  <a:pt x="1133" y="834"/>
                </a:lnTo>
                <a:cubicBezTo>
                  <a:pt x="1160" y="815"/>
                  <a:pt x="1184" y="794"/>
                  <a:pt x="1204" y="769"/>
                </a:cubicBezTo>
                <a:lnTo>
                  <a:pt x="1204" y="769"/>
                </a:lnTo>
                <a:cubicBezTo>
                  <a:pt x="1227" y="740"/>
                  <a:pt x="1245" y="710"/>
                  <a:pt x="1259" y="676"/>
                </a:cubicBezTo>
                <a:lnTo>
                  <a:pt x="1259" y="676"/>
                </a:lnTo>
                <a:cubicBezTo>
                  <a:pt x="1276" y="634"/>
                  <a:pt x="1285" y="591"/>
                  <a:pt x="1286" y="546"/>
                </a:cubicBezTo>
                <a:lnTo>
                  <a:pt x="1286" y="546"/>
                </a:lnTo>
                <a:cubicBezTo>
                  <a:pt x="1286" y="532"/>
                  <a:pt x="1286" y="519"/>
                  <a:pt x="1284" y="506"/>
                </a:cubicBezTo>
                <a:lnTo>
                  <a:pt x="1284" y="506"/>
                </a:lnTo>
                <a:cubicBezTo>
                  <a:pt x="1282" y="487"/>
                  <a:pt x="1280" y="469"/>
                  <a:pt x="1276" y="450"/>
                </a:cubicBezTo>
                <a:lnTo>
                  <a:pt x="1276" y="450"/>
                </a:lnTo>
                <a:cubicBezTo>
                  <a:pt x="1265" y="405"/>
                  <a:pt x="1245" y="363"/>
                  <a:pt x="1218" y="325"/>
                </a:cubicBezTo>
                <a:lnTo>
                  <a:pt x="1218" y="325"/>
                </a:lnTo>
                <a:cubicBezTo>
                  <a:pt x="1196" y="293"/>
                  <a:pt x="1168" y="265"/>
                  <a:pt x="1137" y="242"/>
                </a:cubicBezTo>
                <a:lnTo>
                  <a:pt x="1137" y="242"/>
                </a:lnTo>
                <a:cubicBezTo>
                  <a:pt x="1111" y="223"/>
                  <a:pt x="1083" y="208"/>
                  <a:pt x="1053" y="197"/>
                </a:cubicBezTo>
                <a:lnTo>
                  <a:pt x="1053" y="197"/>
                </a:lnTo>
                <a:cubicBezTo>
                  <a:pt x="1025" y="187"/>
                  <a:pt x="997" y="178"/>
                  <a:pt x="967" y="176"/>
                </a:cubicBezTo>
                <a:lnTo>
                  <a:pt x="967" y="176"/>
                </a:lnTo>
                <a:cubicBezTo>
                  <a:pt x="955" y="175"/>
                  <a:pt x="943" y="173"/>
                  <a:pt x="931" y="172"/>
                </a:cubicBezTo>
                <a:lnTo>
                  <a:pt x="931" y="172"/>
                </a:lnTo>
                <a:cubicBezTo>
                  <a:pt x="912" y="171"/>
                  <a:pt x="900" y="178"/>
                  <a:pt x="900" y="194"/>
                </a:cubicBezTo>
                <a:lnTo>
                  <a:pt x="900" y="194"/>
                </a:lnTo>
                <a:cubicBezTo>
                  <a:pt x="899" y="251"/>
                  <a:pt x="900" y="309"/>
                  <a:pt x="900" y="366"/>
                </a:cubicBezTo>
                <a:lnTo>
                  <a:pt x="900" y="366"/>
                </a:lnTo>
                <a:cubicBezTo>
                  <a:pt x="900" y="379"/>
                  <a:pt x="910" y="387"/>
                  <a:pt x="923" y="389"/>
                </a:cubicBezTo>
                <a:lnTo>
                  <a:pt x="923" y="389"/>
                </a:lnTo>
                <a:cubicBezTo>
                  <a:pt x="937" y="390"/>
                  <a:pt x="952" y="391"/>
                  <a:pt x="966" y="395"/>
                </a:cubicBezTo>
                <a:lnTo>
                  <a:pt x="966" y="395"/>
                </a:lnTo>
                <a:cubicBezTo>
                  <a:pt x="1011" y="409"/>
                  <a:pt x="1042" y="439"/>
                  <a:pt x="1060" y="482"/>
                </a:cubicBezTo>
                <a:lnTo>
                  <a:pt x="1060" y="482"/>
                </a:lnTo>
                <a:cubicBezTo>
                  <a:pt x="1070" y="506"/>
                  <a:pt x="1073" y="531"/>
                  <a:pt x="1069" y="557"/>
                </a:cubicBezTo>
                <a:lnTo>
                  <a:pt x="1069" y="557"/>
                </a:lnTo>
                <a:cubicBezTo>
                  <a:pt x="1064" y="597"/>
                  <a:pt x="1044" y="631"/>
                  <a:pt x="1011" y="656"/>
                </a:cubicBezTo>
                <a:lnTo>
                  <a:pt x="1011" y="656"/>
                </a:lnTo>
                <a:cubicBezTo>
                  <a:pt x="976" y="682"/>
                  <a:pt x="936" y="691"/>
                  <a:pt x="893" y="683"/>
                </a:cubicBezTo>
                <a:lnTo>
                  <a:pt x="893" y="683"/>
                </a:lnTo>
                <a:cubicBezTo>
                  <a:pt x="861" y="676"/>
                  <a:pt x="833" y="660"/>
                  <a:pt x="811" y="634"/>
                </a:cubicBezTo>
                <a:lnTo>
                  <a:pt x="811" y="634"/>
                </a:lnTo>
                <a:cubicBezTo>
                  <a:pt x="786" y="606"/>
                  <a:pt x="775" y="574"/>
                  <a:pt x="773" y="538"/>
                </a:cubicBezTo>
                <a:lnTo>
                  <a:pt x="773" y="538"/>
                </a:lnTo>
                <a:cubicBezTo>
                  <a:pt x="773" y="523"/>
                  <a:pt x="765" y="515"/>
                  <a:pt x="750" y="515"/>
                </a:cubicBezTo>
                <a:lnTo>
                  <a:pt x="666" y="515"/>
                </a:lnTo>
                <a:lnTo>
                  <a:pt x="666" y="515"/>
                </a:lnTo>
                <a:cubicBezTo>
                  <a:pt x="638" y="515"/>
                  <a:pt x="609" y="515"/>
                  <a:pt x="581" y="515"/>
                </a:cubicBezTo>
                <a:close/>
                <a:moveTo>
                  <a:pt x="1075" y="657"/>
                </a:moveTo>
                <a:lnTo>
                  <a:pt x="1075" y="657"/>
                </a:lnTo>
                <a:cubicBezTo>
                  <a:pt x="1131" y="582"/>
                  <a:pt x="1128" y="487"/>
                  <a:pt x="1075" y="418"/>
                </a:cubicBezTo>
                <a:lnTo>
                  <a:pt x="1163" y="329"/>
                </a:lnTo>
                <a:lnTo>
                  <a:pt x="1163" y="329"/>
                </a:lnTo>
                <a:cubicBezTo>
                  <a:pt x="1267" y="444"/>
                  <a:pt x="1269" y="628"/>
                  <a:pt x="1163" y="746"/>
                </a:cubicBezTo>
                <a:lnTo>
                  <a:pt x="1163" y="746"/>
                </a:lnTo>
                <a:cubicBezTo>
                  <a:pt x="1133" y="716"/>
                  <a:pt x="1104" y="687"/>
                  <a:pt x="1075" y="657"/>
                </a:cubicBezTo>
                <a:close/>
                <a:moveTo>
                  <a:pt x="697" y="762"/>
                </a:moveTo>
                <a:lnTo>
                  <a:pt x="697" y="762"/>
                </a:lnTo>
                <a:cubicBezTo>
                  <a:pt x="641" y="706"/>
                  <a:pt x="611" y="638"/>
                  <a:pt x="604" y="560"/>
                </a:cubicBezTo>
                <a:lnTo>
                  <a:pt x="731" y="560"/>
                </a:lnTo>
                <a:lnTo>
                  <a:pt x="731" y="560"/>
                </a:lnTo>
                <a:cubicBezTo>
                  <a:pt x="733" y="585"/>
                  <a:pt x="741" y="609"/>
                  <a:pt x="754" y="631"/>
                </a:cubicBezTo>
                <a:lnTo>
                  <a:pt x="754" y="631"/>
                </a:lnTo>
                <a:cubicBezTo>
                  <a:pt x="770" y="661"/>
                  <a:pt x="793" y="685"/>
                  <a:pt x="822" y="703"/>
                </a:cubicBezTo>
                <a:lnTo>
                  <a:pt x="822" y="703"/>
                </a:lnTo>
                <a:cubicBezTo>
                  <a:pt x="844" y="716"/>
                  <a:pt x="868" y="725"/>
                  <a:pt x="894" y="728"/>
                </a:cubicBezTo>
                <a:lnTo>
                  <a:pt x="894" y="728"/>
                </a:lnTo>
                <a:cubicBezTo>
                  <a:pt x="896" y="729"/>
                  <a:pt x="900" y="732"/>
                  <a:pt x="900" y="734"/>
                </a:cubicBezTo>
                <a:lnTo>
                  <a:pt x="900" y="734"/>
                </a:lnTo>
                <a:cubicBezTo>
                  <a:pt x="900" y="775"/>
                  <a:pt x="900" y="815"/>
                  <a:pt x="900" y="857"/>
                </a:cubicBezTo>
                <a:lnTo>
                  <a:pt x="900" y="857"/>
                </a:lnTo>
                <a:cubicBezTo>
                  <a:pt x="820" y="849"/>
                  <a:pt x="753" y="819"/>
                  <a:pt x="697" y="762"/>
                </a:cubicBezTo>
                <a:close/>
                <a:moveTo>
                  <a:pt x="944" y="730"/>
                </a:moveTo>
                <a:lnTo>
                  <a:pt x="944" y="730"/>
                </a:lnTo>
                <a:cubicBezTo>
                  <a:pt x="980" y="726"/>
                  <a:pt x="1013" y="712"/>
                  <a:pt x="1041" y="690"/>
                </a:cubicBezTo>
                <a:lnTo>
                  <a:pt x="1041" y="690"/>
                </a:lnTo>
                <a:cubicBezTo>
                  <a:pt x="1071" y="720"/>
                  <a:pt x="1100" y="749"/>
                  <a:pt x="1130" y="780"/>
                </a:cubicBezTo>
                <a:lnTo>
                  <a:pt x="1130" y="780"/>
                </a:lnTo>
                <a:cubicBezTo>
                  <a:pt x="1077" y="825"/>
                  <a:pt x="1015" y="851"/>
                  <a:pt x="944" y="856"/>
                </a:cubicBezTo>
                <a:lnTo>
                  <a:pt x="944" y="730"/>
                </a:lnTo>
                <a:close/>
                <a:moveTo>
                  <a:pt x="1130" y="295"/>
                </a:moveTo>
                <a:lnTo>
                  <a:pt x="1130" y="295"/>
                </a:lnTo>
                <a:cubicBezTo>
                  <a:pt x="1100" y="325"/>
                  <a:pt x="1071" y="354"/>
                  <a:pt x="1041" y="384"/>
                </a:cubicBezTo>
                <a:lnTo>
                  <a:pt x="1041" y="384"/>
                </a:lnTo>
                <a:cubicBezTo>
                  <a:pt x="1032" y="378"/>
                  <a:pt x="1022" y="372"/>
                  <a:pt x="1012" y="366"/>
                </a:cubicBezTo>
                <a:lnTo>
                  <a:pt x="1012" y="366"/>
                </a:lnTo>
                <a:cubicBezTo>
                  <a:pt x="993" y="356"/>
                  <a:pt x="972" y="349"/>
                  <a:pt x="951" y="347"/>
                </a:cubicBezTo>
                <a:lnTo>
                  <a:pt x="951" y="347"/>
                </a:lnTo>
                <a:cubicBezTo>
                  <a:pt x="948" y="346"/>
                  <a:pt x="944" y="342"/>
                  <a:pt x="944" y="340"/>
                </a:cubicBezTo>
                <a:lnTo>
                  <a:pt x="944" y="340"/>
                </a:lnTo>
                <a:cubicBezTo>
                  <a:pt x="944" y="300"/>
                  <a:pt x="944" y="260"/>
                  <a:pt x="944" y="218"/>
                </a:cubicBezTo>
                <a:lnTo>
                  <a:pt x="944" y="218"/>
                </a:lnTo>
                <a:cubicBezTo>
                  <a:pt x="1015" y="224"/>
                  <a:pt x="1077" y="250"/>
                  <a:pt x="1130" y="295"/>
                </a:cubicBezTo>
                <a:close/>
                <a:moveTo>
                  <a:pt x="995" y="981"/>
                </a:moveTo>
                <a:lnTo>
                  <a:pt x="995" y="981"/>
                </a:lnTo>
                <a:cubicBezTo>
                  <a:pt x="1034" y="976"/>
                  <a:pt x="1072" y="964"/>
                  <a:pt x="1108" y="948"/>
                </a:cubicBezTo>
                <a:lnTo>
                  <a:pt x="1108" y="948"/>
                </a:lnTo>
                <a:cubicBezTo>
                  <a:pt x="1153" y="927"/>
                  <a:pt x="1193" y="900"/>
                  <a:pt x="1229" y="867"/>
                </a:cubicBezTo>
                <a:lnTo>
                  <a:pt x="1229" y="867"/>
                </a:lnTo>
                <a:cubicBezTo>
                  <a:pt x="1253" y="845"/>
                  <a:pt x="1273" y="820"/>
                  <a:pt x="1292" y="794"/>
                </a:cubicBezTo>
                <a:lnTo>
                  <a:pt x="1292" y="794"/>
                </a:lnTo>
                <a:cubicBezTo>
                  <a:pt x="1320" y="753"/>
                  <a:pt x="1341" y="710"/>
                  <a:pt x="1354" y="662"/>
                </a:cubicBezTo>
                <a:lnTo>
                  <a:pt x="1354" y="662"/>
                </a:lnTo>
                <a:cubicBezTo>
                  <a:pt x="1361" y="634"/>
                  <a:pt x="1366" y="605"/>
                  <a:pt x="1370" y="576"/>
                </a:cubicBezTo>
                <a:lnTo>
                  <a:pt x="1370" y="576"/>
                </a:lnTo>
                <a:cubicBezTo>
                  <a:pt x="1372" y="557"/>
                  <a:pt x="1371" y="537"/>
                  <a:pt x="1370" y="518"/>
                </a:cubicBezTo>
                <a:lnTo>
                  <a:pt x="1370" y="518"/>
                </a:lnTo>
                <a:cubicBezTo>
                  <a:pt x="1369" y="496"/>
                  <a:pt x="1367" y="474"/>
                  <a:pt x="1363" y="453"/>
                </a:cubicBezTo>
                <a:lnTo>
                  <a:pt x="1363" y="453"/>
                </a:lnTo>
                <a:cubicBezTo>
                  <a:pt x="1353" y="393"/>
                  <a:pt x="1329" y="337"/>
                  <a:pt x="1295" y="287"/>
                </a:cubicBezTo>
                <a:lnTo>
                  <a:pt x="1295" y="287"/>
                </a:lnTo>
                <a:cubicBezTo>
                  <a:pt x="1271" y="251"/>
                  <a:pt x="1243" y="217"/>
                  <a:pt x="1208" y="191"/>
                </a:cubicBezTo>
                <a:lnTo>
                  <a:pt x="1208" y="191"/>
                </a:lnTo>
                <a:cubicBezTo>
                  <a:pt x="1183" y="172"/>
                  <a:pt x="1157" y="153"/>
                  <a:pt x="1129" y="139"/>
                </a:cubicBezTo>
                <a:lnTo>
                  <a:pt x="1129" y="139"/>
                </a:lnTo>
                <a:cubicBezTo>
                  <a:pt x="1102" y="124"/>
                  <a:pt x="1072" y="113"/>
                  <a:pt x="1042" y="104"/>
                </a:cubicBezTo>
                <a:lnTo>
                  <a:pt x="1042" y="104"/>
                </a:lnTo>
                <a:cubicBezTo>
                  <a:pt x="1012" y="96"/>
                  <a:pt x="981" y="91"/>
                  <a:pt x="950" y="89"/>
                </a:cubicBezTo>
                <a:lnTo>
                  <a:pt x="950" y="89"/>
                </a:lnTo>
                <a:cubicBezTo>
                  <a:pt x="914" y="86"/>
                  <a:pt x="878" y="89"/>
                  <a:pt x="842" y="95"/>
                </a:cubicBezTo>
                <a:lnTo>
                  <a:pt x="842" y="95"/>
                </a:lnTo>
                <a:cubicBezTo>
                  <a:pt x="805" y="102"/>
                  <a:pt x="769" y="113"/>
                  <a:pt x="735" y="129"/>
                </a:cubicBezTo>
                <a:lnTo>
                  <a:pt x="735" y="129"/>
                </a:lnTo>
                <a:cubicBezTo>
                  <a:pt x="699" y="145"/>
                  <a:pt x="667" y="165"/>
                  <a:pt x="637" y="189"/>
                </a:cubicBezTo>
                <a:lnTo>
                  <a:pt x="637" y="189"/>
                </a:lnTo>
                <a:cubicBezTo>
                  <a:pt x="631" y="194"/>
                  <a:pt x="627" y="211"/>
                  <a:pt x="635" y="222"/>
                </a:cubicBezTo>
                <a:lnTo>
                  <a:pt x="635" y="222"/>
                </a:lnTo>
                <a:cubicBezTo>
                  <a:pt x="641" y="230"/>
                  <a:pt x="656" y="232"/>
                  <a:pt x="665" y="225"/>
                </a:cubicBezTo>
                <a:lnTo>
                  <a:pt x="665" y="225"/>
                </a:lnTo>
                <a:cubicBezTo>
                  <a:pt x="695" y="201"/>
                  <a:pt x="728" y="181"/>
                  <a:pt x="764" y="165"/>
                </a:cubicBezTo>
                <a:lnTo>
                  <a:pt x="764" y="165"/>
                </a:lnTo>
                <a:cubicBezTo>
                  <a:pt x="812" y="145"/>
                  <a:pt x="861" y="135"/>
                  <a:pt x="912" y="133"/>
                </a:cubicBezTo>
                <a:lnTo>
                  <a:pt x="912" y="133"/>
                </a:lnTo>
                <a:cubicBezTo>
                  <a:pt x="925" y="132"/>
                  <a:pt x="939" y="133"/>
                  <a:pt x="952" y="135"/>
                </a:cubicBezTo>
                <a:lnTo>
                  <a:pt x="952" y="135"/>
                </a:lnTo>
                <a:cubicBezTo>
                  <a:pt x="972" y="137"/>
                  <a:pt x="992" y="139"/>
                  <a:pt x="1012" y="143"/>
                </a:cubicBezTo>
                <a:lnTo>
                  <a:pt x="1012" y="143"/>
                </a:lnTo>
                <a:cubicBezTo>
                  <a:pt x="1050" y="151"/>
                  <a:pt x="1086" y="165"/>
                  <a:pt x="1120" y="185"/>
                </a:cubicBezTo>
                <a:lnTo>
                  <a:pt x="1120" y="185"/>
                </a:lnTo>
                <a:cubicBezTo>
                  <a:pt x="1150" y="202"/>
                  <a:pt x="1177" y="221"/>
                  <a:pt x="1201" y="245"/>
                </a:cubicBezTo>
                <a:lnTo>
                  <a:pt x="1201" y="245"/>
                </a:lnTo>
                <a:cubicBezTo>
                  <a:pt x="1216" y="260"/>
                  <a:pt x="1230" y="276"/>
                  <a:pt x="1243" y="293"/>
                </a:cubicBezTo>
                <a:lnTo>
                  <a:pt x="1243" y="293"/>
                </a:lnTo>
                <a:cubicBezTo>
                  <a:pt x="1268" y="323"/>
                  <a:pt x="1286" y="358"/>
                  <a:pt x="1300" y="394"/>
                </a:cubicBezTo>
                <a:lnTo>
                  <a:pt x="1300" y="394"/>
                </a:lnTo>
                <a:cubicBezTo>
                  <a:pt x="1315" y="431"/>
                  <a:pt x="1324" y="469"/>
                  <a:pt x="1326" y="508"/>
                </a:cubicBezTo>
                <a:lnTo>
                  <a:pt x="1326" y="508"/>
                </a:lnTo>
                <a:cubicBezTo>
                  <a:pt x="1327" y="536"/>
                  <a:pt x="1325" y="564"/>
                  <a:pt x="1323" y="592"/>
                </a:cubicBezTo>
                <a:lnTo>
                  <a:pt x="1323" y="592"/>
                </a:lnTo>
                <a:cubicBezTo>
                  <a:pt x="1319" y="630"/>
                  <a:pt x="1308" y="667"/>
                  <a:pt x="1292" y="701"/>
                </a:cubicBezTo>
                <a:lnTo>
                  <a:pt x="1292" y="701"/>
                </a:lnTo>
                <a:cubicBezTo>
                  <a:pt x="1268" y="755"/>
                  <a:pt x="1234" y="802"/>
                  <a:pt x="1190" y="841"/>
                </a:cubicBezTo>
                <a:lnTo>
                  <a:pt x="1190" y="841"/>
                </a:lnTo>
                <a:cubicBezTo>
                  <a:pt x="1157" y="869"/>
                  <a:pt x="1122" y="892"/>
                  <a:pt x="1082" y="910"/>
                </a:cubicBezTo>
                <a:lnTo>
                  <a:pt x="1082" y="910"/>
                </a:lnTo>
                <a:cubicBezTo>
                  <a:pt x="1038" y="929"/>
                  <a:pt x="992" y="940"/>
                  <a:pt x="944" y="942"/>
                </a:cubicBezTo>
                <a:lnTo>
                  <a:pt x="944" y="942"/>
                </a:lnTo>
                <a:cubicBezTo>
                  <a:pt x="918" y="943"/>
                  <a:pt x="891" y="942"/>
                  <a:pt x="864" y="938"/>
                </a:cubicBezTo>
                <a:lnTo>
                  <a:pt x="864" y="938"/>
                </a:lnTo>
                <a:cubicBezTo>
                  <a:pt x="828" y="934"/>
                  <a:pt x="793" y="923"/>
                  <a:pt x="760" y="908"/>
                </a:cubicBezTo>
                <a:lnTo>
                  <a:pt x="760" y="908"/>
                </a:lnTo>
                <a:cubicBezTo>
                  <a:pt x="704" y="883"/>
                  <a:pt x="656" y="847"/>
                  <a:pt x="616" y="801"/>
                </a:cubicBezTo>
                <a:lnTo>
                  <a:pt x="616" y="801"/>
                </a:lnTo>
                <a:cubicBezTo>
                  <a:pt x="589" y="769"/>
                  <a:pt x="567" y="734"/>
                  <a:pt x="550" y="697"/>
                </a:cubicBezTo>
                <a:lnTo>
                  <a:pt x="550" y="697"/>
                </a:lnTo>
                <a:cubicBezTo>
                  <a:pt x="529" y="648"/>
                  <a:pt x="519" y="596"/>
                  <a:pt x="517" y="543"/>
                </a:cubicBezTo>
                <a:lnTo>
                  <a:pt x="517" y="543"/>
                </a:lnTo>
                <a:cubicBezTo>
                  <a:pt x="517" y="518"/>
                  <a:pt x="521" y="494"/>
                  <a:pt x="524" y="469"/>
                </a:cubicBezTo>
                <a:lnTo>
                  <a:pt x="524" y="469"/>
                </a:lnTo>
                <a:cubicBezTo>
                  <a:pt x="529" y="432"/>
                  <a:pt x="542" y="397"/>
                  <a:pt x="557" y="363"/>
                </a:cubicBezTo>
                <a:lnTo>
                  <a:pt x="557" y="363"/>
                </a:lnTo>
                <a:cubicBezTo>
                  <a:pt x="571" y="333"/>
                  <a:pt x="589" y="307"/>
                  <a:pt x="609" y="281"/>
                </a:cubicBezTo>
                <a:lnTo>
                  <a:pt x="609" y="281"/>
                </a:lnTo>
                <a:cubicBezTo>
                  <a:pt x="617" y="272"/>
                  <a:pt x="616" y="259"/>
                  <a:pt x="607" y="251"/>
                </a:cubicBezTo>
                <a:lnTo>
                  <a:pt x="607" y="251"/>
                </a:lnTo>
                <a:cubicBezTo>
                  <a:pt x="598" y="242"/>
                  <a:pt x="583" y="242"/>
                  <a:pt x="572" y="256"/>
                </a:cubicBezTo>
                <a:lnTo>
                  <a:pt x="572" y="256"/>
                </a:lnTo>
                <a:cubicBezTo>
                  <a:pt x="542" y="293"/>
                  <a:pt x="518" y="335"/>
                  <a:pt x="501" y="380"/>
                </a:cubicBezTo>
                <a:lnTo>
                  <a:pt x="501" y="380"/>
                </a:lnTo>
                <a:cubicBezTo>
                  <a:pt x="484" y="426"/>
                  <a:pt x="474" y="474"/>
                  <a:pt x="473" y="523"/>
                </a:cubicBezTo>
                <a:lnTo>
                  <a:pt x="473" y="523"/>
                </a:lnTo>
                <a:cubicBezTo>
                  <a:pt x="473" y="539"/>
                  <a:pt x="473" y="554"/>
                  <a:pt x="475" y="570"/>
                </a:cubicBezTo>
                <a:lnTo>
                  <a:pt x="475" y="570"/>
                </a:lnTo>
                <a:cubicBezTo>
                  <a:pt x="477" y="592"/>
                  <a:pt x="480" y="614"/>
                  <a:pt x="484" y="636"/>
                </a:cubicBezTo>
                <a:lnTo>
                  <a:pt x="484" y="636"/>
                </a:lnTo>
                <a:cubicBezTo>
                  <a:pt x="493" y="684"/>
                  <a:pt x="512" y="727"/>
                  <a:pt x="536" y="768"/>
                </a:cubicBezTo>
                <a:lnTo>
                  <a:pt x="536" y="768"/>
                </a:lnTo>
                <a:cubicBezTo>
                  <a:pt x="561" y="810"/>
                  <a:pt x="592" y="846"/>
                  <a:pt x="628" y="878"/>
                </a:cubicBezTo>
                <a:lnTo>
                  <a:pt x="628" y="878"/>
                </a:lnTo>
                <a:cubicBezTo>
                  <a:pt x="659" y="905"/>
                  <a:pt x="693" y="927"/>
                  <a:pt x="730" y="944"/>
                </a:cubicBezTo>
                <a:lnTo>
                  <a:pt x="730" y="944"/>
                </a:lnTo>
                <a:cubicBezTo>
                  <a:pt x="791" y="973"/>
                  <a:pt x="855" y="988"/>
                  <a:pt x="923" y="989"/>
                </a:cubicBezTo>
                <a:lnTo>
                  <a:pt x="923" y="989"/>
                </a:lnTo>
                <a:cubicBezTo>
                  <a:pt x="947" y="986"/>
                  <a:pt x="971" y="984"/>
                  <a:pt x="995" y="981"/>
                </a:cubicBezTo>
                <a:close/>
                <a:moveTo>
                  <a:pt x="297" y="1165"/>
                </a:moveTo>
                <a:lnTo>
                  <a:pt x="297" y="1165"/>
                </a:lnTo>
                <a:cubicBezTo>
                  <a:pt x="330" y="1198"/>
                  <a:pt x="384" y="1199"/>
                  <a:pt x="418" y="1166"/>
                </a:cubicBezTo>
                <a:lnTo>
                  <a:pt x="418" y="1166"/>
                </a:lnTo>
                <a:cubicBezTo>
                  <a:pt x="459" y="1125"/>
                  <a:pt x="499" y="1085"/>
                  <a:pt x="540" y="1044"/>
                </a:cubicBezTo>
                <a:lnTo>
                  <a:pt x="540" y="1044"/>
                </a:lnTo>
                <a:cubicBezTo>
                  <a:pt x="562" y="1021"/>
                  <a:pt x="570" y="993"/>
                  <a:pt x="562" y="962"/>
                </a:cubicBezTo>
                <a:lnTo>
                  <a:pt x="562" y="962"/>
                </a:lnTo>
                <a:cubicBezTo>
                  <a:pt x="554" y="931"/>
                  <a:pt x="534" y="908"/>
                  <a:pt x="501" y="900"/>
                </a:cubicBezTo>
                <a:lnTo>
                  <a:pt x="501" y="900"/>
                </a:lnTo>
                <a:cubicBezTo>
                  <a:pt x="470" y="892"/>
                  <a:pt x="440" y="897"/>
                  <a:pt x="416" y="921"/>
                </a:cubicBezTo>
                <a:lnTo>
                  <a:pt x="416" y="921"/>
                </a:lnTo>
                <a:cubicBezTo>
                  <a:pt x="377" y="961"/>
                  <a:pt x="337" y="1001"/>
                  <a:pt x="297" y="1041"/>
                </a:cubicBezTo>
                <a:lnTo>
                  <a:pt x="297" y="1041"/>
                </a:lnTo>
                <a:cubicBezTo>
                  <a:pt x="280" y="1058"/>
                  <a:pt x="271" y="1079"/>
                  <a:pt x="271" y="1101"/>
                </a:cubicBezTo>
                <a:lnTo>
                  <a:pt x="271" y="1101"/>
                </a:lnTo>
                <a:cubicBezTo>
                  <a:pt x="271" y="1127"/>
                  <a:pt x="279" y="1148"/>
                  <a:pt x="297" y="1165"/>
                </a:cubicBezTo>
                <a:close/>
                <a:moveTo>
                  <a:pt x="454" y="1066"/>
                </a:moveTo>
                <a:lnTo>
                  <a:pt x="454" y="1066"/>
                </a:lnTo>
                <a:cubicBezTo>
                  <a:pt x="439" y="1081"/>
                  <a:pt x="424" y="1095"/>
                  <a:pt x="410" y="1110"/>
                </a:cubicBezTo>
                <a:lnTo>
                  <a:pt x="410" y="1110"/>
                </a:lnTo>
                <a:cubicBezTo>
                  <a:pt x="400" y="1119"/>
                  <a:pt x="391" y="1130"/>
                  <a:pt x="380" y="1138"/>
                </a:cubicBezTo>
                <a:lnTo>
                  <a:pt x="380" y="1138"/>
                </a:lnTo>
                <a:cubicBezTo>
                  <a:pt x="363" y="1151"/>
                  <a:pt x="342" y="1147"/>
                  <a:pt x="325" y="1129"/>
                </a:cubicBezTo>
                <a:lnTo>
                  <a:pt x="325" y="1129"/>
                </a:lnTo>
                <a:cubicBezTo>
                  <a:pt x="313" y="1116"/>
                  <a:pt x="311" y="1092"/>
                  <a:pt x="324" y="1078"/>
                </a:cubicBezTo>
                <a:lnTo>
                  <a:pt x="324" y="1078"/>
                </a:lnTo>
                <a:cubicBezTo>
                  <a:pt x="347" y="1054"/>
                  <a:pt x="371" y="1031"/>
                  <a:pt x="396" y="1007"/>
                </a:cubicBezTo>
                <a:lnTo>
                  <a:pt x="396" y="1007"/>
                </a:lnTo>
                <a:cubicBezTo>
                  <a:pt x="404" y="1037"/>
                  <a:pt x="425" y="1055"/>
                  <a:pt x="454" y="1066"/>
                </a:cubicBezTo>
                <a:close/>
                <a:moveTo>
                  <a:pt x="436" y="983"/>
                </a:moveTo>
                <a:lnTo>
                  <a:pt x="436" y="983"/>
                </a:lnTo>
                <a:cubicBezTo>
                  <a:pt x="437" y="960"/>
                  <a:pt x="455" y="941"/>
                  <a:pt x="478" y="941"/>
                </a:cubicBezTo>
                <a:lnTo>
                  <a:pt x="478" y="941"/>
                </a:lnTo>
                <a:cubicBezTo>
                  <a:pt x="500" y="940"/>
                  <a:pt x="520" y="962"/>
                  <a:pt x="519" y="984"/>
                </a:cubicBezTo>
                <a:lnTo>
                  <a:pt x="519" y="984"/>
                </a:lnTo>
                <a:cubicBezTo>
                  <a:pt x="519" y="1002"/>
                  <a:pt x="500" y="1026"/>
                  <a:pt x="478" y="1023"/>
                </a:cubicBezTo>
                <a:lnTo>
                  <a:pt x="478" y="1023"/>
                </a:lnTo>
                <a:cubicBezTo>
                  <a:pt x="457" y="1027"/>
                  <a:pt x="435" y="1002"/>
                  <a:pt x="436" y="98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F28B0B2F-5173-896C-427F-1B3C298A4681}"/>
              </a:ext>
            </a:extLst>
          </p:cNvPr>
          <p:cNvGrpSpPr/>
          <p:nvPr/>
        </p:nvGrpSpPr>
        <p:grpSpPr>
          <a:xfrm>
            <a:off x="6446480" y="345197"/>
            <a:ext cx="1388110" cy="514606"/>
            <a:chOff x="6550478" y="202264"/>
            <a:chExt cx="1388110" cy="514606"/>
          </a:xfrm>
        </p:grpSpPr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2A868549-34F6-581C-7F71-A7A28AAB05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50478" y="202264"/>
              <a:ext cx="1318778" cy="350259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/>
          </p:spPr>
        </p:pic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992A1FB6-E847-3222-E2CB-8846847FEF78}"/>
                </a:ext>
              </a:extLst>
            </p:cNvPr>
            <p:cNvSpPr/>
            <p:nvPr/>
          </p:nvSpPr>
          <p:spPr>
            <a:xfrm>
              <a:off x="6685368" y="572225"/>
              <a:ext cx="1253220" cy="12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800" dirty="0">
                  <a:solidFill>
                    <a:srgbClr val="000000"/>
                  </a:solidFill>
                </a:rPr>
                <a:t>laravest.com</a:t>
              </a:r>
              <a:endParaRPr lang="es-PE" sz="800" dirty="0">
                <a:solidFill>
                  <a:srgbClr val="000000"/>
                </a:solidFill>
              </a:endParaRPr>
            </a:p>
          </p:txBody>
        </p:sp>
        <p:grpSp>
          <p:nvGrpSpPr>
            <p:cNvPr id="5" name="Google Shape;9198;p51">
              <a:extLst>
                <a:ext uri="{FF2B5EF4-FFF2-40B4-BE49-F238E27FC236}">
                  <a16:creationId xmlns:a16="http://schemas.microsoft.com/office/drawing/2014/main" id="{551B6DB5-8937-2F1E-A9C8-CFE09AC57CD0}"/>
                </a:ext>
              </a:extLst>
            </p:cNvPr>
            <p:cNvGrpSpPr/>
            <p:nvPr/>
          </p:nvGrpSpPr>
          <p:grpSpPr>
            <a:xfrm>
              <a:off x="6807462" y="553579"/>
              <a:ext cx="147520" cy="163291"/>
              <a:chOff x="3122257" y="1508594"/>
              <a:chExt cx="294850" cy="349434"/>
            </a:xfrm>
          </p:grpSpPr>
          <p:sp>
            <p:nvSpPr>
              <p:cNvPr id="6" name="Google Shape;9199;p51">
                <a:extLst>
                  <a:ext uri="{FF2B5EF4-FFF2-40B4-BE49-F238E27FC236}">
                    <a16:creationId xmlns:a16="http://schemas.microsoft.com/office/drawing/2014/main" id="{38BD79EB-A71E-AFDB-F491-C9A0E2425B21}"/>
                  </a:ext>
                </a:extLst>
              </p:cNvPr>
              <p:cNvSpPr/>
              <p:nvPr/>
            </p:nvSpPr>
            <p:spPr>
              <a:xfrm>
                <a:off x="3226110" y="1659042"/>
                <a:ext cx="87557" cy="29568"/>
              </a:xfrm>
              <a:custGeom>
                <a:avLst/>
                <a:gdLst/>
                <a:ahLst/>
                <a:cxnLst/>
                <a:rect l="l" t="t" r="r" b="b"/>
                <a:pathLst>
                  <a:path w="2751" h="929" extrusionOk="0">
                    <a:moveTo>
                      <a:pt x="1099" y="0"/>
                    </a:moveTo>
                    <a:cubicBezTo>
                      <a:pt x="771" y="0"/>
                      <a:pt x="476" y="33"/>
                      <a:pt x="286" y="60"/>
                    </a:cubicBezTo>
                    <a:cubicBezTo>
                      <a:pt x="119" y="96"/>
                      <a:pt x="0" y="227"/>
                      <a:pt x="0" y="393"/>
                    </a:cubicBezTo>
                    <a:lnTo>
                      <a:pt x="0" y="762"/>
                    </a:lnTo>
                    <a:cubicBezTo>
                      <a:pt x="0" y="846"/>
                      <a:pt x="72" y="929"/>
                      <a:pt x="167" y="929"/>
                    </a:cubicBezTo>
                    <a:cubicBezTo>
                      <a:pt x="250" y="929"/>
                      <a:pt x="322" y="846"/>
                      <a:pt x="322" y="762"/>
                    </a:cubicBezTo>
                    <a:lnTo>
                      <a:pt x="322" y="393"/>
                    </a:lnTo>
                    <a:cubicBezTo>
                      <a:pt x="322" y="393"/>
                      <a:pt x="322" y="369"/>
                      <a:pt x="345" y="369"/>
                    </a:cubicBezTo>
                    <a:cubicBezTo>
                      <a:pt x="509" y="350"/>
                      <a:pt x="813" y="315"/>
                      <a:pt x="1144" y="315"/>
                    </a:cubicBezTo>
                    <a:cubicBezTo>
                      <a:pt x="1222" y="315"/>
                      <a:pt x="1302" y="317"/>
                      <a:pt x="1381" y="322"/>
                    </a:cubicBezTo>
                    <a:cubicBezTo>
                      <a:pt x="1893" y="358"/>
                      <a:pt x="2250" y="488"/>
                      <a:pt x="2465" y="703"/>
                    </a:cubicBezTo>
                    <a:cubicBezTo>
                      <a:pt x="2494" y="733"/>
                      <a:pt x="2536" y="747"/>
                      <a:pt x="2578" y="747"/>
                    </a:cubicBezTo>
                    <a:cubicBezTo>
                      <a:pt x="2619" y="747"/>
                      <a:pt x="2661" y="733"/>
                      <a:pt x="2691" y="703"/>
                    </a:cubicBezTo>
                    <a:cubicBezTo>
                      <a:pt x="2750" y="643"/>
                      <a:pt x="2750" y="536"/>
                      <a:pt x="2679" y="477"/>
                    </a:cubicBezTo>
                    <a:cubicBezTo>
                      <a:pt x="2297" y="95"/>
                      <a:pt x="1652" y="0"/>
                      <a:pt x="1099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solidFill>
                  <a:srgbClr val="000000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" name="Google Shape;9200;p51">
                <a:extLst>
                  <a:ext uri="{FF2B5EF4-FFF2-40B4-BE49-F238E27FC236}">
                    <a16:creationId xmlns:a16="http://schemas.microsoft.com/office/drawing/2014/main" id="{F7A71834-50B4-966E-C2A6-81C82E96A132}"/>
                  </a:ext>
                </a:extLst>
              </p:cNvPr>
              <p:cNvSpPr/>
              <p:nvPr/>
            </p:nvSpPr>
            <p:spPr>
              <a:xfrm>
                <a:off x="3171144" y="1612033"/>
                <a:ext cx="196694" cy="245613"/>
              </a:xfrm>
              <a:custGeom>
                <a:avLst/>
                <a:gdLst/>
                <a:ahLst/>
                <a:cxnLst/>
                <a:rect l="l" t="t" r="r" b="b"/>
                <a:pathLst>
                  <a:path w="6180" h="7717" extrusionOk="0">
                    <a:moveTo>
                      <a:pt x="4835" y="334"/>
                    </a:moveTo>
                    <a:lnTo>
                      <a:pt x="4835" y="1894"/>
                    </a:lnTo>
                    <a:cubicBezTo>
                      <a:pt x="4835" y="2132"/>
                      <a:pt x="4775" y="2358"/>
                      <a:pt x="4692" y="2561"/>
                    </a:cubicBezTo>
                    <a:cubicBezTo>
                      <a:pt x="4668" y="2585"/>
                      <a:pt x="4668" y="2608"/>
                      <a:pt x="4668" y="2644"/>
                    </a:cubicBezTo>
                    <a:lnTo>
                      <a:pt x="4668" y="3097"/>
                    </a:lnTo>
                    <a:cubicBezTo>
                      <a:pt x="4668" y="3537"/>
                      <a:pt x="4489" y="3930"/>
                      <a:pt x="4180" y="4228"/>
                    </a:cubicBezTo>
                    <a:cubicBezTo>
                      <a:pt x="3900" y="4497"/>
                      <a:pt x="3532" y="4649"/>
                      <a:pt x="3129" y="4649"/>
                    </a:cubicBezTo>
                    <a:cubicBezTo>
                      <a:pt x="3087" y="4649"/>
                      <a:pt x="3044" y="4648"/>
                      <a:pt x="3001" y="4644"/>
                    </a:cubicBezTo>
                    <a:cubicBezTo>
                      <a:pt x="2168" y="4597"/>
                      <a:pt x="1537" y="3894"/>
                      <a:pt x="1537" y="3037"/>
                    </a:cubicBezTo>
                    <a:lnTo>
                      <a:pt x="1537" y="2644"/>
                    </a:lnTo>
                    <a:cubicBezTo>
                      <a:pt x="1537" y="2608"/>
                      <a:pt x="1537" y="2597"/>
                      <a:pt x="1513" y="2561"/>
                    </a:cubicBezTo>
                    <a:cubicBezTo>
                      <a:pt x="1418" y="2358"/>
                      <a:pt x="1370" y="2120"/>
                      <a:pt x="1370" y="1894"/>
                    </a:cubicBezTo>
                    <a:lnTo>
                      <a:pt x="1370" y="1549"/>
                    </a:lnTo>
                    <a:cubicBezTo>
                      <a:pt x="1370" y="882"/>
                      <a:pt x="1918" y="334"/>
                      <a:pt x="2584" y="334"/>
                    </a:cubicBezTo>
                    <a:close/>
                    <a:moveTo>
                      <a:pt x="3954" y="4763"/>
                    </a:moveTo>
                    <a:lnTo>
                      <a:pt x="3954" y="5061"/>
                    </a:lnTo>
                    <a:lnTo>
                      <a:pt x="3096" y="5656"/>
                    </a:lnTo>
                    <a:lnTo>
                      <a:pt x="2215" y="5061"/>
                    </a:lnTo>
                    <a:lnTo>
                      <a:pt x="2215" y="4763"/>
                    </a:lnTo>
                    <a:cubicBezTo>
                      <a:pt x="2441" y="4883"/>
                      <a:pt x="2691" y="4966"/>
                      <a:pt x="2965" y="4978"/>
                    </a:cubicBezTo>
                    <a:lnTo>
                      <a:pt x="3096" y="4978"/>
                    </a:lnTo>
                    <a:cubicBezTo>
                      <a:pt x="3406" y="4978"/>
                      <a:pt x="3704" y="4894"/>
                      <a:pt x="3954" y="4763"/>
                    </a:cubicBezTo>
                    <a:close/>
                    <a:moveTo>
                      <a:pt x="2084" y="5359"/>
                    </a:moveTo>
                    <a:lnTo>
                      <a:pt x="2846" y="5883"/>
                    </a:lnTo>
                    <a:lnTo>
                      <a:pt x="2441" y="6276"/>
                    </a:lnTo>
                    <a:lnTo>
                      <a:pt x="2430" y="6276"/>
                    </a:lnTo>
                    <a:lnTo>
                      <a:pt x="1918" y="5525"/>
                    </a:lnTo>
                    <a:lnTo>
                      <a:pt x="2084" y="5359"/>
                    </a:lnTo>
                    <a:close/>
                    <a:moveTo>
                      <a:pt x="4108" y="5347"/>
                    </a:moveTo>
                    <a:lnTo>
                      <a:pt x="4275" y="5514"/>
                    </a:lnTo>
                    <a:lnTo>
                      <a:pt x="3763" y="6276"/>
                    </a:lnTo>
                    <a:lnTo>
                      <a:pt x="3751" y="6276"/>
                    </a:lnTo>
                    <a:lnTo>
                      <a:pt x="3346" y="5871"/>
                    </a:lnTo>
                    <a:lnTo>
                      <a:pt x="4108" y="5347"/>
                    </a:lnTo>
                    <a:close/>
                    <a:moveTo>
                      <a:pt x="2572" y="1"/>
                    </a:moveTo>
                    <a:cubicBezTo>
                      <a:pt x="1727" y="1"/>
                      <a:pt x="1037" y="692"/>
                      <a:pt x="1037" y="1537"/>
                    </a:cubicBezTo>
                    <a:lnTo>
                      <a:pt x="1037" y="1882"/>
                    </a:lnTo>
                    <a:cubicBezTo>
                      <a:pt x="1037" y="2144"/>
                      <a:pt x="1096" y="2418"/>
                      <a:pt x="1215" y="2668"/>
                    </a:cubicBezTo>
                    <a:lnTo>
                      <a:pt x="1215" y="3025"/>
                    </a:lnTo>
                    <a:cubicBezTo>
                      <a:pt x="1215" y="3620"/>
                      <a:pt x="1489" y="4168"/>
                      <a:pt x="1906" y="4525"/>
                    </a:cubicBezTo>
                    <a:lnTo>
                      <a:pt x="1906" y="5061"/>
                    </a:lnTo>
                    <a:lnTo>
                      <a:pt x="1608" y="5383"/>
                    </a:lnTo>
                    <a:cubicBezTo>
                      <a:pt x="1572" y="5406"/>
                      <a:pt x="1560" y="5454"/>
                      <a:pt x="1560" y="5502"/>
                    </a:cubicBezTo>
                    <a:lnTo>
                      <a:pt x="560" y="5859"/>
                    </a:lnTo>
                    <a:cubicBezTo>
                      <a:pt x="239" y="5978"/>
                      <a:pt x="1" y="6299"/>
                      <a:pt x="1" y="6657"/>
                    </a:cubicBezTo>
                    <a:lnTo>
                      <a:pt x="1" y="7549"/>
                    </a:lnTo>
                    <a:cubicBezTo>
                      <a:pt x="1" y="7645"/>
                      <a:pt x="72" y="7716"/>
                      <a:pt x="167" y="7716"/>
                    </a:cubicBezTo>
                    <a:cubicBezTo>
                      <a:pt x="251" y="7716"/>
                      <a:pt x="322" y="7645"/>
                      <a:pt x="322" y="7549"/>
                    </a:cubicBezTo>
                    <a:lnTo>
                      <a:pt x="322" y="6657"/>
                    </a:lnTo>
                    <a:cubicBezTo>
                      <a:pt x="322" y="6430"/>
                      <a:pt x="465" y="6240"/>
                      <a:pt x="667" y="6168"/>
                    </a:cubicBezTo>
                    <a:lnTo>
                      <a:pt x="1715" y="5775"/>
                    </a:lnTo>
                    <a:lnTo>
                      <a:pt x="2144" y="6430"/>
                    </a:lnTo>
                    <a:cubicBezTo>
                      <a:pt x="2203" y="6526"/>
                      <a:pt x="2287" y="6561"/>
                      <a:pt x="2382" y="6585"/>
                    </a:cubicBezTo>
                    <a:lnTo>
                      <a:pt x="2406" y="6585"/>
                    </a:lnTo>
                    <a:cubicBezTo>
                      <a:pt x="2501" y="6585"/>
                      <a:pt x="2584" y="6549"/>
                      <a:pt x="2644" y="6478"/>
                    </a:cubicBezTo>
                    <a:lnTo>
                      <a:pt x="2918" y="6204"/>
                    </a:lnTo>
                    <a:lnTo>
                      <a:pt x="2918" y="7549"/>
                    </a:lnTo>
                    <a:cubicBezTo>
                      <a:pt x="2918" y="7633"/>
                      <a:pt x="2989" y="7716"/>
                      <a:pt x="3084" y="7716"/>
                    </a:cubicBezTo>
                    <a:cubicBezTo>
                      <a:pt x="3168" y="7716"/>
                      <a:pt x="3239" y="7633"/>
                      <a:pt x="3239" y="7549"/>
                    </a:cubicBezTo>
                    <a:lnTo>
                      <a:pt x="3239" y="6204"/>
                    </a:lnTo>
                    <a:lnTo>
                      <a:pt x="3513" y="6478"/>
                    </a:lnTo>
                    <a:cubicBezTo>
                      <a:pt x="3573" y="6537"/>
                      <a:pt x="3656" y="6585"/>
                      <a:pt x="3751" y="6585"/>
                    </a:cubicBezTo>
                    <a:lnTo>
                      <a:pt x="3775" y="6585"/>
                    </a:lnTo>
                    <a:cubicBezTo>
                      <a:pt x="3882" y="6561"/>
                      <a:pt x="3977" y="6526"/>
                      <a:pt x="4013" y="6430"/>
                    </a:cubicBezTo>
                    <a:lnTo>
                      <a:pt x="4454" y="5775"/>
                    </a:lnTo>
                    <a:lnTo>
                      <a:pt x="5489" y="6168"/>
                    </a:lnTo>
                    <a:cubicBezTo>
                      <a:pt x="5704" y="6240"/>
                      <a:pt x="5835" y="6430"/>
                      <a:pt x="5835" y="6657"/>
                    </a:cubicBezTo>
                    <a:lnTo>
                      <a:pt x="5835" y="7549"/>
                    </a:lnTo>
                    <a:cubicBezTo>
                      <a:pt x="5835" y="7645"/>
                      <a:pt x="5906" y="7716"/>
                      <a:pt x="6001" y="7716"/>
                    </a:cubicBezTo>
                    <a:cubicBezTo>
                      <a:pt x="6085" y="7716"/>
                      <a:pt x="6156" y="7645"/>
                      <a:pt x="6156" y="7549"/>
                    </a:cubicBezTo>
                    <a:lnTo>
                      <a:pt x="6156" y="6657"/>
                    </a:lnTo>
                    <a:cubicBezTo>
                      <a:pt x="6180" y="6311"/>
                      <a:pt x="5954" y="6002"/>
                      <a:pt x="5620" y="5883"/>
                    </a:cubicBezTo>
                    <a:lnTo>
                      <a:pt x="4632" y="5525"/>
                    </a:lnTo>
                    <a:cubicBezTo>
                      <a:pt x="4632" y="5478"/>
                      <a:pt x="4608" y="5442"/>
                      <a:pt x="4585" y="5406"/>
                    </a:cubicBezTo>
                    <a:lnTo>
                      <a:pt x="4287" y="5097"/>
                    </a:lnTo>
                    <a:lnTo>
                      <a:pt x="4287" y="4549"/>
                    </a:lnTo>
                    <a:cubicBezTo>
                      <a:pt x="4311" y="4513"/>
                      <a:pt x="4346" y="4490"/>
                      <a:pt x="4370" y="4466"/>
                    </a:cubicBezTo>
                    <a:cubicBezTo>
                      <a:pt x="4751" y="4109"/>
                      <a:pt x="4966" y="3620"/>
                      <a:pt x="4966" y="3097"/>
                    </a:cubicBezTo>
                    <a:lnTo>
                      <a:pt x="4966" y="2680"/>
                    </a:lnTo>
                    <a:cubicBezTo>
                      <a:pt x="5085" y="2430"/>
                      <a:pt x="5144" y="2180"/>
                      <a:pt x="5144" y="1894"/>
                    </a:cubicBezTo>
                    <a:lnTo>
                      <a:pt x="5144" y="168"/>
                    </a:lnTo>
                    <a:cubicBezTo>
                      <a:pt x="5144" y="72"/>
                      <a:pt x="5073" y="1"/>
                      <a:pt x="4989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solidFill>
                  <a:srgbClr val="000000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9201;p51">
                <a:extLst>
                  <a:ext uri="{FF2B5EF4-FFF2-40B4-BE49-F238E27FC236}">
                    <a16:creationId xmlns:a16="http://schemas.microsoft.com/office/drawing/2014/main" id="{C874DC1C-AAEF-C3F8-01AF-34AAE3204F4E}"/>
                  </a:ext>
                </a:extLst>
              </p:cNvPr>
              <p:cNvSpPr/>
              <p:nvPr/>
            </p:nvSpPr>
            <p:spPr>
              <a:xfrm>
                <a:off x="3204117" y="1836767"/>
                <a:ext cx="10630" cy="21261"/>
              </a:xfrm>
              <a:custGeom>
                <a:avLst/>
                <a:gdLst/>
                <a:ahLst/>
                <a:cxnLst/>
                <a:rect l="l" t="t" r="r" b="b"/>
                <a:pathLst>
                  <a:path w="334" h="668" extrusionOk="0">
                    <a:moveTo>
                      <a:pt x="167" y="0"/>
                    </a:moveTo>
                    <a:cubicBezTo>
                      <a:pt x="84" y="0"/>
                      <a:pt x="1" y="72"/>
                      <a:pt x="1" y="167"/>
                    </a:cubicBezTo>
                    <a:lnTo>
                      <a:pt x="1" y="500"/>
                    </a:lnTo>
                    <a:cubicBezTo>
                      <a:pt x="1" y="596"/>
                      <a:pt x="84" y="667"/>
                      <a:pt x="167" y="667"/>
                    </a:cubicBezTo>
                    <a:cubicBezTo>
                      <a:pt x="262" y="667"/>
                      <a:pt x="334" y="596"/>
                      <a:pt x="334" y="500"/>
                    </a:cubicBezTo>
                    <a:lnTo>
                      <a:pt x="334" y="167"/>
                    </a:lnTo>
                    <a:cubicBezTo>
                      <a:pt x="334" y="72"/>
                      <a:pt x="262" y="0"/>
                      <a:pt x="167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solidFill>
                  <a:srgbClr val="000000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9202;p51">
                <a:extLst>
                  <a:ext uri="{FF2B5EF4-FFF2-40B4-BE49-F238E27FC236}">
                    <a16:creationId xmlns:a16="http://schemas.microsoft.com/office/drawing/2014/main" id="{C2E7EB38-44A4-D9DF-9768-32F13290BFA6}"/>
                  </a:ext>
                </a:extLst>
              </p:cNvPr>
              <p:cNvSpPr/>
              <p:nvPr/>
            </p:nvSpPr>
            <p:spPr>
              <a:xfrm>
                <a:off x="3324616" y="1836767"/>
                <a:ext cx="10280" cy="21261"/>
              </a:xfrm>
              <a:custGeom>
                <a:avLst/>
                <a:gdLst/>
                <a:ahLst/>
                <a:cxnLst/>
                <a:rect l="l" t="t" r="r" b="b"/>
                <a:pathLst>
                  <a:path w="323" h="668" extrusionOk="0">
                    <a:moveTo>
                      <a:pt x="167" y="0"/>
                    </a:moveTo>
                    <a:cubicBezTo>
                      <a:pt x="72" y="0"/>
                      <a:pt x="1" y="72"/>
                      <a:pt x="1" y="167"/>
                    </a:cubicBezTo>
                    <a:lnTo>
                      <a:pt x="1" y="500"/>
                    </a:lnTo>
                    <a:cubicBezTo>
                      <a:pt x="1" y="596"/>
                      <a:pt x="72" y="667"/>
                      <a:pt x="167" y="667"/>
                    </a:cubicBezTo>
                    <a:cubicBezTo>
                      <a:pt x="251" y="667"/>
                      <a:pt x="322" y="596"/>
                      <a:pt x="322" y="500"/>
                    </a:cubicBezTo>
                    <a:lnTo>
                      <a:pt x="322" y="167"/>
                    </a:lnTo>
                    <a:cubicBezTo>
                      <a:pt x="322" y="72"/>
                      <a:pt x="251" y="0"/>
                      <a:pt x="167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solidFill>
                  <a:srgbClr val="000000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9203;p51">
                <a:extLst>
                  <a:ext uri="{FF2B5EF4-FFF2-40B4-BE49-F238E27FC236}">
                    <a16:creationId xmlns:a16="http://schemas.microsoft.com/office/drawing/2014/main" id="{5E8CBAF3-79DD-D5D0-383A-7FC2932C41DE}"/>
                  </a:ext>
                </a:extLst>
              </p:cNvPr>
              <p:cNvSpPr/>
              <p:nvPr/>
            </p:nvSpPr>
            <p:spPr>
              <a:xfrm>
                <a:off x="3122257" y="1508594"/>
                <a:ext cx="294850" cy="278554"/>
              </a:xfrm>
              <a:custGeom>
                <a:avLst/>
                <a:gdLst/>
                <a:ahLst/>
                <a:cxnLst/>
                <a:rect l="l" t="t" r="r" b="b"/>
                <a:pathLst>
                  <a:path w="9264" h="8752" extrusionOk="0">
                    <a:moveTo>
                      <a:pt x="3096" y="584"/>
                    </a:moveTo>
                    <a:lnTo>
                      <a:pt x="3096" y="584"/>
                    </a:lnTo>
                    <a:cubicBezTo>
                      <a:pt x="2858" y="798"/>
                      <a:pt x="2620" y="1060"/>
                      <a:pt x="2430" y="1382"/>
                    </a:cubicBezTo>
                    <a:cubicBezTo>
                      <a:pt x="2299" y="1584"/>
                      <a:pt x="2156" y="1810"/>
                      <a:pt x="2061" y="2048"/>
                    </a:cubicBezTo>
                    <a:lnTo>
                      <a:pt x="1168" y="2048"/>
                    </a:lnTo>
                    <a:cubicBezTo>
                      <a:pt x="1656" y="1394"/>
                      <a:pt x="2322" y="882"/>
                      <a:pt x="3096" y="584"/>
                    </a:cubicBezTo>
                    <a:close/>
                    <a:moveTo>
                      <a:pt x="4466" y="310"/>
                    </a:moveTo>
                    <a:lnTo>
                      <a:pt x="4466" y="2048"/>
                    </a:lnTo>
                    <a:lnTo>
                      <a:pt x="2418" y="2048"/>
                    </a:lnTo>
                    <a:cubicBezTo>
                      <a:pt x="2894" y="1048"/>
                      <a:pt x="3632" y="382"/>
                      <a:pt x="4466" y="310"/>
                    </a:cubicBezTo>
                    <a:close/>
                    <a:moveTo>
                      <a:pt x="4799" y="310"/>
                    </a:moveTo>
                    <a:cubicBezTo>
                      <a:pt x="5644" y="382"/>
                      <a:pt x="6371" y="1048"/>
                      <a:pt x="6847" y="2048"/>
                    </a:cubicBezTo>
                    <a:lnTo>
                      <a:pt x="4799" y="2048"/>
                    </a:lnTo>
                    <a:lnTo>
                      <a:pt x="4799" y="310"/>
                    </a:lnTo>
                    <a:close/>
                    <a:moveTo>
                      <a:pt x="6168" y="608"/>
                    </a:moveTo>
                    <a:cubicBezTo>
                      <a:pt x="6942" y="905"/>
                      <a:pt x="7609" y="1405"/>
                      <a:pt x="8097" y="2060"/>
                    </a:cubicBezTo>
                    <a:lnTo>
                      <a:pt x="7204" y="2060"/>
                    </a:lnTo>
                    <a:cubicBezTo>
                      <a:pt x="7097" y="1810"/>
                      <a:pt x="6966" y="1584"/>
                      <a:pt x="6835" y="1382"/>
                    </a:cubicBezTo>
                    <a:cubicBezTo>
                      <a:pt x="6621" y="1072"/>
                      <a:pt x="6406" y="810"/>
                      <a:pt x="6168" y="608"/>
                    </a:cubicBezTo>
                    <a:close/>
                    <a:moveTo>
                      <a:pt x="1941" y="2382"/>
                    </a:moveTo>
                    <a:cubicBezTo>
                      <a:pt x="1703" y="3013"/>
                      <a:pt x="1560" y="3715"/>
                      <a:pt x="1549" y="4465"/>
                    </a:cubicBezTo>
                    <a:lnTo>
                      <a:pt x="322" y="4465"/>
                    </a:lnTo>
                    <a:cubicBezTo>
                      <a:pt x="358" y="3703"/>
                      <a:pt x="584" y="2989"/>
                      <a:pt x="953" y="2382"/>
                    </a:cubicBezTo>
                    <a:close/>
                    <a:moveTo>
                      <a:pt x="8323" y="2382"/>
                    </a:moveTo>
                    <a:cubicBezTo>
                      <a:pt x="8692" y="2989"/>
                      <a:pt x="8919" y="3703"/>
                      <a:pt x="8942" y="4465"/>
                    </a:cubicBezTo>
                    <a:lnTo>
                      <a:pt x="7728" y="4465"/>
                    </a:lnTo>
                    <a:cubicBezTo>
                      <a:pt x="7692" y="3715"/>
                      <a:pt x="7561" y="3013"/>
                      <a:pt x="7335" y="2382"/>
                    </a:cubicBezTo>
                    <a:close/>
                    <a:moveTo>
                      <a:pt x="1537" y="4787"/>
                    </a:moveTo>
                    <a:cubicBezTo>
                      <a:pt x="1560" y="5466"/>
                      <a:pt x="1668" y="6132"/>
                      <a:pt x="1882" y="6739"/>
                    </a:cubicBezTo>
                    <a:lnTo>
                      <a:pt x="1918" y="6870"/>
                    </a:lnTo>
                    <a:lnTo>
                      <a:pt x="941" y="6870"/>
                    </a:lnTo>
                    <a:cubicBezTo>
                      <a:pt x="572" y="6239"/>
                      <a:pt x="346" y="5525"/>
                      <a:pt x="310" y="4787"/>
                    </a:cubicBezTo>
                    <a:close/>
                    <a:moveTo>
                      <a:pt x="8919" y="4787"/>
                    </a:moveTo>
                    <a:cubicBezTo>
                      <a:pt x="8919" y="5501"/>
                      <a:pt x="8704" y="6204"/>
                      <a:pt x="8347" y="6811"/>
                    </a:cubicBezTo>
                    <a:cubicBezTo>
                      <a:pt x="8335" y="6823"/>
                      <a:pt x="8323" y="6859"/>
                      <a:pt x="8311" y="6870"/>
                    </a:cubicBezTo>
                    <a:lnTo>
                      <a:pt x="7323" y="6870"/>
                    </a:lnTo>
                    <a:lnTo>
                      <a:pt x="7371" y="6739"/>
                    </a:lnTo>
                    <a:cubicBezTo>
                      <a:pt x="7573" y="6120"/>
                      <a:pt x="7680" y="5466"/>
                      <a:pt x="7692" y="4787"/>
                    </a:cubicBezTo>
                    <a:close/>
                    <a:moveTo>
                      <a:pt x="4632" y="1"/>
                    </a:moveTo>
                    <a:cubicBezTo>
                      <a:pt x="3394" y="1"/>
                      <a:pt x="2239" y="477"/>
                      <a:pt x="1358" y="1346"/>
                    </a:cubicBezTo>
                    <a:cubicBezTo>
                      <a:pt x="477" y="2227"/>
                      <a:pt x="1" y="3382"/>
                      <a:pt x="1" y="4620"/>
                    </a:cubicBezTo>
                    <a:cubicBezTo>
                      <a:pt x="1" y="6358"/>
                      <a:pt x="953" y="7930"/>
                      <a:pt x="2501" y="8728"/>
                    </a:cubicBezTo>
                    <a:cubicBezTo>
                      <a:pt x="2537" y="8752"/>
                      <a:pt x="2549" y="8752"/>
                      <a:pt x="2573" y="8752"/>
                    </a:cubicBezTo>
                    <a:cubicBezTo>
                      <a:pt x="2632" y="8752"/>
                      <a:pt x="2692" y="8716"/>
                      <a:pt x="2727" y="8656"/>
                    </a:cubicBezTo>
                    <a:cubicBezTo>
                      <a:pt x="2775" y="8585"/>
                      <a:pt x="2739" y="8478"/>
                      <a:pt x="2656" y="8430"/>
                    </a:cubicBezTo>
                    <a:cubicBezTo>
                      <a:pt x="2061" y="8121"/>
                      <a:pt x="1560" y="7692"/>
                      <a:pt x="1179" y="7180"/>
                    </a:cubicBezTo>
                    <a:lnTo>
                      <a:pt x="2072" y="7180"/>
                    </a:lnTo>
                    <a:cubicBezTo>
                      <a:pt x="2263" y="7632"/>
                      <a:pt x="2513" y="8013"/>
                      <a:pt x="2799" y="8335"/>
                    </a:cubicBezTo>
                    <a:cubicBezTo>
                      <a:pt x="2831" y="8368"/>
                      <a:pt x="2879" y="8386"/>
                      <a:pt x="2924" y="8386"/>
                    </a:cubicBezTo>
                    <a:cubicBezTo>
                      <a:pt x="2962" y="8386"/>
                      <a:pt x="2998" y="8374"/>
                      <a:pt x="3025" y="8347"/>
                    </a:cubicBezTo>
                    <a:cubicBezTo>
                      <a:pt x="3084" y="8287"/>
                      <a:pt x="3096" y="8180"/>
                      <a:pt x="3037" y="8121"/>
                    </a:cubicBezTo>
                    <a:cubicBezTo>
                      <a:pt x="2799" y="7859"/>
                      <a:pt x="2596" y="7537"/>
                      <a:pt x="2430" y="7180"/>
                    </a:cubicBezTo>
                    <a:cubicBezTo>
                      <a:pt x="2501" y="7168"/>
                      <a:pt x="2561" y="7109"/>
                      <a:pt x="2561" y="7025"/>
                    </a:cubicBezTo>
                    <a:cubicBezTo>
                      <a:pt x="2561" y="6930"/>
                      <a:pt x="2489" y="6859"/>
                      <a:pt x="2394" y="6859"/>
                    </a:cubicBezTo>
                    <a:lnTo>
                      <a:pt x="2275" y="6859"/>
                    </a:lnTo>
                    <a:cubicBezTo>
                      <a:pt x="2025" y="6228"/>
                      <a:pt x="1894" y="5513"/>
                      <a:pt x="1882" y="4775"/>
                    </a:cubicBezTo>
                    <a:lnTo>
                      <a:pt x="2061" y="4775"/>
                    </a:lnTo>
                    <a:cubicBezTo>
                      <a:pt x="2144" y="4775"/>
                      <a:pt x="2215" y="4704"/>
                      <a:pt x="2215" y="4608"/>
                    </a:cubicBezTo>
                    <a:cubicBezTo>
                      <a:pt x="2215" y="4513"/>
                      <a:pt x="2144" y="4442"/>
                      <a:pt x="2061" y="4442"/>
                    </a:cubicBezTo>
                    <a:lnTo>
                      <a:pt x="1882" y="4442"/>
                    </a:lnTo>
                    <a:cubicBezTo>
                      <a:pt x="1894" y="3680"/>
                      <a:pt x="2037" y="2965"/>
                      <a:pt x="2275" y="2358"/>
                    </a:cubicBezTo>
                    <a:lnTo>
                      <a:pt x="4478" y="2358"/>
                    </a:lnTo>
                    <a:lnTo>
                      <a:pt x="4478" y="2715"/>
                    </a:lnTo>
                    <a:cubicBezTo>
                      <a:pt x="4478" y="2810"/>
                      <a:pt x="4561" y="2882"/>
                      <a:pt x="4644" y="2882"/>
                    </a:cubicBezTo>
                    <a:cubicBezTo>
                      <a:pt x="4739" y="2882"/>
                      <a:pt x="4811" y="2810"/>
                      <a:pt x="4811" y="2715"/>
                    </a:cubicBezTo>
                    <a:lnTo>
                      <a:pt x="4811" y="2358"/>
                    </a:lnTo>
                    <a:lnTo>
                      <a:pt x="7014" y="2358"/>
                    </a:lnTo>
                    <a:cubicBezTo>
                      <a:pt x="7252" y="2965"/>
                      <a:pt x="7395" y="3680"/>
                      <a:pt x="7418" y="4442"/>
                    </a:cubicBezTo>
                    <a:lnTo>
                      <a:pt x="7204" y="4442"/>
                    </a:lnTo>
                    <a:cubicBezTo>
                      <a:pt x="7121" y="4442"/>
                      <a:pt x="7037" y="4513"/>
                      <a:pt x="7037" y="4608"/>
                    </a:cubicBezTo>
                    <a:cubicBezTo>
                      <a:pt x="7037" y="4704"/>
                      <a:pt x="7121" y="4775"/>
                      <a:pt x="7204" y="4775"/>
                    </a:cubicBezTo>
                    <a:lnTo>
                      <a:pt x="7383" y="4775"/>
                    </a:lnTo>
                    <a:cubicBezTo>
                      <a:pt x="7371" y="5513"/>
                      <a:pt x="7216" y="6228"/>
                      <a:pt x="6978" y="6859"/>
                    </a:cubicBezTo>
                    <a:lnTo>
                      <a:pt x="6859" y="6859"/>
                    </a:lnTo>
                    <a:cubicBezTo>
                      <a:pt x="6775" y="6859"/>
                      <a:pt x="6704" y="6930"/>
                      <a:pt x="6704" y="7025"/>
                    </a:cubicBezTo>
                    <a:cubicBezTo>
                      <a:pt x="6704" y="7109"/>
                      <a:pt x="6764" y="7168"/>
                      <a:pt x="6835" y="7180"/>
                    </a:cubicBezTo>
                    <a:cubicBezTo>
                      <a:pt x="6668" y="7537"/>
                      <a:pt x="6466" y="7859"/>
                      <a:pt x="6228" y="8121"/>
                    </a:cubicBezTo>
                    <a:cubicBezTo>
                      <a:pt x="6168" y="8180"/>
                      <a:pt x="6168" y="8287"/>
                      <a:pt x="6240" y="8347"/>
                    </a:cubicBezTo>
                    <a:cubicBezTo>
                      <a:pt x="6263" y="8371"/>
                      <a:pt x="6311" y="8394"/>
                      <a:pt x="6347" y="8394"/>
                    </a:cubicBezTo>
                    <a:cubicBezTo>
                      <a:pt x="6383" y="8394"/>
                      <a:pt x="6430" y="8371"/>
                      <a:pt x="6466" y="8335"/>
                    </a:cubicBezTo>
                    <a:cubicBezTo>
                      <a:pt x="6740" y="8013"/>
                      <a:pt x="7002" y="7621"/>
                      <a:pt x="7192" y="7180"/>
                    </a:cubicBezTo>
                    <a:lnTo>
                      <a:pt x="8085" y="7180"/>
                    </a:lnTo>
                    <a:cubicBezTo>
                      <a:pt x="7728" y="7656"/>
                      <a:pt x="7299" y="8061"/>
                      <a:pt x="6775" y="8347"/>
                    </a:cubicBezTo>
                    <a:cubicBezTo>
                      <a:pt x="6704" y="8394"/>
                      <a:pt x="6668" y="8490"/>
                      <a:pt x="6716" y="8573"/>
                    </a:cubicBezTo>
                    <a:cubicBezTo>
                      <a:pt x="6749" y="8622"/>
                      <a:pt x="6804" y="8649"/>
                      <a:pt x="6863" y="8649"/>
                    </a:cubicBezTo>
                    <a:cubicBezTo>
                      <a:pt x="6889" y="8649"/>
                      <a:pt x="6916" y="8644"/>
                      <a:pt x="6942" y="8633"/>
                    </a:cubicBezTo>
                    <a:cubicBezTo>
                      <a:pt x="7621" y="8228"/>
                      <a:pt x="8204" y="7644"/>
                      <a:pt x="8621" y="6966"/>
                    </a:cubicBezTo>
                    <a:cubicBezTo>
                      <a:pt x="9038" y="6251"/>
                      <a:pt x="9264" y="5442"/>
                      <a:pt x="9264" y="4608"/>
                    </a:cubicBezTo>
                    <a:cubicBezTo>
                      <a:pt x="9264" y="3382"/>
                      <a:pt x="8788" y="2227"/>
                      <a:pt x="7907" y="1346"/>
                    </a:cubicBezTo>
                    <a:cubicBezTo>
                      <a:pt x="7025" y="477"/>
                      <a:pt x="5871" y="1"/>
                      <a:pt x="4632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solidFill>
                  <a:srgbClr val="000000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DB1D4F4-2ACA-B90C-1AB1-05ABBAA1C41B}"/>
              </a:ext>
            </a:extLst>
          </p:cNvPr>
          <p:cNvSpPr txBox="1"/>
          <p:nvPr/>
        </p:nvSpPr>
        <p:spPr>
          <a:xfrm>
            <a:off x="0" y="4662049"/>
            <a:ext cx="46132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rPr>
              <a:t>composer create-project </a:t>
            </a:r>
            <a:r>
              <a:rPr lang="en-US" sz="1400" dirty="0" err="1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rPr>
              <a:t>laravel</a:t>
            </a:r>
            <a:r>
              <a:rPr lang="en-US" sz="1400" dirty="0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rPr>
              <a:t>/</a:t>
            </a:r>
            <a:r>
              <a:rPr lang="en-US" sz="1400" dirty="0" err="1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rPr>
              <a:t>laravel</a:t>
            </a:r>
            <a:r>
              <a:rPr lang="en-US" sz="1400" dirty="0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rPr>
              <a:t> example-app "11.*"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Roles y Permisos</a:t>
            </a:r>
            <a:endParaRPr dirty="0"/>
          </a:p>
        </p:txBody>
      </p:sp>
      <p:sp>
        <p:nvSpPr>
          <p:cNvPr id="434" name="Rectángulo 433">
            <a:extLst>
              <a:ext uri="{FF2B5EF4-FFF2-40B4-BE49-F238E27FC236}">
                <a16:creationId xmlns:a16="http://schemas.microsoft.com/office/drawing/2014/main" id="{119F1B26-7FFC-9438-DAB7-985BC196626F}"/>
              </a:ext>
            </a:extLst>
          </p:cNvPr>
          <p:cNvSpPr/>
          <p:nvPr/>
        </p:nvSpPr>
        <p:spPr>
          <a:xfrm>
            <a:off x="1694712" y="1294720"/>
            <a:ext cx="1754658" cy="506113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latin typeface="Fira Sans Extra Condensed" panose="020B0503050000020004" pitchFamily="34" charset="0"/>
              </a:rPr>
              <a:t>Gerente de operaciones</a:t>
            </a:r>
            <a:endParaRPr lang="es-PE" sz="1600" dirty="0">
              <a:latin typeface="Fira Sans Extra Condensed" panose="020B0503050000020004" pitchFamily="34" charset="0"/>
            </a:endParaRPr>
          </a:p>
        </p:txBody>
      </p:sp>
      <p:sp>
        <p:nvSpPr>
          <p:cNvPr id="435" name="Rectángulo 434">
            <a:extLst>
              <a:ext uri="{FF2B5EF4-FFF2-40B4-BE49-F238E27FC236}">
                <a16:creationId xmlns:a16="http://schemas.microsoft.com/office/drawing/2014/main" id="{BBE44A71-10AE-39EE-F0AC-F489DE96F9EE}"/>
              </a:ext>
            </a:extLst>
          </p:cNvPr>
          <p:cNvSpPr/>
          <p:nvPr/>
        </p:nvSpPr>
        <p:spPr>
          <a:xfrm>
            <a:off x="1639822" y="3957384"/>
            <a:ext cx="1754658" cy="50195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latin typeface="Fira Sans Extra Condensed" panose="020B0503050000020004" pitchFamily="34" charset="0"/>
              </a:rPr>
              <a:t>Asesores comerciales</a:t>
            </a:r>
            <a:endParaRPr lang="es-PE" sz="1600" dirty="0">
              <a:latin typeface="Fira Sans Extra Condensed" panose="020B0503050000020004" pitchFamily="34" charset="0"/>
            </a:endParaRPr>
          </a:p>
        </p:txBody>
      </p:sp>
      <p:sp>
        <p:nvSpPr>
          <p:cNvPr id="436" name="Rectángulo 435">
            <a:extLst>
              <a:ext uri="{FF2B5EF4-FFF2-40B4-BE49-F238E27FC236}">
                <a16:creationId xmlns:a16="http://schemas.microsoft.com/office/drawing/2014/main" id="{97D9D6BF-EBA0-CD8A-9F1A-D769F103091F}"/>
              </a:ext>
            </a:extLst>
          </p:cNvPr>
          <p:cNvSpPr/>
          <p:nvPr/>
        </p:nvSpPr>
        <p:spPr>
          <a:xfrm>
            <a:off x="1639822" y="2562940"/>
            <a:ext cx="1754658" cy="50195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latin typeface="Fira Sans Extra Condensed" panose="020B0503050000020004" pitchFamily="34" charset="0"/>
              </a:rPr>
              <a:t>Administrador de sucursal</a:t>
            </a:r>
            <a:endParaRPr lang="es-PE" sz="1600" dirty="0">
              <a:latin typeface="Fira Sans Extra Condensed" panose="020B05030500000200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5DD26BD-B496-A5F3-D16D-390653F6AB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825" y="2341742"/>
            <a:ext cx="1047323" cy="1047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A42E992-A132-DEE2-C2CE-7E79DF058B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825" y="1068276"/>
            <a:ext cx="1047323" cy="959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AA595428-A809-0C64-51F9-4A2B1913B3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825" y="3684701"/>
            <a:ext cx="1047323" cy="1047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upo 17">
            <a:extLst>
              <a:ext uri="{FF2B5EF4-FFF2-40B4-BE49-F238E27FC236}">
                <a16:creationId xmlns:a16="http://schemas.microsoft.com/office/drawing/2014/main" id="{A2E9CFBC-FC39-9955-3258-2AE36FBBBB34}"/>
              </a:ext>
            </a:extLst>
          </p:cNvPr>
          <p:cNvGrpSpPr/>
          <p:nvPr/>
        </p:nvGrpSpPr>
        <p:grpSpPr>
          <a:xfrm>
            <a:off x="6446480" y="345197"/>
            <a:ext cx="1388110" cy="514606"/>
            <a:chOff x="6550478" y="202264"/>
            <a:chExt cx="1388110" cy="514606"/>
          </a:xfrm>
        </p:grpSpPr>
        <p:pic>
          <p:nvPicPr>
            <p:cNvPr id="19" name="Imagen 18">
              <a:extLst>
                <a:ext uri="{FF2B5EF4-FFF2-40B4-BE49-F238E27FC236}">
                  <a16:creationId xmlns:a16="http://schemas.microsoft.com/office/drawing/2014/main" id="{A3612C7E-7BE1-7CBA-444A-6DB03A00963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50478" y="202264"/>
              <a:ext cx="1318778" cy="350259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/>
          </p:spPr>
        </p:pic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EBB98E34-B538-4F8B-EEFF-53D63766B220}"/>
                </a:ext>
              </a:extLst>
            </p:cNvPr>
            <p:cNvSpPr/>
            <p:nvPr/>
          </p:nvSpPr>
          <p:spPr>
            <a:xfrm>
              <a:off x="6685368" y="572225"/>
              <a:ext cx="1253220" cy="12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800" dirty="0">
                  <a:solidFill>
                    <a:srgbClr val="000000"/>
                  </a:solidFill>
                </a:rPr>
                <a:t>laravest.com</a:t>
              </a:r>
              <a:endParaRPr lang="es-PE" sz="800" dirty="0">
                <a:solidFill>
                  <a:srgbClr val="000000"/>
                </a:solidFill>
              </a:endParaRPr>
            </a:p>
          </p:txBody>
        </p:sp>
        <p:grpSp>
          <p:nvGrpSpPr>
            <p:cNvPr id="21" name="Google Shape;9198;p51">
              <a:extLst>
                <a:ext uri="{FF2B5EF4-FFF2-40B4-BE49-F238E27FC236}">
                  <a16:creationId xmlns:a16="http://schemas.microsoft.com/office/drawing/2014/main" id="{07BE89CE-E357-E84D-DBB1-B5AC3FBFD443}"/>
                </a:ext>
              </a:extLst>
            </p:cNvPr>
            <p:cNvGrpSpPr/>
            <p:nvPr/>
          </p:nvGrpSpPr>
          <p:grpSpPr>
            <a:xfrm>
              <a:off x="6807462" y="553579"/>
              <a:ext cx="147520" cy="163291"/>
              <a:chOff x="3122257" y="1508594"/>
              <a:chExt cx="294850" cy="349434"/>
            </a:xfrm>
          </p:grpSpPr>
          <p:sp>
            <p:nvSpPr>
              <p:cNvPr id="22" name="Google Shape;9199;p51">
                <a:extLst>
                  <a:ext uri="{FF2B5EF4-FFF2-40B4-BE49-F238E27FC236}">
                    <a16:creationId xmlns:a16="http://schemas.microsoft.com/office/drawing/2014/main" id="{639C759B-45E5-36A8-E592-6C0C6E9F5CCD}"/>
                  </a:ext>
                </a:extLst>
              </p:cNvPr>
              <p:cNvSpPr/>
              <p:nvPr/>
            </p:nvSpPr>
            <p:spPr>
              <a:xfrm>
                <a:off x="3226110" y="1659042"/>
                <a:ext cx="87557" cy="29568"/>
              </a:xfrm>
              <a:custGeom>
                <a:avLst/>
                <a:gdLst/>
                <a:ahLst/>
                <a:cxnLst/>
                <a:rect l="l" t="t" r="r" b="b"/>
                <a:pathLst>
                  <a:path w="2751" h="929" extrusionOk="0">
                    <a:moveTo>
                      <a:pt x="1099" y="0"/>
                    </a:moveTo>
                    <a:cubicBezTo>
                      <a:pt x="771" y="0"/>
                      <a:pt x="476" y="33"/>
                      <a:pt x="286" y="60"/>
                    </a:cubicBezTo>
                    <a:cubicBezTo>
                      <a:pt x="119" y="96"/>
                      <a:pt x="0" y="227"/>
                      <a:pt x="0" y="393"/>
                    </a:cubicBezTo>
                    <a:lnTo>
                      <a:pt x="0" y="762"/>
                    </a:lnTo>
                    <a:cubicBezTo>
                      <a:pt x="0" y="846"/>
                      <a:pt x="72" y="929"/>
                      <a:pt x="167" y="929"/>
                    </a:cubicBezTo>
                    <a:cubicBezTo>
                      <a:pt x="250" y="929"/>
                      <a:pt x="322" y="846"/>
                      <a:pt x="322" y="762"/>
                    </a:cubicBezTo>
                    <a:lnTo>
                      <a:pt x="322" y="393"/>
                    </a:lnTo>
                    <a:cubicBezTo>
                      <a:pt x="322" y="393"/>
                      <a:pt x="322" y="369"/>
                      <a:pt x="345" y="369"/>
                    </a:cubicBezTo>
                    <a:cubicBezTo>
                      <a:pt x="509" y="350"/>
                      <a:pt x="813" y="315"/>
                      <a:pt x="1144" y="315"/>
                    </a:cubicBezTo>
                    <a:cubicBezTo>
                      <a:pt x="1222" y="315"/>
                      <a:pt x="1302" y="317"/>
                      <a:pt x="1381" y="322"/>
                    </a:cubicBezTo>
                    <a:cubicBezTo>
                      <a:pt x="1893" y="358"/>
                      <a:pt x="2250" y="488"/>
                      <a:pt x="2465" y="703"/>
                    </a:cubicBezTo>
                    <a:cubicBezTo>
                      <a:pt x="2494" y="733"/>
                      <a:pt x="2536" y="747"/>
                      <a:pt x="2578" y="747"/>
                    </a:cubicBezTo>
                    <a:cubicBezTo>
                      <a:pt x="2619" y="747"/>
                      <a:pt x="2661" y="733"/>
                      <a:pt x="2691" y="703"/>
                    </a:cubicBezTo>
                    <a:cubicBezTo>
                      <a:pt x="2750" y="643"/>
                      <a:pt x="2750" y="536"/>
                      <a:pt x="2679" y="477"/>
                    </a:cubicBezTo>
                    <a:cubicBezTo>
                      <a:pt x="2297" y="95"/>
                      <a:pt x="1652" y="0"/>
                      <a:pt x="1099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solidFill>
                  <a:srgbClr val="000000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9200;p51">
                <a:extLst>
                  <a:ext uri="{FF2B5EF4-FFF2-40B4-BE49-F238E27FC236}">
                    <a16:creationId xmlns:a16="http://schemas.microsoft.com/office/drawing/2014/main" id="{BC202122-79F0-8FB6-93F7-E838AA9D2AFE}"/>
                  </a:ext>
                </a:extLst>
              </p:cNvPr>
              <p:cNvSpPr/>
              <p:nvPr/>
            </p:nvSpPr>
            <p:spPr>
              <a:xfrm>
                <a:off x="3171144" y="1612033"/>
                <a:ext cx="196694" cy="245613"/>
              </a:xfrm>
              <a:custGeom>
                <a:avLst/>
                <a:gdLst/>
                <a:ahLst/>
                <a:cxnLst/>
                <a:rect l="l" t="t" r="r" b="b"/>
                <a:pathLst>
                  <a:path w="6180" h="7717" extrusionOk="0">
                    <a:moveTo>
                      <a:pt x="4835" y="334"/>
                    </a:moveTo>
                    <a:lnTo>
                      <a:pt x="4835" y="1894"/>
                    </a:lnTo>
                    <a:cubicBezTo>
                      <a:pt x="4835" y="2132"/>
                      <a:pt x="4775" y="2358"/>
                      <a:pt x="4692" y="2561"/>
                    </a:cubicBezTo>
                    <a:cubicBezTo>
                      <a:pt x="4668" y="2585"/>
                      <a:pt x="4668" y="2608"/>
                      <a:pt x="4668" y="2644"/>
                    </a:cubicBezTo>
                    <a:lnTo>
                      <a:pt x="4668" y="3097"/>
                    </a:lnTo>
                    <a:cubicBezTo>
                      <a:pt x="4668" y="3537"/>
                      <a:pt x="4489" y="3930"/>
                      <a:pt x="4180" y="4228"/>
                    </a:cubicBezTo>
                    <a:cubicBezTo>
                      <a:pt x="3900" y="4497"/>
                      <a:pt x="3532" y="4649"/>
                      <a:pt x="3129" y="4649"/>
                    </a:cubicBezTo>
                    <a:cubicBezTo>
                      <a:pt x="3087" y="4649"/>
                      <a:pt x="3044" y="4648"/>
                      <a:pt x="3001" y="4644"/>
                    </a:cubicBezTo>
                    <a:cubicBezTo>
                      <a:pt x="2168" y="4597"/>
                      <a:pt x="1537" y="3894"/>
                      <a:pt x="1537" y="3037"/>
                    </a:cubicBezTo>
                    <a:lnTo>
                      <a:pt x="1537" y="2644"/>
                    </a:lnTo>
                    <a:cubicBezTo>
                      <a:pt x="1537" y="2608"/>
                      <a:pt x="1537" y="2597"/>
                      <a:pt x="1513" y="2561"/>
                    </a:cubicBezTo>
                    <a:cubicBezTo>
                      <a:pt x="1418" y="2358"/>
                      <a:pt x="1370" y="2120"/>
                      <a:pt x="1370" y="1894"/>
                    </a:cubicBezTo>
                    <a:lnTo>
                      <a:pt x="1370" y="1549"/>
                    </a:lnTo>
                    <a:cubicBezTo>
                      <a:pt x="1370" y="882"/>
                      <a:pt x="1918" y="334"/>
                      <a:pt x="2584" y="334"/>
                    </a:cubicBezTo>
                    <a:close/>
                    <a:moveTo>
                      <a:pt x="3954" y="4763"/>
                    </a:moveTo>
                    <a:lnTo>
                      <a:pt x="3954" y="5061"/>
                    </a:lnTo>
                    <a:lnTo>
                      <a:pt x="3096" y="5656"/>
                    </a:lnTo>
                    <a:lnTo>
                      <a:pt x="2215" y="5061"/>
                    </a:lnTo>
                    <a:lnTo>
                      <a:pt x="2215" y="4763"/>
                    </a:lnTo>
                    <a:cubicBezTo>
                      <a:pt x="2441" y="4883"/>
                      <a:pt x="2691" y="4966"/>
                      <a:pt x="2965" y="4978"/>
                    </a:cubicBezTo>
                    <a:lnTo>
                      <a:pt x="3096" y="4978"/>
                    </a:lnTo>
                    <a:cubicBezTo>
                      <a:pt x="3406" y="4978"/>
                      <a:pt x="3704" y="4894"/>
                      <a:pt x="3954" y="4763"/>
                    </a:cubicBezTo>
                    <a:close/>
                    <a:moveTo>
                      <a:pt x="2084" y="5359"/>
                    </a:moveTo>
                    <a:lnTo>
                      <a:pt x="2846" y="5883"/>
                    </a:lnTo>
                    <a:lnTo>
                      <a:pt x="2441" y="6276"/>
                    </a:lnTo>
                    <a:lnTo>
                      <a:pt x="2430" y="6276"/>
                    </a:lnTo>
                    <a:lnTo>
                      <a:pt x="1918" y="5525"/>
                    </a:lnTo>
                    <a:lnTo>
                      <a:pt x="2084" y="5359"/>
                    </a:lnTo>
                    <a:close/>
                    <a:moveTo>
                      <a:pt x="4108" y="5347"/>
                    </a:moveTo>
                    <a:lnTo>
                      <a:pt x="4275" y="5514"/>
                    </a:lnTo>
                    <a:lnTo>
                      <a:pt x="3763" y="6276"/>
                    </a:lnTo>
                    <a:lnTo>
                      <a:pt x="3751" y="6276"/>
                    </a:lnTo>
                    <a:lnTo>
                      <a:pt x="3346" y="5871"/>
                    </a:lnTo>
                    <a:lnTo>
                      <a:pt x="4108" y="5347"/>
                    </a:lnTo>
                    <a:close/>
                    <a:moveTo>
                      <a:pt x="2572" y="1"/>
                    </a:moveTo>
                    <a:cubicBezTo>
                      <a:pt x="1727" y="1"/>
                      <a:pt x="1037" y="692"/>
                      <a:pt x="1037" y="1537"/>
                    </a:cubicBezTo>
                    <a:lnTo>
                      <a:pt x="1037" y="1882"/>
                    </a:lnTo>
                    <a:cubicBezTo>
                      <a:pt x="1037" y="2144"/>
                      <a:pt x="1096" y="2418"/>
                      <a:pt x="1215" y="2668"/>
                    </a:cubicBezTo>
                    <a:lnTo>
                      <a:pt x="1215" y="3025"/>
                    </a:lnTo>
                    <a:cubicBezTo>
                      <a:pt x="1215" y="3620"/>
                      <a:pt x="1489" y="4168"/>
                      <a:pt x="1906" y="4525"/>
                    </a:cubicBezTo>
                    <a:lnTo>
                      <a:pt x="1906" y="5061"/>
                    </a:lnTo>
                    <a:lnTo>
                      <a:pt x="1608" y="5383"/>
                    </a:lnTo>
                    <a:cubicBezTo>
                      <a:pt x="1572" y="5406"/>
                      <a:pt x="1560" y="5454"/>
                      <a:pt x="1560" y="5502"/>
                    </a:cubicBezTo>
                    <a:lnTo>
                      <a:pt x="560" y="5859"/>
                    </a:lnTo>
                    <a:cubicBezTo>
                      <a:pt x="239" y="5978"/>
                      <a:pt x="1" y="6299"/>
                      <a:pt x="1" y="6657"/>
                    </a:cubicBezTo>
                    <a:lnTo>
                      <a:pt x="1" y="7549"/>
                    </a:lnTo>
                    <a:cubicBezTo>
                      <a:pt x="1" y="7645"/>
                      <a:pt x="72" y="7716"/>
                      <a:pt x="167" y="7716"/>
                    </a:cubicBezTo>
                    <a:cubicBezTo>
                      <a:pt x="251" y="7716"/>
                      <a:pt x="322" y="7645"/>
                      <a:pt x="322" y="7549"/>
                    </a:cubicBezTo>
                    <a:lnTo>
                      <a:pt x="322" y="6657"/>
                    </a:lnTo>
                    <a:cubicBezTo>
                      <a:pt x="322" y="6430"/>
                      <a:pt x="465" y="6240"/>
                      <a:pt x="667" y="6168"/>
                    </a:cubicBezTo>
                    <a:lnTo>
                      <a:pt x="1715" y="5775"/>
                    </a:lnTo>
                    <a:lnTo>
                      <a:pt x="2144" y="6430"/>
                    </a:lnTo>
                    <a:cubicBezTo>
                      <a:pt x="2203" y="6526"/>
                      <a:pt x="2287" y="6561"/>
                      <a:pt x="2382" y="6585"/>
                    </a:cubicBezTo>
                    <a:lnTo>
                      <a:pt x="2406" y="6585"/>
                    </a:lnTo>
                    <a:cubicBezTo>
                      <a:pt x="2501" y="6585"/>
                      <a:pt x="2584" y="6549"/>
                      <a:pt x="2644" y="6478"/>
                    </a:cubicBezTo>
                    <a:lnTo>
                      <a:pt x="2918" y="6204"/>
                    </a:lnTo>
                    <a:lnTo>
                      <a:pt x="2918" y="7549"/>
                    </a:lnTo>
                    <a:cubicBezTo>
                      <a:pt x="2918" y="7633"/>
                      <a:pt x="2989" y="7716"/>
                      <a:pt x="3084" y="7716"/>
                    </a:cubicBezTo>
                    <a:cubicBezTo>
                      <a:pt x="3168" y="7716"/>
                      <a:pt x="3239" y="7633"/>
                      <a:pt x="3239" y="7549"/>
                    </a:cubicBezTo>
                    <a:lnTo>
                      <a:pt x="3239" y="6204"/>
                    </a:lnTo>
                    <a:lnTo>
                      <a:pt x="3513" y="6478"/>
                    </a:lnTo>
                    <a:cubicBezTo>
                      <a:pt x="3573" y="6537"/>
                      <a:pt x="3656" y="6585"/>
                      <a:pt x="3751" y="6585"/>
                    </a:cubicBezTo>
                    <a:lnTo>
                      <a:pt x="3775" y="6585"/>
                    </a:lnTo>
                    <a:cubicBezTo>
                      <a:pt x="3882" y="6561"/>
                      <a:pt x="3977" y="6526"/>
                      <a:pt x="4013" y="6430"/>
                    </a:cubicBezTo>
                    <a:lnTo>
                      <a:pt x="4454" y="5775"/>
                    </a:lnTo>
                    <a:lnTo>
                      <a:pt x="5489" y="6168"/>
                    </a:lnTo>
                    <a:cubicBezTo>
                      <a:pt x="5704" y="6240"/>
                      <a:pt x="5835" y="6430"/>
                      <a:pt x="5835" y="6657"/>
                    </a:cubicBezTo>
                    <a:lnTo>
                      <a:pt x="5835" y="7549"/>
                    </a:lnTo>
                    <a:cubicBezTo>
                      <a:pt x="5835" y="7645"/>
                      <a:pt x="5906" y="7716"/>
                      <a:pt x="6001" y="7716"/>
                    </a:cubicBezTo>
                    <a:cubicBezTo>
                      <a:pt x="6085" y="7716"/>
                      <a:pt x="6156" y="7645"/>
                      <a:pt x="6156" y="7549"/>
                    </a:cubicBezTo>
                    <a:lnTo>
                      <a:pt x="6156" y="6657"/>
                    </a:lnTo>
                    <a:cubicBezTo>
                      <a:pt x="6180" y="6311"/>
                      <a:pt x="5954" y="6002"/>
                      <a:pt x="5620" y="5883"/>
                    </a:cubicBezTo>
                    <a:lnTo>
                      <a:pt x="4632" y="5525"/>
                    </a:lnTo>
                    <a:cubicBezTo>
                      <a:pt x="4632" y="5478"/>
                      <a:pt x="4608" y="5442"/>
                      <a:pt x="4585" y="5406"/>
                    </a:cubicBezTo>
                    <a:lnTo>
                      <a:pt x="4287" y="5097"/>
                    </a:lnTo>
                    <a:lnTo>
                      <a:pt x="4287" y="4549"/>
                    </a:lnTo>
                    <a:cubicBezTo>
                      <a:pt x="4311" y="4513"/>
                      <a:pt x="4346" y="4490"/>
                      <a:pt x="4370" y="4466"/>
                    </a:cubicBezTo>
                    <a:cubicBezTo>
                      <a:pt x="4751" y="4109"/>
                      <a:pt x="4966" y="3620"/>
                      <a:pt x="4966" y="3097"/>
                    </a:cubicBezTo>
                    <a:lnTo>
                      <a:pt x="4966" y="2680"/>
                    </a:lnTo>
                    <a:cubicBezTo>
                      <a:pt x="5085" y="2430"/>
                      <a:pt x="5144" y="2180"/>
                      <a:pt x="5144" y="1894"/>
                    </a:cubicBezTo>
                    <a:lnTo>
                      <a:pt x="5144" y="168"/>
                    </a:lnTo>
                    <a:cubicBezTo>
                      <a:pt x="5144" y="72"/>
                      <a:pt x="5073" y="1"/>
                      <a:pt x="4989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solidFill>
                  <a:srgbClr val="000000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9201;p51">
                <a:extLst>
                  <a:ext uri="{FF2B5EF4-FFF2-40B4-BE49-F238E27FC236}">
                    <a16:creationId xmlns:a16="http://schemas.microsoft.com/office/drawing/2014/main" id="{F2670C6F-A946-730B-EF14-02877E96ACD1}"/>
                  </a:ext>
                </a:extLst>
              </p:cNvPr>
              <p:cNvSpPr/>
              <p:nvPr/>
            </p:nvSpPr>
            <p:spPr>
              <a:xfrm>
                <a:off x="3204117" y="1836767"/>
                <a:ext cx="10630" cy="21261"/>
              </a:xfrm>
              <a:custGeom>
                <a:avLst/>
                <a:gdLst/>
                <a:ahLst/>
                <a:cxnLst/>
                <a:rect l="l" t="t" r="r" b="b"/>
                <a:pathLst>
                  <a:path w="334" h="668" extrusionOk="0">
                    <a:moveTo>
                      <a:pt x="167" y="0"/>
                    </a:moveTo>
                    <a:cubicBezTo>
                      <a:pt x="84" y="0"/>
                      <a:pt x="1" y="72"/>
                      <a:pt x="1" y="167"/>
                    </a:cubicBezTo>
                    <a:lnTo>
                      <a:pt x="1" y="500"/>
                    </a:lnTo>
                    <a:cubicBezTo>
                      <a:pt x="1" y="596"/>
                      <a:pt x="84" y="667"/>
                      <a:pt x="167" y="667"/>
                    </a:cubicBezTo>
                    <a:cubicBezTo>
                      <a:pt x="262" y="667"/>
                      <a:pt x="334" y="596"/>
                      <a:pt x="334" y="500"/>
                    </a:cubicBezTo>
                    <a:lnTo>
                      <a:pt x="334" y="167"/>
                    </a:lnTo>
                    <a:cubicBezTo>
                      <a:pt x="334" y="72"/>
                      <a:pt x="262" y="0"/>
                      <a:pt x="167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solidFill>
                  <a:srgbClr val="000000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9202;p51">
                <a:extLst>
                  <a:ext uri="{FF2B5EF4-FFF2-40B4-BE49-F238E27FC236}">
                    <a16:creationId xmlns:a16="http://schemas.microsoft.com/office/drawing/2014/main" id="{BE2242FB-0144-BEDF-C13E-8B1C383C7065}"/>
                  </a:ext>
                </a:extLst>
              </p:cNvPr>
              <p:cNvSpPr/>
              <p:nvPr/>
            </p:nvSpPr>
            <p:spPr>
              <a:xfrm>
                <a:off x="3324616" y="1836767"/>
                <a:ext cx="10280" cy="21261"/>
              </a:xfrm>
              <a:custGeom>
                <a:avLst/>
                <a:gdLst/>
                <a:ahLst/>
                <a:cxnLst/>
                <a:rect l="l" t="t" r="r" b="b"/>
                <a:pathLst>
                  <a:path w="323" h="668" extrusionOk="0">
                    <a:moveTo>
                      <a:pt x="167" y="0"/>
                    </a:moveTo>
                    <a:cubicBezTo>
                      <a:pt x="72" y="0"/>
                      <a:pt x="1" y="72"/>
                      <a:pt x="1" y="167"/>
                    </a:cubicBezTo>
                    <a:lnTo>
                      <a:pt x="1" y="500"/>
                    </a:lnTo>
                    <a:cubicBezTo>
                      <a:pt x="1" y="596"/>
                      <a:pt x="72" y="667"/>
                      <a:pt x="167" y="667"/>
                    </a:cubicBezTo>
                    <a:cubicBezTo>
                      <a:pt x="251" y="667"/>
                      <a:pt x="322" y="596"/>
                      <a:pt x="322" y="500"/>
                    </a:cubicBezTo>
                    <a:lnTo>
                      <a:pt x="322" y="167"/>
                    </a:lnTo>
                    <a:cubicBezTo>
                      <a:pt x="322" y="72"/>
                      <a:pt x="251" y="0"/>
                      <a:pt x="167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solidFill>
                  <a:srgbClr val="000000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9203;p51">
                <a:extLst>
                  <a:ext uri="{FF2B5EF4-FFF2-40B4-BE49-F238E27FC236}">
                    <a16:creationId xmlns:a16="http://schemas.microsoft.com/office/drawing/2014/main" id="{5E25B4C1-903E-336A-95A6-2B6B79CB0605}"/>
                  </a:ext>
                </a:extLst>
              </p:cNvPr>
              <p:cNvSpPr/>
              <p:nvPr/>
            </p:nvSpPr>
            <p:spPr>
              <a:xfrm>
                <a:off x="3122257" y="1508594"/>
                <a:ext cx="294850" cy="278554"/>
              </a:xfrm>
              <a:custGeom>
                <a:avLst/>
                <a:gdLst/>
                <a:ahLst/>
                <a:cxnLst/>
                <a:rect l="l" t="t" r="r" b="b"/>
                <a:pathLst>
                  <a:path w="9264" h="8752" extrusionOk="0">
                    <a:moveTo>
                      <a:pt x="3096" y="584"/>
                    </a:moveTo>
                    <a:lnTo>
                      <a:pt x="3096" y="584"/>
                    </a:lnTo>
                    <a:cubicBezTo>
                      <a:pt x="2858" y="798"/>
                      <a:pt x="2620" y="1060"/>
                      <a:pt x="2430" y="1382"/>
                    </a:cubicBezTo>
                    <a:cubicBezTo>
                      <a:pt x="2299" y="1584"/>
                      <a:pt x="2156" y="1810"/>
                      <a:pt x="2061" y="2048"/>
                    </a:cubicBezTo>
                    <a:lnTo>
                      <a:pt x="1168" y="2048"/>
                    </a:lnTo>
                    <a:cubicBezTo>
                      <a:pt x="1656" y="1394"/>
                      <a:pt x="2322" y="882"/>
                      <a:pt x="3096" y="584"/>
                    </a:cubicBezTo>
                    <a:close/>
                    <a:moveTo>
                      <a:pt x="4466" y="310"/>
                    </a:moveTo>
                    <a:lnTo>
                      <a:pt x="4466" y="2048"/>
                    </a:lnTo>
                    <a:lnTo>
                      <a:pt x="2418" y="2048"/>
                    </a:lnTo>
                    <a:cubicBezTo>
                      <a:pt x="2894" y="1048"/>
                      <a:pt x="3632" y="382"/>
                      <a:pt x="4466" y="310"/>
                    </a:cubicBezTo>
                    <a:close/>
                    <a:moveTo>
                      <a:pt x="4799" y="310"/>
                    </a:moveTo>
                    <a:cubicBezTo>
                      <a:pt x="5644" y="382"/>
                      <a:pt x="6371" y="1048"/>
                      <a:pt x="6847" y="2048"/>
                    </a:cubicBezTo>
                    <a:lnTo>
                      <a:pt x="4799" y="2048"/>
                    </a:lnTo>
                    <a:lnTo>
                      <a:pt x="4799" y="310"/>
                    </a:lnTo>
                    <a:close/>
                    <a:moveTo>
                      <a:pt x="6168" y="608"/>
                    </a:moveTo>
                    <a:cubicBezTo>
                      <a:pt x="6942" y="905"/>
                      <a:pt x="7609" y="1405"/>
                      <a:pt x="8097" y="2060"/>
                    </a:cubicBezTo>
                    <a:lnTo>
                      <a:pt x="7204" y="2060"/>
                    </a:lnTo>
                    <a:cubicBezTo>
                      <a:pt x="7097" y="1810"/>
                      <a:pt x="6966" y="1584"/>
                      <a:pt x="6835" y="1382"/>
                    </a:cubicBezTo>
                    <a:cubicBezTo>
                      <a:pt x="6621" y="1072"/>
                      <a:pt x="6406" y="810"/>
                      <a:pt x="6168" y="608"/>
                    </a:cubicBezTo>
                    <a:close/>
                    <a:moveTo>
                      <a:pt x="1941" y="2382"/>
                    </a:moveTo>
                    <a:cubicBezTo>
                      <a:pt x="1703" y="3013"/>
                      <a:pt x="1560" y="3715"/>
                      <a:pt x="1549" y="4465"/>
                    </a:cubicBezTo>
                    <a:lnTo>
                      <a:pt x="322" y="4465"/>
                    </a:lnTo>
                    <a:cubicBezTo>
                      <a:pt x="358" y="3703"/>
                      <a:pt x="584" y="2989"/>
                      <a:pt x="953" y="2382"/>
                    </a:cubicBezTo>
                    <a:close/>
                    <a:moveTo>
                      <a:pt x="8323" y="2382"/>
                    </a:moveTo>
                    <a:cubicBezTo>
                      <a:pt x="8692" y="2989"/>
                      <a:pt x="8919" y="3703"/>
                      <a:pt x="8942" y="4465"/>
                    </a:cubicBezTo>
                    <a:lnTo>
                      <a:pt x="7728" y="4465"/>
                    </a:lnTo>
                    <a:cubicBezTo>
                      <a:pt x="7692" y="3715"/>
                      <a:pt x="7561" y="3013"/>
                      <a:pt x="7335" y="2382"/>
                    </a:cubicBezTo>
                    <a:close/>
                    <a:moveTo>
                      <a:pt x="1537" y="4787"/>
                    </a:moveTo>
                    <a:cubicBezTo>
                      <a:pt x="1560" y="5466"/>
                      <a:pt x="1668" y="6132"/>
                      <a:pt x="1882" y="6739"/>
                    </a:cubicBezTo>
                    <a:lnTo>
                      <a:pt x="1918" y="6870"/>
                    </a:lnTo>
                    <a:lnTo>
                      <a:pt x="941" y="6870"/>
                    </a:lnTo>
                    <a:cubicBezTo>
                      <a:pt x="572" y="6239"/>
                      <a:pt x="346" y="5525"/>
                      <a:pt x="310" y="4787"/>
                    </a:cubicBezTo>
                    <a:close/>
                    <a:moveTo>
                      <a:pt x="8919" y="4787"/>
                    </a:moveTo>
                    <a:cubicBezTo>
                      <a:pt x="8919" y="5501"/>
                      <a:pt x="8704" y="6204"/>
                      <a:pt x="8347" y="6811"/>
                    </a:cubicBezTo>
                    <a:cubicBezTo>
                      <a:pt x="8335" y="6823"/>
                      <a:pt x="8323" y="6859"/>
                      <a:pt x="8311" y="6870"/>
                    </a:cubicBezTo>
                    <a:lnTo>
                      <a:pt x="7323" y="6870"/>
                    </a:lnTo>
                    <a:lnTo>
                      <a:pt x="7371" y="6739"/>
                    </a:lnTo>
                    <a:cubicBezTo>
                      <a:pt x="7573" y="6120"/>
                      <a:pt x="7680" y="5466"/>
                      <a:pt x="7692" y="4787"/>
                    </a:cubicBezTo>
                    <a:close/>
                    <a:moveTo>
                      <a:pt x="4632" y="1"/>
                    </a:moveTo>
                    <a:cubicBezTo>
                      <a:pt x="3394" y="1"/>
                      <a:pt x="2239" y="477"/>
                      <a:pt x="1358" y="1346"/>
                    </a:cubicBezTo>
                    <a:cubicBezTo>
                      <a:pt x="477" y="2227"/>
                      <a:pt x="1" y="3382"/>
                      <a:pt x="1" y="4620"/>
                    </a:cubicBezTo>
                    <a:cubicBezTo>
                      <a:pt x="1" y="6358"/>
                      <a:pt x="953" y="7930"/>
                      <a:pt x="2501" y="8728"/>
                    </a:cubicBezTo>
                    <a:cubicBezTo>
                      <a:pt x="2537" y="8752"/>
                      <a:pt x="2549" y="8752"/>
                      <a:pt x="2573" y="8752"/>
                    </a:cubicBezTo>
                    <a:cubicBezTo>
                      <a:pt x="2632" y="8752"/>
                      <a:pt x="2692" y="8716"/>
                      <a:pt x="2727" y="8656"/>
                    </a:cubicBezTo>
                    <a:cubicBezTo>
                      <a:pt x="2775" y="8585"/>
                      <a:pt x="2739" y="8478"/>
                      <a:pt x="2656" y="8430"/>
                    </a:cubicBezTo>
                    <a:cubicBezTo>
                      <a:pt x="2061" y="8121"/>
                      <a:pt x="1560" y="7692"/>
                      <a:pt x="1179" y="7180"/>
                    </a:cubicBezTo>
                    <a:lnTo>
                      <a:pt x="2072" y="7180"/>
                    </a:lnTo>
                    <a:cubicBezTo>
                      <a:pt x="2263" y="7632"/>
                      <a:pt x="2513" y="8013"/>
                      <a:pt x="2799" y="8335"/>
                    </a:cubicBezTo>
                    <a:cubicBezTo>
                      <a:pt x="2831" y="8368"/>
                      <a:pt x="2879" y="8386"/>
                      <a:pt x="2924" y="8386"/>
                    </a:cubicBezTo>
                    <a:cubicBezTo>
                      <a:pt x="2962" y="8386"/>
                      <a:pt x="2998" y="8374"/>
                      <a:pt x="3025" y="8347"/>
                    </a:cubicBezTo>
                    <a:cubicBezTo>
                      <a:pt x="3084" y="8287"/>
                      <a:pt x="3096" y="8180"/>
                      <a:pt x="3037" y="8121"/>
                    </a:cubicBezTo>
                    <a:cubicBezTo>
                      <a:pt x="2799" y="7859"/>
                      <a:pt x="2596" y="7537"/>
                      <a:pt x="2430" y="7180"/>
                    </a:cubicBezTo>
                    <a:cubicBezTo>
                      <a:pt x="2501" y="7168"/>
                      <a:pt x="2561" y="7109"/>
                      <a:pt x="2561" y="7025"/>
                    </a:cubicBezTo>
                    <a:cubicBezTo>
                      <a:pt x="2561" y="6930"/>
                      <a:pt x="2489" y="6859"/>
                      <a:pt x="2394" y="6859"/>
                    </a:cubicBezTo>
                    <a:lnTo>
                      <a:pt x="2275" y="6859"/>
                    </a:lnTo>
                    <a:cubicBezTo>
                      <a:pt x="2025" y="6228"/>
                      <a:pt x="1894" y="5513"/>
                      <a:pt x="1882" y="4775"/>
                    </a:cubicBezTo>
                    <a:lnTo>
                      <a:pt x="2061" y="4775"/>
                    </a:lnTo>
                    <a:cubicBezTo>
                      <a:pt x="2144" y="4775"/>
                      <a:pt x="2215" y="4704"/>
                      <a:pt x="2215" y="4608"/>
                    </a:cubicBezTo>
                    <a:cubicBezTo>
                      <a:pt x="2215" y="4513"/>
                      <a:pt x="2144" y="4442"/>
                      <a:pt x="2061" y="4442"/>
                    </a:cubicBezTo>
                    <a:lnTo>
                      <a:pt x="1882" y="4442"/>
                    </a:lnTo>
                    <a:cubicBezTo>
                      <a:pt x="1894" y="3680"/>
                      <a:pt x="2037" y="2965"/>
                      <a:pt x="2275" y="2358"/>
                    </a:cubicBezTo>
                    <a:lnTo>
                      <a:pt x="4478" y="2358"/>
                    </a:lnTo>
                    <a:lnTo>
                      <a:pt x="4478" y="2715"/>
                    </a:lnTo>
                    <a:cubicBezTo>
                      <a:pt x="4478" y="2810"/>
                      <a:pt x="4561" y="2882"/>
                      <a:pt x="4644" y="2882"/>
                    </a:cubicBezTo>
                    <a:cubicBezTo>
                      <a:pt x="4739" y="2882"/>
                      <a:pt x="4811" y="2810"/>
                      <a:pt x="4811" y="2715"/>
                    </a:cubicBezTo>
                    <a:lnTo>
                      <a:pt x="4811" y="2358"/>
                    </a:lnTo>
                    <a:lnTo>
                      <a:pt x="7014" y="2358"/>
                    </a:lnTo>
                    <a:cubicBezTo>
                      <a:pt x="7252" y="2965"/>
                      <a:pt x="7395" y="3680"/>
                      <a:pt x="7418" y="4442"/>
                    </a:cubicBezTo>
                    <a:lnTo>
                      <a:pt x="7204" y="4442"/>
                    </a:lnTo>
                    <a:cubicBezTo>
                      <a:pt x="7121" y="4442"/>
                      <a:pt x="7037" y="4513"/>
                      <a:pt x="7037" y="4608"/>
                    </a:cubicBezTo>
                    <a:cubicBezTo>
                      <a:pt x="7037" y="4704"/>
                      <a:pt x="7121" y="4775"/>
                      <a:pt x="7204" y="4775"/>
                    </a:cubicBezTo>
                    <a:lnTo>
                      <a:pt x="7383" y="4775"/>
                    </a:lnTo>
                    <a:cubicBezTo>
                      <a:pt x="7371" y="5513"/>
                      <a:pt x="7216" y="6228"/>
                      <a:pt x="6978" y="6859"/>
                    </a:cubicBezTo>
                    <a:lnTo>
                      <a:pt x="6859" y="6859"/>
                    </a:lnTo>
                    <a:cubicBezTo>
                      <a:pt x="6775" y="6859"/>
                      <a:pt x="6704" y="6930"/>
                      <a:pt x="6704" y="7025"/>
                    </a:cubicBezTo>
                    <a:cubicBezTo>
                      <a:pt x="6704" y="7109"/>
                      <a:pt x="6764" y="7168"/>
                      <a:pt x="6835" y="7180"/>
                    </a:cubicBezTo>
                    <a:cubicBezTo>
                      <a:pt x="6668" y="7537"/>
                      <a:pt x="6466" y="7859"/>
                      <a:pt x="6228" y="8121"/>
                    </a:cubicBezTo>
                    <a:cubicBezTo>
                      <a:pt x="6168" y="8180"/>
                      <a:pt x="6168" y="8287"/>
                      <a:pt x="6240" y="8347"/>
                    </a:cubicBezTo>
                    <a:cubicBezTo>
                      <a:pt x="6263" y="8371"/>
                      <a:pt x="6311" y="8394"/>
                      <a:pt x="6347" y="8394"/>
                    </a:cubicBezTo>
                    <a:cubicBezTo>
                      <a:pt x="6383" y="8394"/>
                      <a:pt x="6430" y="8371"/>
                      <a:pt x="6466" y="8335"/>
                    </a:cubicBezTo>
                    <a:cubicBezTo>
                      <a:pt x="6740" y="8013"/>
                      <a:pt x="7002" y="7621"/>
                      <a:pt x="7192" y="7180"/>
                    </a:cubicBezTo>
                    <a:lnTo>
                      <a:pt x="8085" y="7180"/>
                    </a:lnTo>
                    <a:cubicBezTo>
                      <a:pt x="7728" y="7656"/>
                      <a:pt x="7299" y="8061"/>
                      <a:pt x="6775" y="8347"/>
                    </a:cubicBezTo>
                    <a:cubicBezTo>
                      <a:pt x="6704" y="8394"/>
                      <a:pt x="6668" y="8490"/>
                      <a:pt x="6716" y="8573"/>
                    </a:cubicBezTo>
                    <a:cubicBezTo>
                      <a:pt x="6749" y="8622"/>
                      <a:pt x="6804" y="8649"/>
                      <a:pt x="6863" y="8649"/>
                    </a:cubicBezTo>
                    <a:cubicBezTo>
                      <a:pt x="6889" y="8649"/>
                      <a:pt x="6916" y="8644"/>
                      <a:pt x="6942" y="8633"/>
                    </a:cubicBezTo>
                    <a:cubicBezTo>
                      <a:pt x="7621" y="8228"/>
                      <a:pt x="8204" y="7644"/>
                      <a:pt x="8621" y="6966"/>
                    </a:cubicBezTo>
                    <a:cubicBezTo>
                      <a:pt x="9038" y="6251"/>
                      <a:pt x="9264" y="5442"/>
                      <a:pt x="9264" y="4608"/>
                    </a:cubicBezTo>
                    <a:cubicBezTo>
                      <a:pt x="9264" y="3382"/>
                      <a:pt x="8788" y="2227"/>
                      <a:pt x="7907" y="1346"/>
                    </a:cubicBezTo>
                    <a:cubicBezTo>
                      <a:pt x="7025" y="477"/>
                      <a:pt x="5871" y="1"/>
                      <a:pt x="4632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solidFill>
                  <a:srgbClr val="000000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632A83CC-8F0A-C664-E959-04E349E17429}"/>
              </a:ext>
            </a:extLst>
          </p:cNvPr>
          <p:cNvGrpSpPr/>
          <p:nvPr/>
        </p:nvGrpSpPr>
        <p:grpSpPr>
          <a:xfrm>
            <a:off x="6915150" y="1695450"/>
            <a:ext cx="1723456" cy="1761871"/>
            <a:chOff x="6757536" y="1525313"/>
            <a:chExt cx="2059068" cy="2059069"/>
          </a:xfrm>
        </p:grpSpPr>
        <p:pic>
          <p:nvPicPr>
            <p:cNvPr id="3" name="Picture 10" descr="Index of /images/flaticon-png/big">
              <a:extLst>
                <a:ext uri="{FF2B5EF4-FFF2-40B4-BE49-F238E27FC236}">
                  <a16:creationId xmlns:a16="http://schemas.microsoft.com/office/drawing/2014/main" id="{233C604B-CE76-36BE-3659-1B24BA976E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57536" y="1525313"/>
              <a:ext cx="2059068" cy="20590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CB757104-6508-17EB-38C3-1DA95E69571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812732" y="1835608"/>
              <a:ext cx="1962462" cy="1194917"/>
            </a:xfrm>
            <a:prstGeom prst="roundRect">
              <a:avLst>
                <a:gd name="adj" fmla="val 3202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/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Roles y Permisos</a:t>
            </a:r>
            <a:endParaRPr dirty="0"/>
          </a:p>
        </p:txBody>
      </p:sp>
      <p:sp>
        <p:nvSpPr>
          <p:cNvPr id="437" name="Rectángulo 436">
            <a:extLst>
              <a:ext uri="{FF2B5EF4-FFF2-40B4-BE49-F238E27FC236}">
                <a16:creationId xmlns:a16="http://schemas.microsoft.com/office/drawing/2014/main" id="{F10EF68F-A68E-0A97-F23F-28B1BD447800}"/>
              </a:ext>
            </a:extLst>
          </p:cNvPr>
          <p:cNvSpPr/>
          <p:nvPr/>
        </p:nvSpPr>
        <p:spPr>
          <a:xfrm>
            <a:off x="1190474" y="1435100"/>
            <a:ext cx="1685037" cy="54247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latin typeface="Fira Sans Extra Condensed" panose="020B0503050000020004" pitchFamily="34" charset="0"/>
              </a:rPr>
              <a:t>Encargado de compras</a:t>
            </a:r>
            <a:endParaRPr lang="es-PE" sz="1600" dirty="0">
              <a:latin typeface="Fira Sans Extra Condensed" panose="020B0503050000020004" pitchFamily="34" charset="0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291200BE-4C0C-6AEA-B2F2-51388AA149FE}"/>
              </a:ext>
            </a:extLst>
          </p:cNvPr>
          <p:cNvSpPr/>
          <p:nvPr/>
        </p:nvSpPr>
        <p:spPr>
          <a:xfrm>
            <a:off x="1186282" y="2629799"/>
            <a:ext cx="1685037" cy="54247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latin typeface="Fira Sans Extra Condensed" panose="020B0503050000020004" pitchFamily="34" charset="0"/>
              </a:rPr>
              <a:t>Encargado de almacén</a:t>
            </a:r>
            <a:endParaRPr lang="es-PE" sz="1600" dirty="0">
              <a:latin typeface="Fira Sans Extra Condensed" panose="020B0503050000020004" pitchFamily="34" charset="0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2342EC2C-F481-FB98-5157-9BA15E7CF58C}"/>
              </a:ext>
            </a:extLst>
          </p:cNvPr>
          <p:cNvSpPr/>
          <p:nvPr/>
        </p:nvSpPr>
        <p:spPr>
          <a:xfrm>
            <a:off x="1186281" y="3824498"/>
            <a:ext cx="1685037" cy="54247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latin typeface="Fira Sans Extra Condensed" panose="020B0503050000020004" pitchFamily="34" charset="0"/>
              </a:rPr>
              <a:t>Encargado de devolución</a:t>
            </a:r>
            <a:endParaRPr lang="es-PE" sz="1600" dirty="0">
              <a:latin typeface="Fira Sans Extra Condensed" panose="020B05030500000200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A6FDE88-134E-2CB8-D21C-A1FDE97813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725" y="944337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FF3BD011-9B21-403B-38BB-DFB1A914BC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5618" y="2245398"/>
            <a:ext cx="1311275" cy="131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A1227EB0-398E-D861-4DF3-0EEC04D571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3440097"/>
            <a:ext cx="1311275" cy="131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upo 7">
            <a:extLst>
              <a:ext uri="{FF2B5EF4-FFF2-40B4-BE49-F238E27FC236}">
                <a16:creationId xmlns:a16="http://schemas.microsoft.com/office/drawing/2014/main" id="{4D6790EC-97A6-2026-334A-4D964A332771}"/>
              </a:ext>
            </a:extLst>
          </p:cNvPr>
          <p:cNvGrpSpPr/>
          <p:nvPr/>
        </p:nvGrpSpPr>
        <p:grpSpPr>
          <a:xfrm>
            <a:off x="6446480" y="345197"/>
            <a:ext cx="1388110" cy="514606"/>
            <a:chOff x="6550478" y="202264"/>
            <a:chExt cx="1388110" cy="514606"/>
          </a:xfrm>
        </p:grpSpPr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7DDF18BF-A235-2299-51CC-318A10982EE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50478" y="202264"/>
              <a:ext cx="1318778" cy="350259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/>
          </p:spPr>
        </p:pic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A7C8F641-1346-B5CC-04F7-1928FE92894E}"/>
                </a:ext>
              </a:extLst>
            </p:cNvPr>
            <p:cNvSpPr/>
            <p:nvPr/>
          </p:nvSpPr>
          <p:spPr>
            <a:xfrm>
              <a:off x="6685368" y="572225"/>
              <a:ext cx="1253220" cy="12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800" dirty="0">
                  <a:solidFill>
                    <a:srgbClr val="000000"/>
                  </a:solidFill>
                </a:rPr>
                <a:t>laravest.com</a:t>
              </a:r>
              <a:endParaRPr lang="es-PE" sz="800" dirty="0">
                <a:solidFill>
                  <a:srgbClr val="000000"/>
                </a:solidFill>
              </a:endParaRPr>
            </a:p>
          </p:txBody>
        </p:sp>
        <p:grpSp>
          <p:nvGrpSpPr>
            <p:cNvPr id="11" name="Google Shape;9198;p51">
              <a:extLst>
                <a:ext uri="{FF2B5EF4-FFF2-40B4-BE49-F238E27FC236}">
                  <a16:creationId xmlns:a16="http://schemas.microsoft.com/office/drawing/2014/main" id="{C9EF5DA4-7904-25B1-6DE8-6D3E7110B6B7}"/>
                </a:ext>
              </a:extLst>
            </p:cNvPr>
            <p:cNvGrpSpPr/>
            <p:nvPr/>
          </p:nvGrpSpPr>
          <p:grpSpPr>
            <a:xfrm>
              <a:off x="6807462" y="553579"/>
              <a:ext cx="147520" cy="163291"/>
              <a:chOff x="3122257" y="1508594"/>
              <a:chExt cx="294850" cy="349434"/>
            </a:xfrm>
          </p:grpSpPr>
          <p:sp>
            <p:nvSpPr>
              <p:cNvPr id="12" name="Google Shape;9199;p51">
                <a:extLst>
                  <a:ext uri="{FF2B5EF4-FFF2-40B4-BE49-F238E27FC236}">
                    <a16:creationId xmlns:a16="http://schemas.microsoft.com/office/drawing/2014/main" id="{4BD96FE0-2B4A-10EF-3288-5D57A4B67A01}"/>
                  </a:ext>
                </a:extLst>
              </p:cNvPr>
              <p:cNvSpPr/>
              <p:nvPr/>
            </p:nvSpPr>
            <p:spPr>
              <a:xfrm>
                <a:off x="3226110" y="1659042"/>
                <a:ext cx="87557" cy="29568"/>
              </a:xfrm>
              <a:custGeom>
                <a:avLst/>
                <a:gdLst/>
                <a:ahLst/>
                <a:cxnLst/>
                <a:rect l="l" t="t" r="r" b="b"/>
                <a:pathLst>
                  <a:path w="2751" h="929" extrusionOk="0">
                    <a:moveTo>
                      <a:pt x="1099" y="0"/>
                    </a:moveTo>
                    <a:cubicBezTo>
                      <a:pt x="771" y="0"/>
                      <a:pt x="476" y="33"/>
                      <a:pt x="286" y="60"/>
                    </a:cubicBezTo>
                    <a:cubicBezTo>
                      <a:pt x="119" y="96"/>
                      <a:pt x="0" y="227"/>
                      <a:pt x="0" y="393"/>
                    </a:cubicBezTo>
                    <a:lnTo>
                      <a:pt x="0" y="762"/>
                    </a:lnTo>
                    <a:cubicBezTo>
                      <a:pt x="0" y="846"/>
                      <a:pt x="72" y="929"/>
                      <a:pt x="167" y="929"/>
                    </a:cubicBezTo>
                    <a:cubicBezTo>
                      <a:pt x="250" y="929"/>
                      <a:pt x="322" y="846"/>
                      <a:pt x="322" y="762"/>
                    </a:cubicBezTo>
                    <a:lnTo>
                      <a:pt x="322" y="393"/>
                    </a:lnTo>
                    <a:cubicBezTo>
                      <a:pt x="322" y="393"/>
                      <a:pt x="322" y="369"/>
                      <a:pt x="345" y="369"/>
                    </a:cubicBezTo>
                    <a:cubicBezTo>
                      <a:pt x="509" y="350"/>
                      <a:pt x="813" y="315"/>
                      <a:pt x="1144" y="315"/>
                    </a:cubicBezTo>
                    <a:cubicBezTo>
                      <a:pt x="1222" y="315"/>
                      <a:pt x="1302" y="317"/>
                      <a:pt x="1381" y="322"/>
                    </a:cubicBezTo>
                    <a:cubicBezTo>
                      <a:pt x="1893" y="358"/>
                      <a:pt x="2250" y="488"/>
                      <a:pt x="2465" y="703"/>
                    </a:cubicBezTo>
                    <a:cubicBezTo>
                      <a:pt x="2494" y="733"/>
                      <a:pt x="2536" y="747"/>
                      <a:pt x="2578" y="747"/>
                    </a:cubicBezTo>
                    <a:cubicBezTo>
                      <a:pt x="2619" y="747"/>
                      <a:pt x="2661" y="733"/>
                      <a:pt x="2691" y="703"/>
                    </a:cubicBezTo>
                    <a:cubicBezTo>
                      <a:pt x="2750" y="643"/>
                      <a:pt x="2750" y="536"/>
                      <a:pt x="2679" y="477"/>
                    </a:cubicBezTo>
                    <a:cubicBezTo>
                      <a:pt x="2297" y="95"/>
                      <a:pt x="1652" y="0"/>
                      <a:pt x="1099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solidFill>
                  <a:srgbClr val="000000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9200;p51">
                <a:extLst>
                  <a:ext uri="{FF2B5EF4-FFF2-40B4-BE49-F238E27FC236}">
                    <a16:creationId xmlns:a16="http://schemas.microsoft.com/office/drawing/2014/main" id="{F67F6555-DCE7-CA35-6F53-027FF6DA7FD7}"/>
                  </a:ext>
                </a:extLst>
              </p:cNvPr>
              <p:cNvSpPr/>
              <p:nvPr/>
            </p:nvSpPr>
            <p:spPr>
              <a:xfrm>
                <a:off x="3171144" y="1612033"/>
                <a:ext cx="196694" cy="245613"/>
              </a:xfrm>
              <a:custGeom>
                <a:avLst/>
                <a:gdLst/>
                <a:ahLst/>
                <a:cxnLst/>
                <a:rect l="l" t="t" r="r" b="b"/>
                <a:pathLst>
                  <a:path w="6180" h="7717" extrusionOk="0">
                    <a:moveTo>
                      <a:pt x="4835" y="334"/>
                    </a:moveTo>
                    <a:lnTo>
                      <a:pt x="4835" y="1894"/>
                    </a:lnTo>
                    <a:cubicBezTo>
                      <a:pt x="4835" y="2132"/>
                      <a:pt x="4775" y="2358"/>
                      <a:pt x="4692" y="2561"/>
                    </a:cubicBezTo>
                    <a:cubicBezTo>
                      <a:pt x="4668" y="2585"/>
                      <a:pt x="4668" y="2608"/>
                      <a:pt x="4668" y="2644"/>
                    </a:cubicBezTo>
                    <a:lnTo>
                      <a:pt x="4668" y="3097"/>
                    </a:lnTo>
                    <a:cubicBezTo>
                      <a:pt x="4668" y="3537"/>
                      <a:pt x="4489" y="3930"/>
                      <a:pt x="4180" y="4228"/>
                    </a:cubicBezTo>
                    <a:cubicBezTo>
                      <a:pt x="3900" y="4497"/>
                      <a:pt x="3532" y="4649"/>
                      <a:pt x="3129" y="4649"/>
                    </a:cubicBezTo>
                    <a:cubicBezTo>
                      <a:pt x="3087" y="4649"/>
                      <a:pt x="3044" y="4648"/>
                      <a:pt x="3001" y="4644"/>
                    </a:cubicBezTo>
                    <a:cubicBezTo>
                      <a:pt x="2168" y="4597"/>
                      <a:pt x="1537" y="3894"/>
                      <a:pt x="1537" y="3037"/>
                    </a:cubicBezTo>
                    <a:lnTo>
                      <a:pt x="1537" y="2644"/>
                    </a:lnTo>
                    <a:cubicBezTo>
                      <a:pt x="1537" y="2608"/>
                      <a:pt x="1537" y="2597"/>
                      <a:pt x="1513" y="2561"/>
                    </a:cubicBezTo>
                    <a:cubicBezTo>
                      <a:pt x="1418" y="2358"/>
                      <a:pt x="1370" y="2120"/>
                      <a:pt x="1370" y="1894"/>
                    </a:cubicBezTo>
                    <a:lnTo>
                      <a:pt x="1370" y="1549"/>
                    </a:lnTo>
                    <a:cubicBezTo>
                      <a:pt x="1370" y="882"/>
                      <a:pt x="1918" y="334"/>
                      <a:pt x="2584" y="334"/>
                    </a:cubicBezTo>
                    <a:close/>
                    <a:moveTo>
                      <a:pt x="3954" y="4763"/>
                    </a:moveTo>
                    <a:lnTo>
                      <a:pt x="3954" y="5061"/>
                    </a:lnTo>
                    <a:lnTo>
                      <a:pt x="3096" y="5656"/>
                    </a:lnTo>
                    <a:lnTo>
                      <a:pt x="2215" y="5061"/>
                    </a:lnTo>
                    <a:lnTo>
                      <a:pt x="2215" y="4763"/>
                    </a:lnTo>
                    <a:cubicBezTo>
                      <a:pt x="2441" y="4883"/>
                      <a:pt x="2691" y="4966"/>
                      <a:pt x="2965" y="4978"/>
                    </a:cubicBezTo>
                    <a:lnTo>
                      <a:pt x="3096" y="4978"/>
                    </a:lnTo>
                    <a:cubicBezTo>
                      <a:pt x="3406" y="4978"/>
                      <a:pt x="3704" y="4894"/>
                      <a:pt x="3954" y="4763"/>
                    </a:cubicBezTo>
                    <a:close/>
                    <a:moveTo>
                      <a:pt x="2084" y="5359"/>
                    </a:moveTo>
                    <a:lnTo>
                      <a:pt x="2846" y="5883"/>
                    </a:lnTo>
                    <a:lnTo>
                      <a:pt x="2441" y="6276"/>
                    </a:lnTo>
                    <a:lnTo>
                      <a:pt x="2430" y="6276"/>
                    </a:lnTo>
                    <a:lnTo>
                      <a:pt x="1918" y="5525"/>
                    </a:lnTo>
                    <a:lnTo>
                      <a:pt x="2084" y="5359"/>
                    </a:lnTo>
                    <a:close/>
                    <a:moveTo>
                      <a:pt x="4108" y="5347"/>
                    </a:moveTo>
                    <a:lnTo>
                      <a:pt x="4275" y="5514"/>
                    </a:lnTo>
                    <a:lnTo>
                      <a:pt x="3763" y="6276"/>
                    </a:lnTo>
                    <a:lnTo>
                      <a:pt x="3751" y="6276"/>
                    </a:lnTo>
                    <a:lnTo>
                      <a:pt x="3346" y="5871"/>
                    </a:lnTo>
                    <a:lnTo>
                      <a:pt x="4108" y="5347"/>
                    </a:lnTo>
                    <a:close/>
                    <a:moveTo>
                      <a:pt x="2572" y="1"/>
                    </a:moveTo>
                    <a:cubicBezTo>
                      <a:pt x="1727" y="1"/>
                      <a:pt x="1037" y="692"/>
                      <a:pt x="1037" y="1537"/>
                    </a:cubicBezTo>
                    <a:lnTo>
                      <a:pt x="1037" y="1882"/>
                    </a:lnTo>
                    <a:cubicBezTo>
                      <a:pt x="1037" y="2144"/>
                      <a:pt x="1096" y="2418"/>
                      <a:pt x="1215" y="2668"/>
                    </a:cubicBezTo>
                    <a:lnTo>
                      <a:pt x="1215" y="3025"/>
                    </a:lnTo>
                    <a:cubicBezTo>
                      <a:pt x="1215" y="3620"/>
                      <a:pt x="1489" y="4168"/>
                      <a:pt x="1906" y="4525"/>
                    </a:cubicBezTo>
                    <a:lnTo>
                      <a:pt x="1906" y="5061"/>
                    </a:lnTo>
                    <a:lnTo>
                      <a:pt x="1608" y="5383"/>
                    </a:lnTo>
                    <a:cubicBezTo>
                      <a:pt x="1572" y="5406"/>
                      <a:pt x="1560" y="5454"/>
                      <a:pt x="1560" y="5502"/>
                    </a:cubicBezTo>
                    <a:lnTo>
                      <a:pt x="560" y="5859"/>
                    </a:lnTo>
                    <a:cubicBezTo>
                      <a:pt x="239" y="5978"/>
                      <a:pt x="1" y="6299"/>
                      <a:pt x="1" y="6657"/>
                    </a:cubicBezTo>
                    <a:lnTo>
                      <a:pt x="1" y="7549"/>
                    </a:lnTo>
                    <a:cubicBezTo>
                      <a:pt x="1" y="7645"/>
                      <a:pt x="72" y="7716"/>
                      <a:pt x="167" y="7716"/>
                    </a:cubicBezTo>
                    <a:cubicBezTo>
                      <a:pt x="251" y="7716"/>
                      <a:pt x="322" y="7645"/>
                      <a:pt x="322" y="7549"/>
                    </a:cubicBezTo>
                    <a:lnTo>
                      <a:pt x="322" y="6657"/>
                    </a:lnTo>
                    <a:cubicBezTo>
                      <a:pt x="322" y="6430"/>
                      <a:pt x="465" y="6240"/>
                      <a:pt x="667" y="6168"/>
                    </a:cubicBezTo>
                    <a:lnTo>
                      <a:pt x="1715" y="5775"/>
                    </a:lnTo>
                    <a:lnTo>
                      <a:pt x="2144" y="6430"/>
                    </a:lnTo>
                    <a:cubicBezTo>
                      <a:pt x="2203" y="6526"/>
                      <a:pt x="2287" y="6561"/>
                      <a:pt x="2382" y="6585"/>
                    </a:cubicBezTo>
                    <a:lnTo>
                      <a:pt x="2406" y="6585"/>
                    </a:lnTo>
                    <a:cubicBezTo>
                      <a:pt x="2501" y="6585"/>
                      <a:pt x="2584" y="6549"/>
                      <a:pt x="2644" y="6478"/>
                    </a:cubicBezTo>
                    <a:lnTo>
                      <a:pt x="2918" y="6204"/>
                    </a:lnTo>
                    <a:lnTo>
                      <a:pt x="2918" y="7549"/>
                    </a:lnTo>
                    <a:cubicBezTo>
                      <a:pt x="2918" y="7633"/>
                      <a:pt x="2989" y="7716"/>
                      <a:pt x="3084" y="7716"/>
                    </a:cubicBezTo>
                    <a:cubicBezTo>
                      <a:pt x="3168" y="7716"/>
                      <a:pt x="3239" y="7633"/>
                      <a:pt x="3239" y="7549"/>
                    </a:cubicBezTo>
                    <a:lnTo>
                      <a:pt x="3239" y="6204"/>
                    </a:lnTo>
                    <a:lnTo>
                      <a:pt x="3513" y="6478"/>
                    </a:lnTo>
                    <a:cubicBezTo>
                      <a:pt x="3573" y="6537"/>
                      <a:pt x="3656" y="6585"/>
                      <a:pt x="3751" y="6585"/>
                    </a:cubicBezTo>
                    <a:lnTo>
                      <a:pt x="3775" y="6585"/>
                    </a:lnTo>
                    <a:cubicBezTo>
                      <a:pt x="3882" y="6561"/>
                      <a:pt x="3977" y="6526"/>
                      <a:pt x="4013" y="6430"/>
                    </a:cubicBezTo>
                    <a:lnTo>
                      <a:pt x="4454" y="5775"/>
                    </a:lnTo>
                    <a:lnTo>
                      <a:pt x="5489" y="6168"/>
                    </a:lnTo>
                    <a:cubicBezTo>
                      <a:pt x="5704" y="6240"/>
                      <a:pt x="5835" y="6430"/>
                      <a:pt x="5835" y="6657"/>
                    </a:cubicBezTo>
                    <a:lnTo>
                      <a:pt x="5835" y="7549"/>
                    </a:lnTo>
                    <a:cubicBezTo>
                      <a:pt x="5835" y="7645"/>
                      <a:pt x="5906" y="7716"/>
                      <a:pt x="6001" y="7716"/>
                    </a:cubicBezTo>
                    <a:cubicBezTo>
                      <a:pt x="6085" y="7716"/>
                      <a:pt x="6156" y="7645"/>
                      <a:pt x="6156" y="7549"/>
                    </a:cubicBezTo>
                    <a:lnTo>
                      <a:pt x="6156" y="6657"/>
                    </a:lnTo>
                    <a:cubicBezTo>
                      <a:pt x="6180" y="6311"/>
                      <a:pt x="5954" y="6002"/>
                      <a:pt x="5620" y="5883"/>
                    </a:cubicBezTo>
                    <a:lnTo>
                      <a:pt x="4632" y="5525"/>
                    </a:lnTo>
                    <a:cubicBezTo>
                      <a:pt x="4632" y="5478"/>
                      <a:pt x="4608" y="5442"/>
                      <a:pt x="4585" y="5406"/>
                    </a:cubicBezTo>
                    <a:lnTo>
                      <a:pt x="4287" y="5097"/>
                    </a:lnTo>
                    <a:lnTo>
                      <a:pt x="4287" y="4549"/>
                    </a:lnTo>
                    <a:cubicBezTo>
                      <a:pt x="4311" y="4513"/>
                      <a:pt x="4346" y="4490"/>
                      <a:pt x="4370" y="4466"/>
                    </a:cubicBezTo>
                    <a:cubicBezTo>
                      <a:pt x="4751" y="4109"/>
                      <a:pt x="4966" y="3620"/>
                      <a:pt x="4966" y="3097"/>
                    </a:cubicBezTo>
                    <a:lnTo>
                      <a:pt x="4966" y="2680"/>
                    </a:lnTo>
                    <a:cubicBezTo>
                      <a:pt x="5085" y="2430"/>
                      <a:pt x="5144" y="2180"/>
                      <a:pt x="5144" y="1894"/>
                    </a:cubicBezTo>
                    <a:lnTo>
                      <a:pt x="5144" y="168"/>
                    </a:lnTo>
                    <a:cubicBezTo>
                      <a:pt x="5144" y="72"/>
                      <a:pt x="5073" y="1"/>
                      <a:pt x="4989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solidFill>
                  <a:srgbClr val="000000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9201;p51">
                <a:extLst>
                  <a:ext uri="{FF2B5EF4-FFF2-40B4-BE49-F238E27FC236}">
                    <a16:creationId xmlns:a16="http://schemas.microsoft.com/office/drawing/2014/main" id="{F125439D-4129-CCFF-60C2-57A87C0064F9}"/>
                  </a:ext>
                </a:extLst>
              </p:cNvPr>
              <p:cNvSpPr/>
              <p:nvPr/>
            </p:nvSpPr>
            <p:spPr>
              <a:xfrm>
                <a:off x="3204117" y="1836767"/>
                <a:ext cx="10630" cy="21261"/>
              </a:xfrm>
              <a:custGeom>
                <a:avLst/>
                <a:gdLst/>
                <a:ahLst/>
                <a:cxnLst/>
                <a:rect l="l" t="t" r="r" b="b"/>
                <a:pathLst>
                  <a:path w="334" h="668" extrusionOk="0">
                    <a:moveTo>
                      <a:pt x="167" y="0"/>
                    </a:moveTo>
                    <a:cubicBezTo>
                      <a:pt x="84" y="0"/>
                      <a:pt x="1" y="72"/>
                      <a:pt x="1" y="167"/>
                    </a:cubicBezTo>
                    <a:lnTo>
                      <a:pt x="1" y="500"/>
                    </a:lnTo>
                    <a:cubicBezTo>
                      <a:pt x="1" y="596"/>
                      <a:pt x="84" y="667"/>
                      <a:pt x="167" y="667"/>
                    </a:cubicBezTo>
                    <a:cubicBezTo>
                      <a:pt x="262" y="667"/>
                      <a:pt x="334" y="596"/>
                      <a:pt x="334" y="500"/>
                    </a:cubicBezTo>
                    <a:lnTo>
                      <a:pt x="334" y="167"/>
                    </a:lnTo>
                    <a:cubicBezTo>
                      <a:pt x="334" y="72"/>
                      <a:pt x="262" y="0"/>
                      <a:pt x="167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solidFill>
                  <a:srgbClr val="000000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9202;p51">
                <a:extLst>
                  <a:ext uri="{FF2B5EF4-FFF2-40B4-BE49-F238E27FC236}">
                    <a16:creationId xmlns:a16="http://schemas.microsoft.com/office/drawing/2014/main" id="{400ADA30-6AF4-4C70-95FB-0BCC0A6544BD}"/>
                  </a:ext>
                </a:extLst>
              </p:cNvPr>
              <p:cNvSpPr/>
              <p:nvPr/>
            </p:nvSpPr>
            <p:spPr>
              <a:xfrm>
                <a:off x="3324616" y="1836767"/>
                <a:ext cx="10280" cy="21261"/>
              </a:xfrm>
              <a:custGeom>
                <a:avLst/>
                <a:gdLst/>
                <a:ahLst/>
                <a:cxnLst/>
                <a:rect l="l" t="t" r="r" b="b"/>
                <a:pathLst>
                  <a:path w="323" h="668" extrusionOk="0">
                    <a:moveTo>
                      <a:pt x="167" y="0"/>
                    </a:moveTo>
                    <a:cubicBezTo>
                      <a:pt x="72" y="0"/>
                      <a:pt x="1" y="72"/>
                      <a:pt x="1" y="167"/>
                    </a:cubicBezTo>
                    <a:lnTo>
                      <a:pt x="1" y="500"/>
                    </a:lnTo>
                    <a:cubicBezTo>
                      <a:pt x="1" y="596"/>
                      <a:pt x="72" y="667"/>
                      <a:pt x="167" y="667"/>
                    </a:cubicBezTo>
                    <a:cubicBezTo>
                      <a:pt x="251" y="667"/>
                      <a:pt x="322" y="596"/>
                      <a:pt x="322" y="500"/>
                    </a:cubicBezTo>
                    <a:lnTo>
                      <a:pt x="322" y="167"/>
                    </a:lnTo>
                    <a:cubicBezTo>
                      <a:pt x="322" y="72"/>
                      <a:pt x="251" y="0"/>
                      <a:pt x="167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solidFill>
                  <a:srgbClr val="000000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9203;p51">
                <a:extLst>
                  <a:ext uri="{FF2B5EF4-FFF2-40B4-BE49-F238E27FC236}">
                    <a16:creationId xmlns:a16="http://schemas.microsoft.com/office/drawing/2014/main" id="{6DFA6CBC-E95E-4724-F501-42A08FFA0321}"/>
                  </a:ext>
                </a:extLst>
              </p:cNvPr>
              <p:cNvSpPr/>
              <p:nvPr/>
            </p:nvSpPr>
            <p:spPr>
              <a:xfrm>
                <a:off x="3122257" y="1508594"/>
                <a:ext cx="294850" cy="278554"/>
              </a:xfrm>
              <a:custGeom>
                <a:avLst/>
                <a:gdLst/>
                <a:ahLst/>
                <a:cxnLst/>
                <a:rect l="l" t="t" r="r" b="b"/>
                <a:pathLst>
                  <a:path w="9264" h="8752" extrusionOk="0">
                    <a:moveTo>
                      <a:pt x="3096" y="584"/>
                    </a:moveTo>
                    <a:lnTo>
                      <a:pt x="3096" y="584"/>
                    </a:lnTo>
                    <a:cubicBezTo>
                      <a:pt x="2858" y="798"/>
                      <a:pt x="2620" y="1060"/>
                      <a:pt x="2430" y="1382"/>
                    </a:cubicBezTo>
                    <a:cubicBezTo>
                      <a:pt x="2299" y="1584"/>
                      <a:pt x="2156" y="1810"/>
                      <a:pt x="2061" y="2048"/>
                    </a:cubicBezTo>
                    <a:lnTo>
                      <a:pt x="1168" y="2048"/>
                    </a:lnTo>
                    <a:cubicBezTo>
                      <a:pt x="1656" y="1394"/>
                      <a:pt x="2322" y="882"/>
                      <a:pt x="3096" y="584"/>
                    </a:cubicBezTo>
                    <a:close/>
                    <a:moveTo>
                      <a:pt x="4466" y="310"/>
                    </a:moveTo>
                    <a:lnTo>
                      <a:pt x="4466" y="2048"/>
                    </a:lnTo>
                    <a:lnTo>
                      <a:pt x="2418" y="2048"/>
                    </a:lnTo>
                    <a:cubicBezTo>
                      <a:pt x="2894" y="1048"/>
                      <a:pt x="3632" y="382"/>
                      <a:pt x="4466" y="310"/>
                    </a:cubicBezTo>
                    <a:close/>
                    <a:moveTo>
                      <a:pt x="4799" y="310"/>
                    </a:moveTo>
                    <a:cubicBezTo>
                      <a:pt x="5644" y="382"/>
                      <a:pt x="6371" y="1048"/>
                      <a:pt x="6847" y="2048"/>
                    </a:cubicBezTo>
                    <a:lnTo>
                      <a:pt x="4799" y="2048"/>
                    </a:lnTo>
                    <a:lnTo>
                      <a:pt x="4799" y="310"/>
                    </a:lnTo>
                    <a:close/>
                    <a:moveTo>
                      <a:pt x="6168" y="608"/>
                    </a:moveTo>
                    <a:cubicBezTo>
                      <a:pt x="6942" y="905"/>
                      <a:pt x="7609" y="1405"/>
                      <a:pt x="8097" y="2060"/>
                    </a:cubicBezTo>
                    <a:lnTo>
                      <a:pt x="7204" y="2060"/>
                    </a:lnTo>
                    <a:cubicBezTo>
                      <a:pt x="7097" y="1810"/>
                      <a:pt x="6966" y="1584"/>
                      <a:pt x="6835" y="1382"/>
                    </a:cubicBezTo>
                    <a:cubicBezTo>
                      <a:pt x="6621" y="1072"/>
                      <a:pt x="6406" y="810"/>
                      <a:pt x="6168" y="608"/>
                    </a:cubicBezTo>
                    <a:close/>
                    <a:moveTo>
                      <a:pt x="1941" y="2382"/>
                    </a:moveTo>
                    <a:cubicBezTo>
                      <a:pt x="1703" y="3013"/>
                      <a:pt x="1560" y="3715"/>
                      <a:pt x="1549" y="4465"/>
                    </a:cubicBezTo>
                    <a:lnTo>
                      <a:pt x="322" y="4465"/>
                    </a:lnTo>
                    <a:cubicBezTo>
                      <a:pt x="358" y="3703"/>
                      <a:pt x="584" y="2989"/>
                      <a:pt x="953" y="2382"/>
                    </a:cubicBezTo>
                    <a:close/>
                    <a:moveTo>
                      <a:pt x="8323" y="2382"/>
                    </a:moveTo>
                    <a:cubicBezTo>
                      <a:pt x="8692" y="2989"/>
                      <a:pt x="8919" y="3703"/>
                      <a:pt x="8942" y="4465"/>
                    </a:cubicBezTo>
                    <a:lnTo>
                      <a:pt x="7728" y="4465"/>
                    </a:lnTo>
                    <a:cubicBezTo>
                      <a:pt x="7692" y="3715"/>
                      <a:pt x="7561" y="3013"/>
                      <a:pt x="7335" y="2382"/>
                    </a:cubicBezTo>
                    <a:close/>
                    <a:moveTo>
                      <a:pt x="1537" y="4787"/>
                    </a:moveTo>
                    <a:cubicBezTo>
                      <a:pt x="1560" y="5466"/>
                      <a:pt x="1668" y="6132"/>
                      <a:pt x="1882" y="6739"/>
                    </a:cubicBezTo>
                    <a:lnTo>
                      <a:pt x="1918" y="6870"/>
                    </a:lnTo>
                    <a:lnTo>
                      <a:pt x="941" y="6870"/>
                    </a:lnTo>
                    <a:cubicBezTo>
                      <a:pt x="572" y="6239"/>
                      <a:pt x="346" y="5525"/>
                      <a:pt x="310" y="4787"/>
                    </a:cubicBezTo>
                    <a:close/>
                    <a:moveTo>
                      <a:pt x="8919" y="4787"/>
                    </a:moveTo>
                    <a:cubicBezTo>
                      <a:pt x="8919" y="5501"/>
                      <a:pt x="8704" y="6204"/>
                      <a:pt x="8347" y="6811"/>
                    </a:cubicBezTo>
                    <a:cubicBezTo>
                      <a:pt x="8335" y="6823"/>
                      <a:pt x="8323" y="6859"/>
                      <a:pt x="8311" y="6870"/>
                    </a:cubicBezTo>
                    <a:lnTo>
                      <a:pt x="7323" y="6870"/>
                    </a:lnTo>
                    <a:lnTo>
                      <a:pt x="7371" y="6739"/>
                    </a:lnTo>
                    <a:cubicBezTo>
                      <a:pt x="7573" y="6120"/>
                      <a:pt x="7680" y="5466"/>
                      <a:pt x="7692" y="4787"/>
                    </a:cubicBezTo>
                    <a:close/>
                    <a:moveTo>
                      <a:pt x="4632" y="1"/>
                    </a:moveTo>
                    <a:cubicBezTo>
                      <a:pt x="3394" y="1"/>
                      <a:pt x="2239" y="477"/>
                      <a:pt x="1358" y="1346"/>
                    </a:cubicBezTo>
                    <a:cubicBezTo>
                      <a:pt x="477" y="2227"/>
                      <a:pt x="1" y="3382"/>
                      <a:pt x="1" y="4620"/>
                    </a:cubicBezTo>
                    <a:cubicBezTo>
                      <a:pt x="1" y="6358"/>
                      <a:pt x="953" y="7930"/>
                      <a:pt x="2501" y="8728"/>
                    </a:cubicBezTo>
                    <a:cubicBezTo>
                      <a:pt x="2537" y="8752"/>
                      <a:pt x="2549" y="8752"/>
                      <a:pt x="2573" y="8752"/>
                    </a:cubicBezTo>
                    <a:cubicBezTo>
                      <a:pt x="2632" y="8752"/>
                      <a:pt x="2692" y="8716"/>
                      <a:pt x="2727" y="8656"/>
                    </a:cubicBezTo>
                    <a:cubicBezTo>
                      <a:pt x="2775" y="8585"/>
                      <a:pt x="2739" y="8478"/>
                      <a:pt x="2656" y="8430"/>
                    </a:cubicBezTo>
                    <a:cubicBezTo>
                      <a:pt x="2061" y="8121"/>
                      <a:pt x="1560" y="7692"/>
                      <a:pt x="1179" y="7180"/>
                    </a:cubicBezTo>
                    <a:lnTo>
                      <a:pt x="2072" y="7180"/>
                    </a:lnTo>
                    <a:cubicBezTo>
                      <a:pt x="2263" y="7632"/>
                      <a:pt x="2513" y="8013"/>
                      <a:pt x="2799" y="8335"/>
                    </a:cubicBezTo>
                    <a:cubicBezTo>
                      <a:pt x="2831" y="8368"/>
                      <a:pt x="2879" y="8386"/>
                      <a:pt x="2924" y="8386"/>
                    </a:cubicBezTo>
                    <a:cubicBezTo>
                      <a:pt x="2962" y="8386"/>
                      <a:pt x="2998" y="8374"/>
                      <a:pt x="3025" y="8347"/>
                    </a:cubicBezTo>
                    <a:cubicBezTo>
                      <a:pt x="3084" y="8287"/>
                      <a:pt x="3096" y="8180"/>
                      <a:pt x="3037" y="8121"/>
                    </a:cubicBezTo>
                    <a:cubicBezTo>
                      <a:pt x="2799" y="7859"/>
                      <a:pt x="2596" y="7537"/>
                      <a:pt x="2430" y="7180"/>
                    </a:cubicBezTo>
                    <a:cubicBezTo>
                      <a:pt x="2501" y="7168"/>
                      <a:pt x="2561" y="7109"/>
                      <a:pt x="2561" y="7025"/>
                    </a:cubicBezTo>
                    <a:cubicBezTo>
                      <a:pt x="2561" y="6930"/>
                      <a:pt x="2489" y="6859"/>
                      <a:pt x="2394" y="6859"/>
                    </a:cubicBezTo>
                    <a:lnTo>
                      <a:pt x="2275" y="6859"/>
                    </a:lnTo>
                    <a:cubicBezTo>
                      <a:pt x="2025" y="6228"/>
                      <a:pt x="1894" y="5513"/>
                      <a:pt x="1882" y="4775"/>
                    </a:cubicBezTo>
                    <a:lnTo>
                      <a:pt x="2061" y="4775"/>
                    </a:lnTo>
                    <a:cubicBezTo>
                      <a:pt x="2144" y="4775"/>
                      <a:pt x="2215" y="4704"/>
                      <a:pt x="2215" y="4608"/>
                    </a:cubicBezTo>
                    <a:cubicBezTo>
                      <a:pt x="2215" y="4513"/>
                      <a:pt x="2144" y="4442"/>
                      <a:pt x="2061" y="4442"/>
                    </a:cubicBezTo>
                    <a:lnTo>
                      <a:pt x="1882" y="4442"/>
                    </a:lnTo>
                    <a:cubicBezTo>
                      <a:pt x="1894" y="3680"/>
                      <a:pt x="2037" y="2965"/>
                      <a:pt x="2275" y="2358"/>
                    </a:cubicBezTo>
                    <a:lnTo>
                      <a:pt x="4478" y="2358"/>
                    </a:lnTo>
                    <a:lnTo>
                      <a:pt x="4478" y="2715"/>
                    </a:lnTo>
                    <a:cubicBezTo>
                      <a:pt x="4478" y="2810"/>
                      <a:pt x="4561" y="2882"/>
                      <a:pt x="4644" y="2882"/>
                    </a:cubicBezTo>
                    <a:cubicBezTo>
                      <a:pt x="4739" y="2882"/>
                      <a:pt x="4811" y="2810"/>
                      <a:pt x="4811" y="2715"/>
                    </a:cubicBezTo>
                    <a:lnTo>
                      <a:pt x="4811" y="2358"/>
                    </a:lnTo>
                    <a:lnTo>
                      <a:pt x="7014" y="2358"/>
                    </a:lnTo>
                    <a:cubicBezTo>
                      <a:pt x="7252" y="2965"/>
                      <a:pt x="7395" y="3680"/>
                      <a:pt x="7418" y="4442"/>
                    </a:cubicBezTo>
                    <a:lnTo>
                      <a:pt x="7204" y="4442"/>
                    </a:lnTo>
                    <a:cubicBezTo>
                      <a:pt x="7121" y="4442"/>
                      <a:pt x="7037" y="4513"/>
                      <a:pt x="7037" y="4608"/>
                    </a:cubicBezTo>
                    <a:cubicBezTo>
                      <a:pt x="7037" y="4704"/>
                      <a:pt x="7121" y="4775"/>
                      <a:pt x="7204" y="4775"/>
                    </a:cubicBezTo>
                    <a:lnTo>
                      <a:pt x="7383" y="4775"/>
                    </a:lnTo>
                    <a:cubicBezTo>
                      <a:pt x="7371" y="5513"/>
                      <a:pt x="7216" y="6228"/>
                      <a:pt x="6978" y="6859"/>
                    </a:cubicBezTo>
                    <a:lnTo>
                      <a:pt x="6859" y="6859"/>
                    </a:lnTo>
                    <a:cubicBezTo>
                      <a:pt x="6775" y="6859"/>
                      <a:pt x="6704" y="6930"/>
                      <a:pt x="6704" y="7025"/>
                    </a:cubicBezTo>
                    <a:cubicBezTo>
                      <a:pt x="6704" y="7109"/>
                      <a:pt x="6764" y="7168"/>
                      <a:pt x="6835" y="7180"/>
                    </a:cubicBezTo>
                    <a:cubicBezTo>
                      <a:pt x="6668" y="7537"/>
                      <a:pt x="6466" y="7859"/>
                      <a:pt x="6228" y="8121"/>
                    </a:cubicBezTo>
                    <a:cubicBezTo>
                      <a:pt x="6168" y="8180"/>
                      <a:pt x="6168" y="8287"/>
                      <a:pt x="6240" y="8347"/>
                    </a:cubicBezTo>
                    <a:cubicBezTo>
                      <a:pt x="6263" y="8371"/>
                      <a:pt x="6311" y="8394"/>
                      <a:pt x="6347" y="8394"/>
                    </a:cubicBezTo>
                    <a:cubicBezTo>
                      <a:pt x="6383" y="8394"/>
                      <a:pt x="6430" y="8371"/>
                      <a:pt x="6466" y="8335"/>
                    </a:cubicBezTo>
                    <a:cubicBezTo>
                      <a:pt x="6740" y="8013"/>
                      <a:pt x="7002" y="7621"/>
                      <a:pt x="7192" y="7180"/>
                    </a:cubicBezTo>
                    <a:lnTo>
                      <a:pt x="8085" y="7180"/>
                    </a:lnTo>
                    <a:cubicBezTo>
                      <a:pt x="7728" y="7656"/>
                      <a:pt x="7299" y="8061"/>
                      <a:pt x="6775" y="8347"/>
                    </a:cubicBezTo>
                    <a:cubicBezTo>
                      <a:pt x="6704" y="8394"/>
                      <a:pt x="6668" y="8490"/>
                      <a:pt x="6716" y="8573"/>
                    </a:cubicBezTo>
                    <a:cubicBezTo>
                      <a:pt x="6749" y="8622"/>
                      <a:pt x="6804" y="8649"/>
                      <a:pt x="6863" y="8649"/>
                    </a:cubicBezTo>
                    <a:cubicBezTo>
                      <a:pt x="6889" y="8649"/>
                      <a:pt x="6916" y="8644"/>
                      <a:pt x="6942" y="8633"/>
                    </a:cubicBezTo>
                    <a:cubicBezTo>
                      <a:pt x="7621" y="8228"/>
                      <a:pt x="8204" y="7644"/>
                      <a:pt x="8621" y="6966"/>
                    </a:cubicBezTo>
                    <a:cubicBezTo>
                      <a:pt x="9038" y="6251"/>
                      <a:pt x="9264" y="5442"/>
                      <a:pt x="9264" y="4608"/>
                    </a:cubicBezTo>
                    <a:cubicBezTo>
                      <a:pt x="9264" y="3382"/>
                      <a:pt x="8788" y="2227"/>
                      <a:pt x="7907" y="1346"/>
                    </a:cubicBezTo>
                    <a:cubicBezTo>
                      <a:pt x="7025" y="477"/>
                      <a:pt x="5871" y="1"/>
                      <a:pt x="4632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solidFill>
                  <a:srgbClr val="000000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A2C77DF8-77AE-0DE7-18A5-CB0BD5510E90}"/>
              </a:ext>
            </a:extLst>
          </p:cNvPr>
          <p:cNvGrpSpPr/>
          <p:nvPr/>
        </p:nvGrpSpPr>
        <p:grpSpPr>
          <a:xfrm>
            <a:off x="6915150" y="1695450"/>
            <a:ext cx="1723456" cy="1761871"/>
            <a:chOff x="6757536" y="1525313"/>
            <a:chExt cx="2059068" cy="2059069"/>
          </a:xfrm>
        </p:grpSpPr>
        <p:pic>
          <p:nvPicPr>
            <p:cNvPr id="17" name="Picture 10" descr="Index of /images/flaticon-png/big">
              <a:extLst>
                <a:ext uri="{FF2B5EF4-FFF2-40B4-BE49-F238E27FC236}">
                  <a16:creationId xmlns:a16="http://schemas.microsoft.com/office/drawing/2014/main" id="{60DC4672-1088-68F4-0D0D-A3EED68BBA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57536" y="1525313"/>
              <a:ext cx="2059068" cy="20590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Imagen 17">
              <a:extLst>
                <a:ext uri="{FF2B5EF4-FFF2-40B4-BE49-F238E27FC236}">
                  <a16:creationId xmlns:a16="http://schemas.microsoft.com/office/drawing/2014/main" id="{9D3B1A28-2D57-2060-3BF7-D1B1E4B9229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812732" y="1835608"/>
              <a:ext cx="1962462" cy="1194917"/>
            </a:xfrm>
            <a:prstGeom prst="roundRect">
              <a:avLst>
                <a:gd name="adj" fmla="val 3202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677061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6"/>
          <p:cNvSpPr txBox="1">
            <a:spLocks noGrp="1"/>
          </p:cNvSpPr>
          <p:nvPr>
            <p:ph type="title"/>
          </p:nvPr>
        </p:nvSpPr>
        <p:spPr>
          <a:xfrm>
            <a:off x="152400" y="394230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¿Que es un Permiso?</a:t>
            </a:r>
            <a:endParaRPr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291200BE-4C0C-6AEA-B2F2-51388AA149FE}"/>
              </a:ext>
            </a:extLst>
          </p:cNvPr>
          <p:cNvSpPr/>
          <p:nvPr/>
        </p:nvSpPr>
        <p:spPr>
          <a:xfrm>
            <a:off x="694701" y="2542244"/>
            <a:ext cx="1754658" cy="54247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latin typeface="Fira Sans Extra Condensed" panose="020B0503050000020004" pitchFamily="34" charset="0"/>
              </a:rPr>
              <a:t>Encargado de almacén</a:t>
            </a:r>
            <a:endParaRPr lang="es-PE" sz="1600" dirty="0">
              <a:latin typeface="Fira Sans Extra Condensed" panose="020B0503050000020004" pitchFamily="34" charset="0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FF3BD011-9B21-403B-38BB-DFB1A914BC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4423" y="2336062"/>
            <a:ext cx="1046626" cy="1046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upo 7">
            <a:extLst>
              <a:ext uri="{FF2B5EF4-FFF2-40B4-BE49-F238E27FC236}">
                <a16:creationId xmlns:a16="http://schemas.microsoft.com/office/drawing/2014/main" id="{4D6790EC-97A6-2026-334A-4D964A332771}"/>
              </a:ext>
            </a:extLst>
          </p:cNvPr>
          <p:cNvGrpSpPr/>
          <p:nvPr/>
        </p:nvGrpSpPr>
        <p:grpSpPr>
          <a:xfrm>
            <a:off x="6446480" y="345197"/>
            <a:ext cx="1388110" cy="514606"/>
            <a:chOff x="6550478" y="202264"/>
            <a:chExt cx="1388110" cy="514606"/>
          </a:xfrm>
        </p:grpSpPr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7DDF18BF-A235-2299-51CC-318A10982E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0478" y="202264"/>
              <a:ext cx="1318778" cy="350259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/>
          </p:spPr>
        </p:pic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A7C8F641-1346-B5CC-04F7-1928FE92894E}"/>
                </a:ext>
              </a:extLst>
            </p:cNvPr>
            <p:cNvSpPr/>
            <p:nvPr/>
          </p:nvSpPr>
          <p:spPr>
            <a:xfrm>
              <a:off x="6685368" y="572225"/>
              <a:ext cx="1253220" cy="12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800" dirty="0">
                  <a:solidFill>
                    <a:srgbClr val="000000"/>
                  </a:solidFill>
                </a:rPr>
                <a:t>laravest.com</a:t>
              </a:r>
              <a:endParaRPr lang="es-PE" sz="800" dirty="0">
                <a:solidFill>
                  <a:srgbClr val="000000"/>
                </a:solidFill>
              </a:endParaRPr>
            </a:p>
          </p:txBody>
        </p:sp>
        <p:grpSp>
          <p:nvGrpSpPr>
            <p:cNvPr id="11" name="Google Shape;9198;p51">
              <a:extLst>
                <a:ext uri="{FF2B5EF4-FFF2-40B4-BE49-F238E27FC236}">
                  <a16:creationId xmlns:a16="http://schemas.microsoft.com/office/drawing/2014/main" id="{C9EF5DA4-7904-25B1-6DE8-6D3E7110B6B7}"/>
                </a:ext>
              </a:extLst>
            </p:cNvPr>
            <p:cNvGrpSpPr/>
            <p:nvPr/>
          </p:nvGrpSpPr>
          <p:grpSpPr>
            <a:xfrm>
              <a:off x="6807462" y="553579"/>
              <a:ext cx="147520" cy="163291"/>
              <a:chOff x="3122257" y="1508594"/>
              <a:chExt cx="294850" cy="349434"/>
            </a:xfrm>
          </p:grpSpPr>
          <p:sp>
            <p:nvSpPr>
              <p:cNvPr id="12" name="Google Shape;9199;p51">
                <a:extLst>
                  <a:ext uri="{FF2B5EF4-FFF2-40B4-BE49-F238E27FC236}">
                    <a16:creationId xmlns:a16="http://schemas.microsoft.com/office/drawing/2014/main" id="{4BD96FE0-2B4A-10EF-3288-5D57A4B67A01}"/>
                  </a:ext>
                </a:extLst>
              </p:cNvPr>
              <p:cNvSpPr/>
              <p:nvPr/>
            </p:nvSpPr>
            <p:spPr>
              <a:xfrm>
                <a:off x="3226110" y="1659042"/>
                <a:ext cx="87557" cy="29568"/>
              </a:xfrm>
              <a:custGeom>
                <a:avLst/>
                <a:gdLst/>
                <a:ahLst/>
                <a:cxnLst/>
                <a:rect l="l" t="t" r="r" b="b"/>
                <a:pathLst>
                  <a:path w="2751" h="929" extrusionOk="0">
                    <a:moveTo>
                      <a:pt x="1099" y="0"/>
                    </a:moveTo>
                    <a:cubicBezTo>
                      <a:pt x="771" y="0"/>
                      <a:pt x="476" y="33"/>
                      <a:pt x="286" y="60"/>
                    </a:cubicBezTo>
                    <a:cubicBezTo>
                      <a:pt x="119" y="96"/>
                      <a:pt x="0" y="227"/>
                      <a:pt x="0" y="393"/>
                    </a:cubicBezTo>
                    <a:lnTo>
                      <a:pt x="0" y="762"/>
                    </a:lnTo>
                    <a:cubicBezTo>
                      <a:pt x="0" y="846"/>
                      <a:pt x="72" y="929"/>
                      <a:pt x="167" y="929"/>
                    </a:cubicBezTo>
                    <a:cubicBezTo>
                      <a:pt x="250" y="929"/>
                      <a:pt x="322" y="846"/>
                      <a:pt x="322" y="762"/>
                    </a:cubicBezTo>
                    <a:lnTo>
                      <a:pt x="322" y="393"/>
                    </a:lnTo>
                    <a:cubicBezTo>
                      <a:pt x="322" y="393"/>
                      <a:pt x="322" y="369"/>
                      <a:pt x="345" y="369"/>
                    </a:cubicBezTo>
                    <a:cubicBezTo>
                      <a:pt x="509" y="350"/>
                      <a:pt x="813" y="315"/>
                      <a:pt x="1144" y="315"/>
                    </a:cubicBezTo>
                    <a:cubicBezTo>
                      <a:pt x="1222" y="315"/>
                      <a:pt x="1302" y="317"/>
                      <a:pt x="1381" y="322"/>
                    </a:cubicBezTo>
                    <a:cubicBezTo>
                      <a:pt x="1893" y="358"/>
                      <a:pt x="2250" y="488"/>
                      <a:pt x="2465" y="703"/>
                    </a:cubicBezTo>
                    <a:cubicBezTo>
                      <a:pt x="2494" y="733"/>
                      <a:pt x="2536" y="747"/>
                      <a:pt x="2578" y="747"/>
                    </a:cubicBezTo>
                    <a:cubicBezTo>
                      <a:pt x="2619" y="747"/>
                      <a:pt x="2661" y="733"/>
                      <a:pt x="2691" y="703"/>
                    </a:cubicBezTo>
                    <a:cubicBezTo>
                      <a:pt x="2750" y="643"/>
                      <a:pt x="2750" y="536"/>
                      <a:pt x="2679" y="477"/>
                    </a:cubicBezTo>
                    <a:cubicBezTo>
                      <a:pt x="2297" y="95"/>
                      <a:pt x="1652" y="0"/>
                      <a:pt x="1099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solidFill>
                  <a:srgbClr val="000000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9200;p51">
                <a:extLst>
                  <a:ext uri="{FF2B5EF4-FFF2-40B4-BE49-F238E27FC236}">
                    <a16:creationId xmlns:a16="http://schemas.microsoft.com/office/drawing/2014/main" id="{F67F6555-DCE7-CA35-6F53-027FF6DA7FD7}"/>
                  </a:ext>
                </a:extLst>
              </p:cNvPr>
              <p:cNvSpPr/>
              <p:nvPr/>
            </p:nvSpPr>
            <p:spPr>
              <a:xfrm>
                <a:off x="3171144" y="1612033"/>
                <a:ext cx="196694" cy="245613"/>
              </a:xfrm>
              <a:custGeom>
                <a:avLst/>
                <a:gdLst/>
                <a:ahLst/>
                <a:cxnLst/>
                <a:rect l="l" t="t" r="r" b="b"/>
                <a:pathLst>
                  <a:path w="6180" h="7717" extrusionOk="0">
                    <a:moveTo>
                      <a:pt x="4835" y="334"/>
                    </a:moveTo>
                    <a:lnTo>
                      <a:pt x="4835" y="1894"/>
                    </a:lnTo>
                    <a:cubicBezTo>
                      <a:pt x="4835" y="2132"/>
                      <a:pt x="4775" y="2358"/>
                      <a:pt x="4692" y="2561"/>
                    </a:cubicBezTo>
                    <a:cubicBezTo>
                      <a:pt x="4668" y="2585"/>
                      <a:pt x="4668" y="2608"/>
                      <a:pt x="4668" y="2644"/>
                    </a:cubicBezTo>
                    <a:lnTo>
                      <a:pt x="4668" y="3097"/>
                    </a:lnTo>
                    <a:cubicBezTo>
                      <a:pt x="4668" y="3537"/>
                      <a:pt x="4489" y="3930"/>
                      <a:pt x="4180" y="4228"/>
                    </a:cubicBezTo>
                    <a:cubicBezTo>
                      <a:pt x="3900" y="4497"/>
                      <a:pt x="3532" y="4649"/>
                      <a:pt x="3129" y="4649"/>
                    </a:cubicBezTo>
                    <a:cubicBezTo>
                      <a:pt x="3087" y="4649"/>
                      <a:pt x="3044" y="4648"/>
                      <a:pt x="3001" y="4644"/>
                    </a:cubicBezTo>
                    <a:cubicBezTo>
                      <a:pt x="2168" y="4597"/>
                      <a:pt x="1537" y="3894"/>
                      <a:pt x="1537" y="3037"/>
                    </a:cubicBezTo>
                    <a:lnTo>
                      <a:pt x="1537" y="2644"/>
                    </a:lnTo>
                    <a:cubicBezTo>
                      <a:pt x="1537" y="2608"/>
                      <a:pt x="1537" y="2597"/>
                      <a:pt x="1513" y="2561"/>
                    </a:cubicBezTo>
                    <a:cubicBezTo>
                      <a:pt x="1418" y="2358"/>
                      <a:pt x="1370" y="2120"/>
                      <a:pt x="1370" y="1894"/>
                    </a:cubicBezTo>
                    <a:lnTo>
                      <a:pt x="1370" y="1549"/>
                    </a:lnTo>
                    <a:cubicBezTo>
                      <a:pt x="1370" y="882"/>
                      <a:pt x="1918" y="334"/>
                      <a:pt x="2584" y="334"/>
                    </a:cubicBezTo>
                    <a:close/>
                    <a:moveTo>
                      <a:pt x="3954" y="4763"/>
                    </a:moveTo>
                    <a:lnTo>
                      <a:pt x="3954" y="5061"/>
                    </a:lnTo>
                    <a:lnTo>
                      <a:pt x="3096" y="5656"/>
                    </a:lnTo>
                    <a:lnTo>
                      <a:pt x="2215" y="5061"/>
                    </a:lnTo>
                    <a:lnTo>
                      <a:pt x="2215" y="4763"/>
                    </a:lnTo>
                    <a:cubicBezTo>
                      <a:pt x="2441" y="4883"/>
                      <a:pt x="2691" y="4966"/>
                      <a:pt x="2965" y="4978"/>
                    </a:cubicBezTo>
                    <a:lnTo>
                      <a:pt x="3096" y="4978"/>
                    </a:lnTo>
                    <a:cubicBezTo>
                      <a:pt x="3406" y="4978"/>
                      <a:pt x="3704" y="4894"/>
                      <a:pt x="3954" y="4763"/>
                    </a:cubicBezTo>
                    <a:close/>
                    <a:moveTo>
                      <a:pt x="2084" y="5359"/>
                    </a:moveTo>
                    <a:lnTo>
                      <a:pt x="2846" y="5883"/>
                    </a:lnTo>
                    <a:lnTo>
                      <a:pt x="2441" y="6276"/>
                    </a:lnTo>
                    <a:lnTo>
                      <a:pt x="2430" y="6276"/>
                    </a:lnTo>
                    <a:lnTo>
                      <a:pt x="1918" y="5525"/>
                    </a:lnTo>
                    <a:lnTo>
                      <a:pt x="2084" y="5359"/>
                    </a:lnTo>
                    <a:close/>
                    <a:moveTo>
                      <a:pt x="4108" y="5347"/>
                    </a:moveTo>
                    <a:lnTo>
                      <a:pt x="4275" y="5514"/>
                    </a:lnTo>
                    <a:lnTo>
                      <a:pt x="3763" y="6276"/>
                    </a:lnTo>
                    <a:lnTo>
                      <a:pt x="3751" y="6276"/>
                    </a:lnTo>
                    <a:lnTo>
                      <a:pt x="3346" y="5871"/>
                    </a:lnTo>
                    <a:lnTo>
                      <a:pt x="4108" y="5347"/>
                    </a:lnTo>
                    <a:close/>
                    <a:moveTo>
                      <a:pt x="2572" y="1"/>
                    </a:moveTo>
                    <a:cubicBezTo>
                      <a:pt x="1727" y="1"/>
                      <a:pt x="1037" y="692"/>
                      <a:pt x="1037" y="1537"/>
                    </a:cubicBezTo>
                    <a:lnTo>
                      <a:pt x="1037" y="1882"/>
                    </a:lnTo>
                    <a:cubicBezTo>
                      <a:pt x="1037" y="2144"/>
                      <a:pt x="1096" y="2418"/>
                      <a:pt x="1215" y="2668"/>
                    </a:cubicBezTo>
                    <a:lnTo>
                      <a:pt x="1215" y="3025"/>
                    </a:lnTo>
                    <a:cubicBezTo>
                      <a:pt x="1215" y="3620"/>
                      <a:pt x="1489" y="4168"/>
                      <a:pt x="1906" y="4525"/>
                    </a:cubicBezTo>
                    <a:lnTo>
                      <a:pt x="1906" y="5061"/>
                    </a:lnTo>
                    <a:lnTo>
                      <a:pt x="1608" y="5383"/>
                    </a:lnTo>
                    <a:cubicBezTo>
                      <a:pt x="1572" y="5406"/>
                      <a:pt x="1560" y="5454"/>
                      <a:pt x="1560" y="5502"/>
                    </a:cubicBezTo>
                    <a:lnTo>
                      <a:pt x="560" y="5859"/>
                    </a:lnTo>
                    <a:cubicBezTo>
                      <a:pt x="239" y="5978"/>
                      <a:pt x="1" y="6299"/>
                      <a:pt x="1" y="6657"/>
                    </a:cubicBezTo>
                    <a:lnTo>
                      <a:pt x="1" y="7549"/>
                    </a:lnTo>
                    <a:cubicBezTo>
                      <a:pt x="1" y="7645"/>
                      <a:pt x="72" y="7716"/>
                      <a:pt x="167" y="7716"/>
                    </a:cubicBezTo>
                    <a:cubicBezTo>
                      <a:pt x="251" y="7716"/>
                      <a:pt x="322" y="7645"/>
                      <a:pt x="322" y="7549"/>
                    </a:cubicBezTo>
                    <a:lnTo>
                      <a:pt x="322" y="6657"/>
                    </a:lnTo>
                    <a:cubicBezTo>
                      <a:pt x="322" y="6430"/>
                      <a:pt x="465" y="6240"/>
                      <a:pt x="667" y="6168"/>
                    </a:cubicBezTo>
                    <a:lnTo>
                      <a:pt x="1715" y="5775"/>
                    </a:lnTo>
                    <a:lnTo>
                      <a:pt x="2144" y="6430"/>
                    </a:lnTo>
                    <a:cubicBezTo>
                      <a:pt x="2203" y="6526"/>
                      <a:pt x="2287" y="6561"/>
                      <a:pt x="2382" y="6585"/>
                    </a:cubicBezTo>
                    <a:lnTo>
                      <a:pt x="2406" y="6585"/>
                    </a:lnTo>
                    <a:cubicBezTo>
                      <a:pt x="2501" y="6585"/>
                      <a:pt x="2584" y="6549"/>
                      <a:pt x="2644" y="6478"/>
                    </a:cubicBezTo>
                    <a:lnTo>
                      <a:pt x="2918" y="6204"/>
                    </a:lnTo>
                    <a:lnTo>
                      <a:pt x="2918" y="7549"/>
                    </a:lnTo>
                    <a:cubicBezTo>
                      <a:pt x="2918" y="7633"/>
                      <a:pt x="2989" y="7716"/>
                      <a:pt x="3084" y="7716"/>
                    </a:cubicBezTo>
                    <a:cubicBezTo>
                      <a:pt x="3168" y="7716"/>
                      <a:pt x="3239" y="7633"/>
                      <a:pt x="3239" y="7549"/>
                    </a:cubicBezTo>
                    <a:lnTo>
                      <a:pt x="3239" y="6204"/>
                    </a:lnTo>
                    <a:lnTo>
                      <a:pt x="3513" y="6478"/>
                    </a:lnTo>
                    <a:cubicBezTo>
                      <a:pt x="3573" y="6537"/>
                      <a:pt x="3656" y="6585"/>
                      <a:pt x="3751" y="6585"/>
                    </a:cubicBezTo>
                    <a:lnTo>
                      <a:pt x="3775" y="6585"/>
                    </a:lnTo>
                    <a:cubicBezTo>
                      <a:pt x="3882" y="6561"/>
                      <a:pt x="3977" y="6526"/>
                      <a:pt x="4013" y="6430"/>
                    </a:cubicBezTo>
                    <a:lnTo>
                      <a:pt x="4454" y="5775"/>
                    </a:lnTo>
                    <a:lnTo>
                      <a:pt x="5489" y="6168"/>
                    </a:lnTo>
                    <a:cubicBezTo>
                      <a:pt x="5704" y="6240"/>
                      <a:pt x="5835" y="6430"/>
                      <a:pt x="5835" y="6657"/>
                    </a:cubicBezTo>
                    <a:lnTo>
                      <a:pt x="5835" y="7549"/>
                    </a:lnTo>
                    <a:cubicBezTo>
                      <a:pt x="5835" y="7645"/>
                      <a:pt x="5906" y="7716"/>
                      <a:pt x="6001" y="7716"/>
                    </a:cubicBezTo>
                    <a:cubicBezTo>
                      <a:pt x="6085" y="7716"/>
                      <a:pt x="6156" y="7645"/>
                      <a:pt x="6156" y="7549"/>
                    </a:cubicBezTo>
                    <a:lnTo>
                      <a:pt x="6156" y="6657"/>
                    </a:lnTo>
                    <a:cubicBezTo>
                      <a:pt x="6180" y="6311"/>
                      <a:pt x="5954" y="6002"/>
                      <a:pt x="5620" y="5883"/>
                    </a:cubicBezTo>
                    <a:lnTo>
                      <a:pt x="4632" y="5525"/>
                    </a:lnTo>
                    <a:cubicBezTo>
                      <a:pt x="4632" y="5478"/>
                      <a:pt x="4608" y="5442"/>
                      <a:pt x="4585" y="5406"/>
                    </a:cubicBezTo>
                    <a:lnTo>
                      <a:pt x="4287" y="5097"/>
                    </a:lnTo>
                    <a:lnTo>
                      <a:pt x="4287" y="4549"/>
                    </a:lnTo>
                    <a:cubicBezTo>
                      <a:pt x="4311" y="4513"/>
                      <a:pt x="4346" y="4490"/>
                      <a:pt x="4370" y="4466"/>
                    </a:cubicBezTo>
                    <a:cubicBezTo>
                      <a:pt x="4751" y="4109"/>
                      <a:pt x="4966" y="3620"/>
                      <a:pt x="4966" y="3097"/>
                    </a:cubicBezTo>
                    <a:lnTo>
                      <a:pt x="4966" y="2680"/>
                    </a:lnTo>
                    <a:cubicBezTo>
                      <a:pt x="5085" y="2430"/>
                      <a:pt x="5144" y="2180"/>
                      <a:pt x="5144" y="1894"/>
                    </a:cubicBezTo>
                    <a:lnTo>
                      <a:pt x="5144" y="168"/>
                    </a:lnTo>
                    <a:cubicBezTo>
                      <a:pt x="5144" y="72"/>
                      <a:pt x="5073" y="1"/>
                      <a:pt x="4989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solidFill>
                  <a:srgbClr val="000000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9201;p51">
                <a:extLst>
                  <a:ext uri="{FF2B5EF4-FFF2-40B4-BE49-F238E27FC236}">
                    <a16:creationId xmlns:a16="http://schemas.microsoft.com/office/drawing/2014/main" id="{F125439D-4129-CCFF-60C2-57A87C0064F9}"/>
                  </a:ext>
                </a:extLst>
              </p:cNvPr>
              <p:cNvSpPr/>
              <p:nvPr/>
            </p:nvSpPr>
            <p:spPr>
              <a:xfrm>
                <a:off x="3204117" y="1836767"/>
                <a:ext cx="10630" cy="21261"/>
              </a:xfrm>
              <a:custGeom>
                <a:avLst/>
                <a:gdLst/>
                <a:ahLst/>
                <a:cxnLst/>
                <a:rect l="l" t="t" r="r" b="b"/>
                <a:pathLst>
                  <a:path w="334" h="668" extrusionOk="0">
                    <a:moveTo>
                      <a:pt x="167" y="0"/>
                    </a:moveTo>
                    <a:cubicBezTo>
                      <a:pt x="84" y="0"/>
                      <a:pt x="1" y="72"/>
                      <a:pt x="1" y="167"/>
                    </a:cubicBezTo>
                    <a:lnTo>
                      <a:pt x="1" y="500"/>
                    </a:lnTo>
                    <a:cubicBezTo>
                      <a:pt x="1" y="596"/>
                      <a:pt x="84" y="667"/>
                      <a:pt x="167" y="667"/>
                    </a:cubicBezTo>
                    <a:cubicBezTo>
                      <a:pt x="262" y="667"/>
                      <a:pt x="334" y="596"/>
                      <a:pt x="334" y="500"/>
                    </a:cubicBezTo>
                    <a:lnTo>
                      <a:pt x="334" y="167"/>
                    </a:lnTo>
                    <a:cubicBezTo>
                      <a:pt x="334" y="72"/>
                      <a:pt x="262" y="0"/>
                      <a:pt x="167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solidFill>
                  <a:srgbClr val="000000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9202;p51">
                <a:extLst>
                  <a:ext uri="{FF2B5EF4-FFF2-40B4-BE49-F238E27FC236}">
                    <a16:creationId xmlns:a16="http://schemas.microsoft.com/office/drawing/2014/main" id="{400ADA30-6AF4-4C70-95FB-0BCC0A6544BD}"/>
                  </a:ext>
                </a:extLst>
              </p:cNvPr>
              <p:cNvSpPr/>
              <p:nvPr/>
            </p:nvSpPr>
            <p:spPr>
              <a:xfrm>
                <a:off x="3324616" y="1836767"/>
                <a:ext cx="10280" cy="21261"/>
              </a:xfrm>
              <a:custGeom>
                <a:avLst/>
                <a:gdLst/>
                <a:ahLst/>
                <a:cxnLst/>
                <a:rect l="l" t="t" r="r" b="b"/>
                <a:pathLst>
                  <a:path w="323" h="668" extrusionOk="0">
                    <a:moveTo>
                      <a:pt x="167" y="0"/>
                    </a:moveTo>
                    <a:cubicBezTo>
                      <a:pt x="72" y="0"/>
                      <a:pt x="1" y="72"/>
                      <a:pt x="1" y="167"/>
                    </a:cubicBezTo>
                    <a:lnTo>
                      <a:pt x="1" y="500"/>
                    </a:lnTo>
                    <a:cubicBezTo>
                      <a:pt x="1" y="596"/>
                      <a:pt x="72" y="667"/>
                      <a:pt x="167" y="667"/>
                    </a:cubicBezTo>
                    <a:cubicBezTo>
                      <a:pt x="251" y="667"/>
                      <a:pt x="322" y="596"/>
                      <a:pt x="322" y="500"/>
                    </a:cubicBezTo>
                    <a:lnTo>
                      <a:pt x="322" y="167"/>
                    </a:lnTo>
                    <a:cubicBezTo>
                      <a:pt x="322" y="72"/>
                      <a:pt x="251" y="0"/>
                      <a:pt x="167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solidFill>
                  <a:srgbClr val="000000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9203;p51">
                <a:extLst>
                  <a:ext uri="{FF2B5EF4-FFF2-40B4-BE49-F238E27FC236}">
                    <a16:creationId xmlns:a16="http://schemas.microsoft.com/office/drawing/2014/main" id="{6DFA6CBC-E95E-4724-F501-42A08FFA0321}"/>
                  </a:ext>
                </a:extLst>
              </p:cNvPr>
              <p:cNvSpPr/>
              <p:nvPr/>
            </p:nvSpPr>
            <p:spPr>
              <a:xfrm>
                <a:off x="3122257" y="1508594"/>
                <a:ext cx="294850" cy="278554"/>
              </a:xfrm>
              <a:custGeom>
                <a:avLst/>
                <a:gdLst/>
                <a:ahLst/>
                <a:cxnLst/>
                <a:rect l="l" t="t" r="r" b="b"/>
                <a:pathLst>
                  <a:path w="9264" h="8752" extrusionOk="0">
                    <a:moveTo>
                      <a:pt x="3096" y="584"/>
                    </a:moveTo>
                    <a:lnTo>
                      <a:pt x="3096" y="584"/>
                    </a:lnTo>
                    <a:cubicBezTo>
                      <a:pt x="2858" y="798"/>
                      <a:pt x="2620" y="1060"/>
                      <a:pt x="2430" y="1382"/>
                    </a:cubicBezTo>
                    <a:cubicBezTo>
                      <a:pt x="2299" y="1584"/>
                      <a:pt x="2156" y="1810"/>
                      <a:pt x="2061" y="2048"/>
                    </a:cubicBezTo>
                    <a:lnTo>
                      <a:pt x="1168" y="2048"/>
                    </a:lnTo>
                    <a:cubicBezTo>
                      <a:pt x="1656" y="1394"/>
                      <a:pt x="2322" y="882"/>
                      <a:pt x="3096" y="584"/>
                    </a:cubicBezTo>
                    <a:close/>
                    <a:moveTo>
                      <a:pt x="4466" y="310"/>
                    </a:moveTo>
                    <a:lnTo>
                      <a:pt x="4466" y="2048"/>
                    </a:lnTo>
                    <a:lnTo>
                      <a:pt x="2418" y="2048"/>
                    </a:lnTo>
                    <a:cubicBezTo>
                      <a:pt x="2894" y="1048"/>
                      <a:pt x="3632" y="382"/>
                      <a:pt x="4466" y="310"/>
                    </a:cubicBezTo>
                    <a:close/>
                    <a:moveTo>
                      <a:pt x="4799" y="310"/>
                    </a:moveTo>
                    <a:cubicBezTo>
                      <a:pt x="5644" y="382"/>
                      <a:pt x="6371" y="1048"/>
                      <a:pt x="6847" y="2048"/>
                    </a:cubicBezTo>
                    <a:lnTo>
                      <a:pt x="4799" y="2048"/>
                    </a:lnTo>
                    <a:lnTo>
                      <a:pt x="4799" y="310"/>
                    </a:lnTo>
                    <a:close/>
                    <a:moveTo>
                      <a:pt x="6168" y="608"/>
                    </a:moveTo>
                    <a:cubicBezTo>
                      <a:pt x="6942" y="905"/>
                      <a:pt x="7609" y="1405"/>
                      <a:pt x="8097" y="2060"/>
                    </a:cubicBezTo>
                    <a:lnTo>
                      <a:pt x="7204" y="2060"/>
                    </a:lnTo>
                    <a:cubicBezTo>
                      <a:pt x="7097" y="1810"/>
                      <a:pt x="6966" y="1584"/>
                      <a:pt x="6835" y="1382"/>
                    </a:cubicBezTo>
                    <a:cubicBezTo>
                      <a:pt x="6621" y="1072"/>
                      <a:pt x="6406" y="810"/>
                      <a:pt x="6168" y="608"/>
                    </a:cubicBezTo>
                    <a:close/>
                    <a:moveTo>
                      <a:pt x="1941" y="2382"/>
                    </a:moveTo>
                    <a:cubicBezTo>
                      <a:pt x="1703" y="3013"/>
                      <a:pt x="1560" y="3715"/>
                      <a:pt x="1549" y="4465"/>
                    </a:cubicBezTo>
                    <a:lnTo>
                      <a:pt x="322" y="4465"/>
                    </a:lnTo>
                    <a:cubicBezTo>
                      <a:pt x="358" y="3703"/>
                      <a:pt x="584" y="2989"/>
                      <a:pt x="953" y="2382"/>
                    </a:cubicBezTo>
                    <a:close/>
                    <a:moveTo>
                      <a:pt x="8323" y="2382"/>
                    </a:moveTo>
                    <a:cubicBezTo>
                      <a:pt x="8692" y="2989"/>
                      <a:pt x="8919" y="3703"/>
                      <a:pt x="8942" y="4465"/>
                    </a:cubicBezTo>
                    <a:lnTo>
                      <a:pt x="7728" y="4465"/>
                    </a:lnTo>
                    <a:cubicBezTo>
                      <a:pt x="7692" y="3715"/>
                      <a:pt x="7561" y="3013"/>
                      <a:pt x="7335" y="2382"/>
                    </a:cubicBezTo>
                    <a:close/>
                    <a:moveTo>
                      <a:pt x="1537" y="4787"/>
                    </a:moveTo>
                    <a:cubicBezTo>
                      <a:pt x="1560" y="5466"/>
                      <a:pt x="1668" y="6132"/>
                      <a:pt x="1882" y="6739"/>
                    </a:cubicBezTo>
                    <a:lnTo>
                      <a:pt x="1918" y="6870"/>
                    </a:lnTo>
                    <a:lnTo>
                      <a:pt x="941" y="6870"/>
                    </a:lnTo>
                    <a:cubicBezTo>
                      <a:pt x="572" y="6239"/>
                      <a:pt x="346" y="5525"/>
                      <a:pt x="310" y="4787"/>
                    </a:cubicBezTo>
                    <a:close/>
                    <a:moveTo>
                      <a:pt x="8919" y="4787"/>
                    </a:moveTo>
                    <a:cubicBezTo>
                      <a:pt x="8919" y="5501"/>
                      <a:pt x="8704" y="6204"/>
                      <a:pt x="8347" y="6811"/>
                    </a:cubicBezTo>
                    <a:cubicBezTo>
                      <a:pt x="8335" y="6823"/>
                      <a:pt x="8323" y="6859"/>
                      <a:pt x="8311" y="6870"/>
                    </a:cubicBezTo>
                    <a:lnTo>
                      <a:pt x="7323" y="6870"/>
                    </a:lnTo>
                    <a:lnTo>
                      <a:pt x="7371" y="6739"/>
                    </a:lnTo>
                    <a:cubicBezTo>
                      <a:pt x="7573" y="6120"/>
                      <a:pt x="7680" y="5466"/>
                      <a:pt x="7692" y="4787"/>
                    </a:cubicBezTo>
                    <a:close/>
                    <a:moveTo>
                      <a:pt x="4632" y="1"/>
                    </a:moveTo>
                    <a:cubicBezTo>
                      <a:pt x="3394" y="1"/>
                      <a:pt x="2239" y="477"/>
                      <a:pt x="1358" y="1346"/>
                    </a:cubicBezTo>
                    <a:cubicBezTo>
                      <a:pt x="477" y="2227"/>
                      <a:pt x="1" y="3382"/>
                      <a:pt x="1" y="4620"/>
                    </a:cubicBezTo>
                    <a:cubicBezTo>
                      <a:pt x="1" y="6358"/>
                      <a:pt x="953" y="7930"/>
                      <a:pt x="2501" y="8728"/>
                    </a:cubicBezTo>
                    <a:cubicBezTo>
                      <a:pt x="2537" y="8752"/>
                      <a:pt x="2549" y="8752"/>
                      <a:pt x="2573" y="8752"/>
                    </a:cubicBezTo>
                    <a:cubicBezTo>
                      <a:pt x="2632" y="8752"/>
                      <a:pt x="2692" y="8716"/>
                      <a:pt x="2727" y="8656"/>
                    </a:cubicBezTo>
                    <a:cubicBezTo>
                      <a:pt x="2775" y="8585"/>
                      <a:pt x="2739" y="8478"/>
                      <a:pt x="2656" y="8430"/>
                    </a:cubicBezTo>
                    <a:cubicBezTo>
                      <a:pt x="2061" y="8121"/>
                      <a:pt x="1560" y="7692"/>
                      <a:pt x="1179" y="7180"/>
                    </a:cubicBezTo>
                    <a:lnTo>
                      <a:pt x="2072" y="7180"/>
                    </a:lnTo>
                    <a:cubicBezTo>
                      <a:pt x="2263" y="7632"/>
                      <a:pt x="2513" y="8013"/>
                      <a:pt x="2799" y="8335"/>
                    </a:cubicBezTo>
                    <a:cubicBezTo>
                      <a:pt x="2831" y="8368"/>
                      <a:pt x="2879" y="8386"/>
                      <a:pt x="2924" y="8386"/>
                    </a:cubicBezTo>
                    <a:cubicBezTo>
                      <a:pt x="2962" y="8386"/>
                      <a:pt x="2998" y="8374"/>
                      <a:pt x="3025" y="8347"/>
                    </a:cubicBezTo>
                    <a:cubicBezTo>
                      <a:pt x="3084" y="8287"/>
                      <a:pt x="3096" y="8180"/>
                      <a:pt x="3037" y="8121"/>
                    </a:cubicBezTo>
                    <a:cubicBezTo>
                      <a:pt x="2799" y="7859"/>
                      <a:pt x="2596" y="7537"/>
                      <a:pt x="2430" y="7180"/>
                    </a:cubicBezTo>
                    <a:cubicBezTo>
                      <a:pt x="2501" y="7168"/>
                      <a:pt x="2561" y="7109"/>
                      <a:pt x="2561" y="7025"/>
                    </a:cubicBezTo>
                    <a:cubicBezTo>
                      <a:pt x="2561" y="6930"/>
                      <a:pt x="2489" y="6859"/>
                      <a:pt x="2394" y="6859"/>
                    </a:cubicBezTo>
                    <a:lnTo>
                      <a:pt x="2275" y="6859"/>
                    </a:lnTo>
                    <a:cubicBezTo>
                      <a:pt x="2025" y="6228"/>
                      <a:pt x="1894" y="5513"/>
                      <a:pt x="1882" y="4775"/>
                    </a:cubicBezTo>
                    <a:lnTo>
                      <a:pt x="2061" y="4775"/>
                    </a:lnTo>
                    <a:cubicBezTo>
                      <a:pt x="2144" y="4775"/>
                      <a:pt x="2215" y="4704"/>
                      <a:pt x="2215" y="4608"/>
                    </a:cubicBezTo>
                    <a:cubicBezTo>
                      <a:pt x="2215" y="4513"/>
                      <a:pt x="2144" y="4442"/>
                      <a:pt x="2061" y="4442"/>
                    </a:cubicBezTo>
                    <a:lnTo>
                      <a:pt x="1882" y="4442"/>
                    </a:lnTo>
                    <a:cubicBezTo>
                      <a:pt x="1894" y="3680"/>
                      <a:pt x="2037" y="2965"/>
                      <a:pt x="2275" y="2358"/>
                    </a:cubicBezTo>
                    <a:lnTo>
                      <a:pt x="4478" y="2358"/>
                    </a:lnTo>
                    <a:lnTo>
                      <a:pt x="4478" y="2715"/>
                    </a:lnTo>
                    <a:cubicBezTo>
                      <a:pt x="4478" y="2810"/>
                      <a:pt x="4561" y="2882"/>
                      <a:pt x="4644" y="2882"/>
                    </a:cubicBezTo>
                    <a:cubicBezTo>
                      <a:pt x="4739" y="2882"/>
                      <a:pt x="4811" y="2810"/>
                      <a:pt x="4811" y="2715"/>
                    </a:cubicBezTo>
                    <a:lnTo>
                      <a:pt x="4811" y="2358"/>
                    </a:lnTo>
                    <a:lnTo>
                      <a:pt x="7014" y="2358"/>
                    </a:lnTo>
                    <a:cubicBezTo>
                      <a:pt x="7252" y="2965"/>
                      <a:pt x="7395" y="3680"/>
                      <a:pt x="7418" y="4442"/>
                    </a:cubicBezTo>
                    <a:lnTo>
                      <a:pt x="7204" y="4442"/>
                    </a:lnTo>
                    <a:cubicBezTo>
                      <a:pt x="7121" y="4442"/>
                      <a:pt x="7037" y="4513"/>
                      <a:pt x="7037" y="4608"/>
                    </a:cubicBezTo>
                    <a:cubicBezTo>
                      <a:pt x="7037" y="4704"/>
                      <a:pt x="7121" y="4775"/>
                      <a:pt x="7204" y="4775"/>
                    </a:cubicBezTo>
                    <a:lnTo>
                      <a:pt x="7383" y="4775"/>
                    </a:lnTo>
                    <a:cubicBezTo>
                      <a:pt x="7371" y="5513"/>
                      <a:pt x="7216" y="6228"/>
                      <a:pt x="6978" y="6859"/>
                    </a:cubicBezTo>
                    <a:lnTo>
                      <a:pt x="6859" y="6859"/>
                    </a:lnTo>
                    <a:cubicBezTo>
                      <a:pt x="6775" y="6859"/>
                      <a:pt x="6704" y="6930"/>
                      <a:pt x="6704" y="7025"/>
                    </a:cubicBezTo>
                    <a:cubicBezTo>
                      <a:pt x="6704" y="7109"/>
                      <a:pt x="6764" y="7168"/>
                      <a:pt x="6835" y="7180"/>
                    </a:cubicBezTo>
                    <a:cubicBezTo>
                      <a:pt x="6668" y="7537"/>
                      <a:pt x="6466" y="7859"/>
                      <a:pt x="6228" y="8121"/>
                    </a:cubicBezTo>
                    <a:cubicBezTo>
                      <a:pt x="6168" y="8180"/>
                      <a:pt x="6168" y="8287"/>
                      <a:pt x="6240" y="8347"/>
                    </a:cubicBezTo>
                    <a:cubicBezTo>
                      <a:pt x="6263" y="8371"/>
                      <a:pt x="6311" y="8394"/>
                      <a:pt x="6347" y="8394"/>
                    </a:cubicBezTo>
                    <a:cubicBezTo>
                      <a:pt x="6383" y="8394"/>
                      <a:pt x="6430" y="8371"/>
                      <a:pt x="6466" y="8335"/>
                    </a:cubicBezTo>
                    <a:cubicBezTo>
                      <a:pt x="6740" y="8013"/>
                      <a:pt x="7002" y="7621"/>
                      <a:pt x="7192" y="7180"/>
                    </a:cubicBezTo>
                    <a:lnTo>
                      <a:pt x="8085" y="7180"/>
                    </a:lnTo>
                    <a:cubicBezTo>
                      <a:pt x="7728" y="7656"/>
                      <a:pt x="7299" y="8061"/>
                      <a:pt x="6775" y="8347"/>
                    </a:cubicBezTo>
                    <a:cubicBezTo>
                      <a:pt x="6704" y="8394"/>
                      <a:pt x="6668" y="8490"/>
                      <a:pt x="6716" y="8573"/>
                    </a:cubicBezTo>
                    <a:cubicBezTo>
                      <a:pt x="6749" y="8622"/>
                      <a:pt x="6804" y="8649"/>
                      <a:pt x="6863" y="8649"/>
                    </a:cubicBezTo>
                    <a:cubicBezTo>
                      <a:pt x="6889" y="8649"/>
                      <a:pt x="6916" y="8644"/>
                      <a:pt x="6942" y="8633"/>
                    </a:cubicBezTo>
                    <a:cubicBezTo>
                      <a:pt x="7621" y="8228"/>
                      <a:pt x="8204" y="7644"/>
                      <a:pt x="8621" y="6966"/>
                    </a:cubicBezTo>
                    <a:cubicBezTo>
                      <a:pt x="9038" y="6251"/>
                      <a:pt x="9264" y="5442"/>
                      <a:pt x="9264" y="4608"/>
                    </a:cubicBezTo>
                    <a:cubicBezTo>
                      <a:pt x="9264" y="3382"/>
                      <a:pt x="8788" y="2227"/>
                      <a:pt x="7907" y="1346"/>
                    </a:cubicBezTo>
                    <a:cubicBezTo>
                      <a:pt x="7025" y="477"/>
                      <a:pt x="5871" y="1"/>
                      <a:pt x="4632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solidFill>
                  <a:srgbClr val="000000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" name="Rectángulo 3">
            <a:extLst>
              <a:ext uri="{FF2B5EF4-FFF2-40B4-BE49-F238E27FC236}">
                <a16:creationId xmlns:a16="http://schemas.microsoft.com/office/drawing/2014/main" id="{2E3AF35A-D099-A16A-6F4E-0B84B4D10DDC}"/>
              </a:ext>
            </a:extLst>
          </p:cNvPr>
          <p:cNvSpPr/>
          <p:nvPr/>
        </p:nvSpPr>
        <p:spPr>
          <a:xfrm>
            <a:off x="694701" y="1399349"/>
            <a:ext cx="1754658" cy="50195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latin typeface="Fira Sans Extra Condensed" panose="020B0503050000020004" pitchFamily="34" charset="0"/>
              </a:rPr>
              <a:t>Asesores comerciales</a:t>
            </a:r>
            <a:endParaRPr lang="es-PE" sz="1600" dirty="0">
              <a:latin typeface="Fira Sans Extra Condensed" panose="020B0503050000020004" pitchFamily="34" charset="0"/>
            </a:endParaRPr>
          </a:p>
        </p:txBody>
      </p:sp>
      <p:pic>
        <p:nvPicPr>
          <p:cNvPr id="17" name="Picture 6">
            <a:extLst>
              <a:ext uri="{FF2B5EF4-FFF2-40B4-BE49-F238E27FC236}">
                <a16:creationId xmlns:a16="http://schemas.microsoft.com/office/drawing/2014/main" id="{5EB198AA-CDAC-EC91-35F8-DA213987CB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8435" y="1133704"/>
            <a:ext cx="1033246" cy="1033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ángulo 17">
            <a:extLst>
              <a:ext uri="{FF2B5EF4-FFF2-40B4-BE49-F238E27FC236}">
                <a16:creationId xmlns:a16="http://schemas.microsoft.com/office/drawing/2014/main" id="{A6A73691-BA5A-30FB-4741-C085CC3E85E2}"/>
              </a:ext>
            </a:extLst>
          </p:cNvPr>
          <p:cNvSpPr/>
          <p:nvPr/>
        </p:nvSpPr>
        <p:spPr>
          <a:xfrm>
            <a:off x="694701" y="3924620"/>
            <a:ext cx="1754658" cy="48862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latin typeface="Fira Sans Extra Condensed" panose="020B0503050000020004" pitchFamily="34" charset="0"/>
              </a:rPr>
              <a:t>Administrador de sucursal</a:t>
            </a:r>
            <a:endParaRPr lang="es-PE" sz="1600" dirty="0">
              <a:latin typeface="Fira Sans Extra Condensed" panose="020B0503050000020004" pitchFamily="34" charset="0"/>
            </a:endParaRPr>
          </a:p>
        </p:txBody>
      </p:sp>
      <p:sp>
        <p:nvSpPr>
          <p:cNvPr id="20" name="Google Shape;162;p24">
            <a:extLst>
              <a:ext uri="{FF2B5EF4-FFF2-40B4-BE49-F238E27FC236}">
                <a16:creationId xmlns:a16="http://schemas.microsoft.com/office/drawing/2014/main" id="{05D24FF4-BEAE-900D-AE41-861EBC7532A3}"/>
              </a:ext>
            </a:extLst>
          </p:cNvPr>
          <p:cNvSpPr txBox="1"/>
          <p:nvPr/>
        </p:nvSpPr>
        <p:spPr>
          <a:xfrm>
            <a:off x="4071013" y="1133704"/>
            <a:ext cx="1902000" cy="1120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rPr>
              <a:t>Se encarga de generar las ventas a los diferentes clientes con quien cierra tratos, comisiona , crean los clientes,etc.</a:t>
            </a:r>
            <a:endParaRPr sz="1200" dirty="0">
              <a:solidFill>
                <a:schemeClr val="dk1"/>
              </a:solidFill>
              <a:latin typeface="Gantari"/>
              <a:ea typeface="Gantari"/>
              <a:cs typeface="Gantari"/>
              <a:sym typeface="Gantari"/>
            </a:endParaRPr>
          </a:p>
        </p:txBody>
      </p:sp>
      <p:sp>
        <p:nvSpPr>
          <p:cNvPr id="21" name="Google Shape;162;p24">
            <a:extLst>
              <a:ext uri="{FF2B5EF4-FFF2-40B4-BE49-F238E27FC236}">
                <a16:creationId xmlns:a16="http://schemas.microsoft.com/office/drawing/2014/main" id="{9E25189E-7BF2-6D2F-1EDD-35E57888BB93}"/>
              </a:ext>
            </a:extLst>
          </p:cNvPr>
          <p:cNvSpPr txBox="1"/>
          <p:nvPr/>
        </p:nvSpPr>
        <p:spPr>
          <a:xfrm>
            <a:off x="4066113" y="2525625"/>
            <a:ext cx="1902000" cy="6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rPr>
              <a:t>Se encarga de atender los ingresos y salidas de almacen.</a:t>
            </a:r>
            <a:endParaRPr sz="1200" dirty="0">
              <a:solidFill>
                <a:schemeClr val="dk1"/>
              </a:solidFill>
              <a:latin typeface="Gantari"/>
              <a:ea typeface="Gantari"/>
              <a:cs typeface="Gantari"/>
              <a:sym typeface="Gantari"/>
            </a:endParaRPr>
          </a:p>
        </p:txBody>
      </p:sp>
      <p:sp>
        <p:nvSpPr>
          <p:cNvPr id="23" name="Google Shape;162;p24">
            <a:extLst>
              <a:ext uri="{FF2B5EF4-FFF2-40B4-BE49-F238E27FC236}">
                <a16:creationId xmlns:a16="http://schemas.microsoft.com/office/drawing/2014/main" id="{82787D80-564B-C50C-C1B0-619789EE6CD3}"/>
              </a:ext>
            </a:extLst>
          </p:cNvPr>
          <p:cNvSpPr txBox="1"/>
          <p:nvPr/>
        </p:nvSpPr>
        <p:spPr>
          <a:xfrm>
            <a:off x="4172276" y="3637223"/>
            <a:ext cx="1902000" cy="862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rPr>
              <a:t>Se encargan del desempeño de la toda la sucursal, incluyendo personal y almacen.</a:t>
            </a:r>
            <a:endParaRPr sz="1200" dirty="0">
              <a:solidFill>
                <a:schemeClr val="dk1"/>
              </a:solidFill>
              <a:latin typeface="Gantari"/>
              <a:ea typeface="Gantari"/>
              <a:cs typeface="Gantari"/>
              <a:sym typeface="Gantari"/>
            </a:endParaRP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06B4B222-2733-3622-18C8-D1E980F22B32}"/>
              </a:ext>
            </a:extLst>
          </p:cNvPr>
          <p:cNvGrpSpPr/>
          <p:nvPr/>
        </p:nvGrpSpPr>
        <p:grpSpPr>
          <a:xfrm>
            <a:off x="6915150" y="1695450"/>
            <a:ext cx="1723456" cy="1761871"/>
            <a:chOff x="6757536" y="1525313"/>
            <a:chExt cx="2059068" cy="2059069"/>
          </a:xfrm>
        </p:grpSpPr>
        <p:pic>
          <p:nvPicPr>
            <p:cNvPr id="22" name="Picture 10" descr="Index of /images/flaticon-png/big">
              <a:extLst>
                <a:ext uri="{FF2B5EF4-FFF2-40B4-BE49-F238E27FC236}">
                  <a16:creationId xmlns:a16="http://schemas.microsoft.com/office/drawing/2014/main" id="{A6096B90-6B53-40BE-C85D-B6156AFA93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57536" y="1525313"/>
              <a:ext cx="2059068" cy="20590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Imagen 23">
              <a:extLst>
                <a:ext uri="{FF2B5EF4-FFF2-40B4-BE49-F238E27FC236}">
                  <a16:creationId xmlns:a16="http://schemas.microsoft.com/office/drawing/2014/main" id="{08D7F8BB-4EC7-9B26-522F-91A3DD862BB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812732" y="1835608"/>
              <a:ext cx="1962462" cy="1194917"/>
            </a:xfrm>
            <a:prstGeom prst="roundRect">
              <a:avLst>
                <a:gd name="adj" fmla="val 3202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/>
          </p:spPr>
        </p:pic>
      </p:grpSp>
      <p:pic>
        <p:nvPicPr>
          <p:cNvPr id="25" name="Picture 2">
            <a:extLst>
              <a:ext uri="{FF2B5EF4-FFF2-40B4-BE49-F238E27FC236}">
                <a16:creationId xmlns:a16="http://schemas.microsoft.com/office/drawing/2014/main" id="{3ACA3AC9-FE80-1643-9DD9-BCCBD8472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726" y="3637223"/>
            <a:ext cx="1047323" cy="1047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5901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8" name="Google Shape;2708;p40"/>
          <p:cNvSpPr txBox="1">
            <a:spLocks noGrp="1"/>
          </p:cNvSpPr>
          <p:nvPr>
            <p:ph type="title"/>
          </p:nvPr>
        </p:nvSpPr>
        <p:spPr>
          <a:xfrm>
            <a:off x="-219074" y="384433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Usuarios</a:t>
            </a:r>
            <a:endParaRPr dirty="0"/>
          </a:p>
        </p:txBody>
      </p:sp>
      <p:graphicFrame>
        <p:nvGraphicFramePr>
          <p:cNvPr id="2" name="Tabla 2">
            <a:extLst>
              <a:ext uri="{FF2B5EF4-FFF2-40B4-BE49-F238E27FC236}">
                <a16:creationId xmlns:a16="http://schemas.microsoft.com/office/drawing/2014/main" id="{A086B56D-58B1-7396-ED98-F392F72EAB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8270178"/>
              </p:ext>
            </p:extLst>
          </p:nvPr>
        </p:nvGraphicFramePr>
        <p:xfrm>
          <a:off x="2110161" y="1585326"/>
          <a:ext cx="1498762" cy="2900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98762">
                  <a:extLst>
                    <a:ext uri="{9D8B030D-6E8A-4147-A177-3AD203B41FA5}">
                      <a16:colId xmlns:a16="http://schemas.microsoft.com/office/drawing/2014/main" val="20087236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s-ES" dirty="0" err="1"/>
                        <a:t>Users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598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Nombres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0832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Apellidos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509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Email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8606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sucursal_id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323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role_id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6628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Phone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719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avatar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654107"/>
                  </a:ext>
                </a:extLst>
              </a:tr>
            </a:tbl>
          </a:graphicData>
        </a:graphic>
      </p:graphicFrame>
      <p:graphicFrame>
        <p:nvGraphicFramePr>
          <p:cNvPr id="3" name="Tabla 3">
            <a:extLst>
              <a:ext uri="{FF2B5EF4-FFF2-40B4-BE49-F238E27FC236}">
                <a16:creationId xmlns:a16="http://schemas.microsoft.com/office/drawing/2014/main" id="{3C5C631E-00DA-FD02-1B9A-39D8BD787A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4954821"/>
              </p:ext>
            </p:extLst>
          </p:nvPr>
        </p:nvGraphicFramePr>
        <p:xfrm>
          <a:off x="4182529" y="933019"/>
          <a:ext cx="1550275" cy="19253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50275">
                  <a:extLst>
                    <a:ext uri="{9D8B030D-6E8A-4147-A177-3AD203B41FA5}">
                      <a16:colId xmlns:a16="http://schemas.microsoft.com/office/drawing/2014/main" val="7506146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Roles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033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Asesores Comerciales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323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Encargado de </a:t>
                      </a:r>
                      <a:r>
                        <a:rPr lang="es-ES" dirty="0" err="1"/>
                        <a:t>almacen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505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Administrador de sucursal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387267"/>
                  </a:ext>
                </a:extLst>
              </a:tr>
            </a:tbl>
          </a:graphicData>
        </a:graphic>
      </p:graphicFrame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8833FDB6-DD7A-435C-4CF4-4728F7126DA6}"/>
              </a:ext>
            </a:extLst>
          </p:cNvPr>
          <p:cNvGraphicFramePr>
            <a:graphicFrameLocks noGrp="1"/>
          </p:cNvGraphicFramePr>
          <p:nvPr/>
        </p:nvGraphicFramePr>
        <p:xfrm>
          <a:off x="5938266" y="2667984"/>
          <a:ext cx="1496417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96417">
                  <a:extLst>
                    <a:ext uri="{9D8B030D-6E8A-4147-A177-3AD203B41FA5}">
                      <a16:colId xmlns:a16="http://schemas.microsoft.com/office/drawing/2014/main" val="3841604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Permisos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06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Create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624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Edit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486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Delete</a:t>
                      </a:r>
                      <a:r>
                        <a:rPr lang="es-ES" dirty="0"/>
                        <a:t> …..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690168"/>
                  </a:ext>
                </a:extLst>
              </a:tr>
            </a:tbl>
          </a:graphicData>
        </a:graphic>
      </p:graphicFrame>
      <p:cxnSp>
        <p:nvCxnSpPr>
          <p:cNvPr id="6" name="Conector: angular 5">
            <a:extLst>
              <a:ext uri="{FF2B5EF4-FFF2-40B4-BE49-F238E27FC236}">
                <a16:creationId xmlns:a16="http://schemas.microsoft.com/office/drawing/2014/main" id="{EEE94050-2FAF-0B6E-400F-53A4C918752A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3608923" y="1895679"/>
            <a:ext cx="573606" cy="113998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Conector: angular 12">
            <a:extLst>
              <a:ext uri="{FF2B5EF4-FFF2-40B4-BE49-F238E27FC236}">
                <a16:creationId xmlns:a16="http://schemas.microsoft.com/office/drawing/2014/main" id="{A95E457F-0FC6-CA33-F4CC-822B081AC2DD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5732804" y="1895679"/>
            <a:ext cx="205462" cy="15139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Flecha: hacia arriba 16">
            <a:extLst>
              <a:ext uri="{FF2B5EF4-FFF2-40B4-BE49-F238E27FC236}">
                <a16:creationId xmlns:a16="http://schemas.microsoft.com/office/drawing/2014/main" id="{3D2AC274-E884-D630-CC0C-7F48EA227575}"/>
              </a:ext>
            </a:extLst>
          </p:cNvPr>
          <p:cNvSpPr/>
          <p:nvPr/>
        </p:nvSpPr>
        <p:spPr>
          <a:xfrm rot="16200000">
            <a:off x="5173442" y="3511614"/>
            <a:ext cx="734190" cy="308699"/>
          </a:xfrm>
          <a:prstGeom prst="up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AB1FC3C5-AC0D-F11C-E614-2F3C7C38AD7C}"/>
              </a:ext>
            </a:extLst>
          </p:cNvPr>
          <p:cNvGrpSpPr/>
          <p:nvPr/>
        </p:nvGrpSpPr>
        <p:grpSpPr>
          <a:xfrm>
            <a:off x="6446480" y="345197"/>
            <a:ext cx="1388110" cy="514606"/>
            <a:chOff x="6550478" y="202264"/>
            <a:chExt cx="1388110" cy="514606"/>
          </a:xfrm>
        </p:grpSpPr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D3C76BF6-5A2A-7BA7-0756-E4E6C44314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50478" y="202264"/>
              <a:ext cx="1318778" cy="350259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/>
          </p:spPr>
        </p:pic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9642FC12-5419-1864-C8ED-EC7A565F92A3}"/>
                </a:ext>
              </a:extLst>
            </p:cNvPr>
            <p:cNvSpPr/>
            <p:nvPr/>
          </p:nvSpPr>
          <p:spPr>
            <a:xfrm>
              <a:off x="6685368" y="572225"/>
              <a:ext cx="1253220" cy="12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800" dirty="0">
                  <a:solidFill>
                    <a:srgbClr val="000000"/>
                  </a:solidFill>
                </a:rPr>
                <a:t>laravest.com</a:t>
              </a:r>
              <a:endParaRPr lang="es-PE" sz="800" dirty="0">
                <a:solidFill>
                  <a:srgbClr val="000000"/>
                </a:solidFill>
              </a:endParaRPr>
            </a:p>
          </p:txBody>
        </p:sp>
        <p:grpSp>
          <p:nvGrpSpPr>
            <p:cNvPr id="9" name="Google Shape;9198;p51">
              <a:extLst>
                <a:ext uri="{FF2B5EF4-FFF2-40B4-BE49-F238E27FC236}">
                  <a16:creationId xmlns:a16="http://schemas.microsoft.com/office/drawing/2014/main" id="{E486C9E2-EE14-7683-9760-774ADAB1BEE6}"/>
                </a:ext>
              </a:extLst>
            </p:cNvPr>
            <p:cNvGrpSpPr/>
            <p:nvPr/>
          </p:nvGrpSpPr>
          <p:grpSpPr>
            <a:xfrm>
              <a:off x="6807462" y="553579"/>
              <a:ext cx="147520" cy="163291"/>
              <a:chOff x="3122257" y="1508594"/>
              <a:chExt cx="294850" cy="349434"/>
            </a:xfrm>
          </p:grpSpPr>
          <p:sp>
            <p:nvSpPr>
              <p:cNvPr id="10" name="Google Shape;9199;p51">
                <a:extLst>
                  <a:ext uri="{FF2B5EF4-FFF2-40B4-BE49-F238E27FC236}">
                    <a16:creationId xmlns:a16="http://schemas.microsoft.com/office/drawing/2014/main" id="{4881C171-CC01-47DD-2161-7EAC714075D0}"/>
                  </a:ext>
                </a:extLst>
              </p:cNvPr>
              <p:cNvSpPr/>
              <p:nvPr/>
            </p:nvSpPr>
            <p:spPr>
              <a:xfrm>
                <a:off x="3226110" y="1659042"/>
                <a:ext cx="87557" cy="29568"/>
              </a:xfrm>
              <a:custGeom>
                <a:avLst/>
                <a:gdLst/>
                <a:ahLst/>
                <a:cxnLst/>
                <a:rect l="l" t="t" r="r" b="b"/>
                <a:pathLst>
                  <a:path w="2751" h="929" extrusionOk="0">
                    <a:moveTo>
                      <a:pt x="1099" y="0"/>
                    </a:moveTo>
                    <a:cubicBezTo>
                      <a:pt x="771" y="0"/>
                      <a:pt x="476" y="33"/>
                      <a:pt x="286" y="60"/>
                    </a:cubicBezTo>
                    <a:cubicBezTo>
                      <a:pt x="119" y="96"/>
                      <a:pt x="0" y="227"/>
                      <a:pt x="0" y="393"/>
                    </a:cubicBezTo>
                    <a:lnTo>
                      <a:pt x="0" y="762"/>
                    </a:lnTo>
                    <a:cubicBezTo>
                      <a:pt x="0" y="846"/>
                      <a:pt x="72" y="929"/>
                      <a:pt x="167" y="929"/>
                    </a:cubicBezTo>
                    <a:cubicBezTo>
                      <a:pt x="250" y="929"/>
                      <a:pt x="322" y="846"/>
                      <a:pt x="322" y="762"/>
                    </a:cubicBezTo>
                    <a:lnTo>
                      <a:pt x="322" y="393"/>
                    </a:lnTo>
                    <a:cubicBezTo>
                      <a:pt x="322" y="393"/>
                      <a:pt x="322" y="369"/>
                      <a:pt x="345" y="369"/>
                    </a:cubicBezTo>
                    <a:cubicBezTo>
                      <a:pt x="509" y="350"/>
                      <a:pt x="813" y="315"/>
                      <a:pt x="1144" y="315"/>
                    </a:cubicBezTo>
                    <a:cubicBezTo>
                      <a:pt x="1222" y="315"/>
                      <a:pt x="1302" y="317"/>
                      <a:pt x="1381" y="322"/>
                    </a:cubicBezTo>
                    <a:cubicBezTo>
                      <a:pt x="1893" y="358"/>
                      <a:pt x="2250" y="488"/>
                      <a:pt x="2465" y="703"/>
                    </a:cubicBezTo>
                    <a:cubicBezTo>
                      <a:pt x="2494" y="733"/>
                      <a:pt x="2536" y="747"/>
                      <a:pt x="2578" y="747"/>
                    </a:cubicBezTo>
                    <a:cubicBezTo>
                      <a:pt x="2619" y="747"/>
                      <a:pt x="2661" y="733"/>
                      <a:pt x="2691" y="703"/>
                    </a:cubicBezTo>
                    <a:cubicBezTo>
                      <a:pt x="2750" y="643"/>
                      <a:pt x="2750" y="536"/>
                      <a:pt x="2679" y="477"/>
                    </a:cubicBezTo>
                    <a:cubicBezTo>
                      <a:pt x="2297" y="95"/>
                      <a:pt x="1652" y="0"/>
                      <a:pt x="1099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solidFill>
                  <a:srgbClr val="000000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9200;p51">
                <a:extLst>
                  <a:ext uri="{FF2B5EF4-FFF2-40B4-BE49-F238E27FC236}">
                    <a16:creationId xmlns:a16="http://schemas.microsoft.com/office/drawing/2014/main" id="{7631A67B-4E5E-3F3A-9D94-378D54661C9B}"/>
                  </a:ext>
                </a:extLst>
              </p:cNvPr>
              <p:cNvSpPr/>
              <p:nvPr/>
            </p:nvSpPr>
            <p:spPr>
              <a:xfrm>
                <a:off x="3171144" y="1612033"/>
                <a:ext cx="196694" cy="245613"/>
              </a:xfrm>
              <a:custGeom>
                <a:avLst/>
                <a:gdLst/>
                <a:ahLst/>
                <a:cxnLst/>
                <a:rect l="l" t="t" r="r" b="b"/>
                <a:pathLst>
                  <a:path w="6180" h="7717" extrusionOk="0">
                    <a:moveTo>
                      <a:pt x="4835" y="334"/>
                    </a:moveTo>
                    <a:lnTo>
                      <a:pt x="4835" y="1894"/>
                    </a:lnTo>
                    <a:cubicBezTo>
                      <a:pt x="4835" y="2132"/>
                      <a:pt x="4775" y="2358"/>
                      <a:pt x="4692" y="2561"/>
                    </a:cubicBezTo>
                    <a:cubicBezTo>
                      <a:pt x="4668" y="2585"/>
                      <a:pt x="4668" y="2608"/>
                      <a:pt x="4668" y="2644"/>
                    </a:cubicBezTo>
                    <a:lnTo>
                      <a:pt x="4668" y="3097"/>
                    </a:lnTo>
                    <a:cubicBezTo>
                      <a:pt x="4668" y="3537"/>
                      <a:pt x="4489" y="3930"/>
                      <a:pt x="4180" y="4228"/>
                    </a:cubicBezTo>
                    <a:cubicBezTo>
                      <a:pt x="3900" y="4497"/>
                      <a:pt x="3532" y="4649"/>
                      <a:pt x="3129" y="4649"/>
                    </a:cubicBezTo>
                    <a:cubicBezTo>
                      <a:pt x="3087" y="4649"/>
                      <a:pt x="3044" y="4648"/>
                      <a:pt x="3001" y="4644"/>
                    </a:cubicBezTo>
                    <a:cubicBezTo>
                      <a:pt x="2168" y="4597"/>
                      <a:pt x="1537" y="3894"/>
                      <a:pt x="1537" y="3037"/>
                    </a:cubicBezTo>
                    <a:lnTo>
                      <a:pt x="1537" y="2644"/>
                    </a:lnTo>
                    <a:cubicBezTo>
                      <a:pt x="1537" y="2608"/>
                      <a:pt x="1537" y="2597"/>
                      <a:pt x="1513" y="2561"/>
                    </a:cubicBezTo>
                    <a:cubicBezTo>
                      <a:pt x="1418" y="2358"/>
                      <a:pt x="1370" y="2120"/>
                      <a:pt x="1370" y="1894"/>
                    </a:cubicBezTo>
                    <a:lnTo>
                      <a:pt x="1370" y="1549"/>
                    </a:lnTo>
                    <a:cubicBezTo>
                      <a:pt x="1370" y="882"/>
                      <a:pt x="1918" y="334"/>
                      <a:pt x="2584" y="334"/>
                    </a:cubicBezTo>
                    <a:close/>
                    <a:moveTo>
                      <a:pt x="3954" y="4763"/>
                    </a:moveTo>
                    <a:lnTo>
                      <a:pt x="3954" y="5061"/>
                    </a:lnTo>
                    <a:lnTo>
                      <a:pt x="3096" y="5656"/>
                    </a:lnTo>
                    <a:lnTo>
                      <a:pt x="2215" y="5061"/>
                    </a:lnTo>
                    <a:lnTo>
                      <a:pt x="2215" y="4763"/>
                    </a:lnTo>
                    <a:cubicBezTo>
                      <a:pt x="2441" y="4883"/>
                      <a:pt x="2691" y="4966"/>
                      <a:pt x="2965" y="4978"/>
                    </a:cubicBezTo>
                    <a:lnTo>
                      <a:pt x="3096" y="4978"/>
                    </a:lnTo>
                    <a:cubicBezTo>
                      <a:pt x="3406" y="4978"/>
                      <a:pt x="3704" y="4894"/>
                      <a:pt x="3954" y="4763"/>
                    </a:cubicBezTo>
                    <a:close/>
                    <a:moveTo>
                      <a:pt x="2084" y="5359"/>
                    </a:moveTo>
                    <a:lnTo>
                      <a:pt x="2846" y="5883"/>
                    </a:lnTo>
                    <a:lnTo>
                      <a:pt x="2441" y="6276"/>
                    </a:lnTo>
                    <a:lnTo>
                      <a:pt x="2430" y="6276"/>
                    </a:lnTo>
                    <a:lnTo>
                      <a:pt x="1918" y="5525"/>
                    </a:lnTo>
                    <a:lnTo>
                      <a:pt x="2084" y="5359"/>
                    </a:lnTo>
                    <a:close/>
                    <a:moveTo>
                      <a:pt x="4108" y="5347"/>
                    </a:moveTo>
                    <a:lnTo>
                      <a:pt x="4275" y="5514"/>
                    </a:lnTo>
                    <a:lnTo>
                      <a:pt x="3763" y="6276"/>
                    </a:lnTo>
                    <a:lnTo>
                      <a:pt x="3751" y="6276"/>
                    </a:lnTo>
                    <a:lnTo>
                      <a:pt x="3346" y="5871"/>
                    </a:lnTo>
                    <a:lnTo>
                      <a:pt x="4108" y="5347"/>
                    </a:lnTo>
                    <a:close/>
                    <a:moveTo>
                      <a:pt x="2572" y="1"/>
                    </a:moveTo>
                    <a:cubicBezTo>
                      <a:pt x="1727" y="1"/>
                      <a:pt x="1037" y="692"/>
                      <a:pt x="1037" y="1537"/>
                    </a:cubicBezTo>
                    <a:lnTo>
                      <a:pt x="1037" y="1882"/>
                    </a:lnTo>
                    <a:cubicBezTo>
                      <a:pt x="1037" y="2144"/>
                      <a:pt x="1096" y="2418"/>
                      <a:pt x="1215" y="2668"/>
                    </a:cubicBezTo>
                    <a:lnTo>
                      <a:pt x="1215" y="3025"/>
                    </a:lnTo>
                    <a:cubicBezTo>
                      <a:pt x="1215" y="3620"/>
                      <a:pt x="1489" y="4168"/>
                      <a:pt x="1906" y="4525"/>
                    </a:cubicBezTo>
                    <a:lnTo>
                      <a:pt x="1906" y="5061"/>
                    </a:lnTo>
                    <a:lnTo>
                      <a:pt x="1608" y="5383"/>
                    </a:lnTo>
                    <a:cubicBezTo>
                      <a:pt x="1572" y="5406"/>
                      <a:pt x="1560" y="5454"/>
                      <a:pt x="1560" y="5502"/>
                    </a:cubicBezTo>
                    <a:lnTo>
                      <a:pt x="560" y="5859"/>
                    </a:lnTo>
                    <a:cubicBezTo>
                      <a:pt x="239" y="5978"/>
                      <a:pt x="1" y="6299"/>
                      <a:pt x="1" y="6657"/>
                    </a:cubicBezTo>
                    <a:lnTo>
                      <a:pt x="1" y="7549"/>
                    </a:lnTo>
                    <a:cubicBezTo>
                      <a:pt x="1" y="7645"/>
                      <a:pt x="72" y="7716"/>
                      <a:pt x="167" y="7716"/>
                    </a:cubicBezTo>
                    <a:cubicBezTo>
                      <a:pt x="251" y="7716"/>
                      <a:pt x="322" y="7645"/>
                      <a:pt x="322" y="7549"/>
                    </a:cubicBezTo>
                    <a:lnTo>
                      <a:pt x="322" y="6657"/>
                    </a:lnTo>
                    <a:cubicBezTo>
                      <a:pt x="322" y="6430"/>
                      <a:pt x="465" y="6240"/>
                      <a:pt x="667" y="6168"/>
                    </a:cubicBezTo>
                    <a:lnTo>
                      <a:pt x="1715" y="5775"/>
                    </a:lnTo>
                    <a:lnTo>
                      <a:pt x="2144" y="6430"/>
                    </a:lnTo>
                    <a:cubicBezTo>
                      <a:pt x="2203" y="6526"/>
                      <a:pt x="2287" y="6561"/>
                      <a:pt x="2382" y="6585"/>
                    </a:cubicBezTo>
                    <a:lnTo>
                      <a:pt x="2406" y="6585"/>
                    </a:lnTo>
                    <a:cubicBezTo>
                      <a:pt x="2501" y="6585"/>
                      <a:pt x="2584" y="6549"/>
                      <a:pt x="2644" y="6478"/>
                    </a:cubicBezTo>
                    <a:lnTo>
                      <a:pt x="2918" y="6204"/>
                    </a:lnTo>
                    <a:lnTo>
                      <a:pt x="2918" y="7549"/>
                    </a:lnTo>
                    <a:cubicBezTo>
                      <a:pt x="2918" y="7633"/>
                      <a:pt x="2989" y="7716"/>
                      <a:pt x="3084" y="7716"/>
                    </a:cubicBezTo>
                    <a:cubicBezTo>
                      <a:pt x="3168" y="7716"/>
                      <a:pt x="3239" y="7633"/>
                      <a:pt x="3239" y="7549"/>
                    </a:cubicBezTo>
                    <a:lnTo>
                      <a:pt x="3239" y="6204"/>
                    </a:lnTo>
                    <a:lnTo>
                      <a:pt x="3513" y="6478"/>
                    </a:lnTo>
                    <a:cubicBezTo>
                      <a:pt x="3573" y="6537"/>
                      <a:pt x="3656" y="6585"/>
                      <a:pt x="3751" y="6585"/>
                    </a:cubicBezTo>
                    <a:lnTo>
                      <a:pt x="3775" y="6585"/>
                    </a:lnTo>
                    <a:cubicBezTo>
                      <a:pt x="3882" y="6561"/>
                      <a:pt x="3977" y="6526"/>
                      <a:pt x="4013" y="6430"/>
                    </a:cubicBezTo>
                    <a:lnTo>
                      <a:pt x="4454" y="5775"/>
                    </a:lnTo>
                    <a:lnTo>
                      <a:pt x="5489" y="6168"/>
                    </a:lnTo>
                    <a:cubicBezTo>
                      <a:pt x="5704" y="6240"/>
                      <a:pt x="5835" y="6430"/>
                      <a:pt x="5835" y="6657"/>
                    </a:cubicBezTo>
                    <a:lnTo>
                      <a:pt x="5835" y="7549"/>
                    </a:lnTo>
                    <a:cubicBezTo>
                      <a:pt x="5835" y="7645"/>
                      <a:pt x="5906" y="7716"/>
                      <a:pt x="6001" y="7716"/>
                    </a:cubicBezTo>
                    <a:cubicBezTo>
                      <a:pt x="6085" y="7716"/>
                      <a:pt x="6156" y="7645"/>
                      <a:pt x="6156" y="7549"/>
                    </a:cubicBezTo>
                    <a:lnTo>
                      <a:pt x="6156" y="6657"/>
                    </a:lnTo>
                    <a:cubicBezTo>
                      <a:pt x="6180" y="6311"/>
                      <a:pt x="5954" y="6002"/>
                      <a:pt x="5620" y="5883"/>
                    </a:cubicBezTo>
                    <a:lnTo>
                      <a:pt x="4632" y="5525"/>
                    </a:lnTo>
                    <a:cubicBezTo>
                      <a:pt x="4632" y="5478"/>
                      <a:pt x="4608" y="5442"/>
                      <a:pt x="4585" y="5406"/>
                    </a:cubicBezTo>
                    <a:lnTo>
                      <a:pt x="4287" y="5097"/>
                    </a:lnTo>
                    <a:lnTo>
                      <a:pt x="4287" y="4549"/>
                    </a:lnTo>
                    <a:cubicBezTo>
                      <a:pt x="4311" y="4513"/>
                      <a:pt x="4346" y="4490"/>
                      <a:pt x="4370" y="4466"/>
                    </a:cubicBezTo>
                    <a:cubicBezTo>
                      <a:pt x="4751" y="4109"/>
                      <a:pt x="4966" y="3620"/>
                      <a:pt x="4966" y="3097"/>
                    </a:cubicBezTo>
                    <a:lnTo>
                      <a:pt x="4966" y="2680"/>
                    </a:lnTo>
                    <a:cubicBezTo>
                      <a:pt x="5085" y="2430"/>
                      <a:pt x="5144" y="2180"/>
                      <a:pt x="5144" y="1894"/>
                    </a:cubicBezTo>
                    <a:lnTo>
                      <a:pt x="5144" y="168"/>
                    </a:lnTo>
                    <a:cubicBezTo>
                      <a:pt x="5144" y="72"/>
                      <a:pt x="5073" y="1"/>
                      <a:pt x="4989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solidFill>
                  <a:srgbClr val="000000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9201;p51">
                <a:extLst>
                  <a:ext uri="{FF2B5EF4-FFF2-40B4-BE49-F238E27FC236}">
                    <a16:creationId xmlns:a16="http://schemas.microsoft.com/office/drawing/2014/main" id="{986956C7-C4AD-6A75-05FA-A676F1AFB081}"/>
                  </a:ext>
                </a:extLst>
              </p:cNvPr>
              <p:cNvSpPr/>
              <p:nvPr/>
            </p:nvSpPr>
            <p:spPr>
              <a:xfrm>
                <a:off x="3204117" y="1836767"/>
                <a:ext cx="10630" cy="21261"/>
              </a:xfrm>
              <a:custGeom>
                <a:avLst/>
                <a:gdLst/>
                <a:ahLst/>
                <a:cxnLst/>
                <a:rect l="l" t="t" r="r" b="b"/>
                <a:pathLst>
                  <a:path w="334" h="668" extrusionOk="0">
                    <a:moveTo>
                      <a:pt x="167" y="0"/>
                    </a:moveTo>
                    <a:cubicBezTo>
                      <a:pt x="84" y="0"/>
                      <a:pt x="1" y="72"/>
                      <a:pt x="1" y="167"/>
                    </a:cubicBezTo>
                    <a:lnTo>
                      <a:pt x="1" y="500"/>
                    </a:lnTo>
                    <a:cubicBezTo>
                      <a:pt x="1" y="596"/>
                      <a:pt x="84" y="667"/>
                      <a:pt x="167" y="667"/>
                    </a:cubicBezTo>
                    <a:cubicBezTo>
                      <a:pt x="262" y="667"/>
                      <a:pt x="334" y="596"/>
                      <a:pt x="334" y="500"/>
                    </a:cubicBezTo>
                    <a:lnTo>
                      <a:pt x="334" y="167"/>
                    </a:lnTo>
                    <a:cubicBezTo>
                      <a:pt x="334" y="72"/>
                      <a:pt x="262" y="0"/>
                      <a:pt x="167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solidFill>
                  <a:srgbClr val="000000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9202;p51">
                <a:extLst>
                  <a:ext uri="{FF2B5EF4-FFF2-40B4-BE49-F238E27FC236}">
                    <a16:creationId xmlns:a16="http://schemas.microsoft.com/office/drawing/2014/main" id="{6AAFC820-D3B0-82C3-F6D5-49BA7BE08921}"/>
                  </a:ext>
                </a:extLst>
              </p:cNvPr>
              <p:cNvSpPr/>
              <p:nvPr/>
            </p:nvSpPr>
            <p:spPr>
              <a:xfrm>
                <a:off x="3324616" y="1836767"/>
                <a:ext cx="10280" cy="21261"/>
              </a:xfrm>
              <a:custGeom>
                <a:avLst/>
                <a:gdLst/>
                <a:ahLst/>
                <a:cxnLst/>
                <a:rect l="l" t="t" r="r" b="b"/>
                <a:pathLst>
                  <a:path w="323" h="668" extrusionOk="0">
                    <a:moveTo>
                      <a:pt x="167" y="0"/>
                    </a:moveTo>
                    <a:cubicBezTo>
                      <a:pt x="72" y="0"/>
                      <a:pt x="1" y="72"/>
                      <a:pt x="1" y="167"/>
                    </a:cubicBezTo>
                    <a:lnTo>
                      <a:pt x="1" y="500"/>
                    </a:lnTo>
                    <a:cubicBezTo>
                      <a:pt x="1" y="596"/>
                      <a:pt x="72" y="667"/>
                      <a:pt x="167" y="667"/>
                    </a:cubicBezTo>
                    <a:cubicBezTo>
                      <a:pt x="251" y="667"/>
                      <a:pt x="322" y="596"/>
                      <a:pt x="322" y="500"/>
                    </a:cubicBezTo>
                    <a:lnTo>
                      <a:pt x="322" y="167"/>
                    </a:lnTo>
                    <a:cubicBezTo>
                      <a:pt x="322" y="72"/>
                      <a:pt x="251" y="0"/>
                      <a:pt x="167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solidFill>
                  <a:srgbClr val="000000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9203;p51">
                <a:extLst>
                  <a:ext uri="{FF2B5EF4-FFF2-40B4-BE49-F238E27FC236}">
                    <a16:creationId xmlns:a16="http://schemas.microsoft.com/office/drawing/2014/main" id="{EB61F6E8-DCE9-6572-410B-D5C3B999E702}"/>
                  </a:ext>
                </a:extLst>
              </p:cNvPr>
              <p:cNvSpPr/>
              <p:nvPr/>
            </p:nvSpPr>
            <p:spPr>
              <a:xfrm>
                <a:off x="3122257" y="1508594"/>
                <a:ext cx="294850" cy="278554"/>
              </a:xfrm>
              <a:custGeom>
                <a:avLst/>
                <a:gdLst/>
                <a:ahLst/>
                <a:cxnLst/>
                <a:rect l="l" t="t" r="r" b="b"/>
                <a:pathLst>
                  <a:path w="9264" h="8752" extrusionOk="0">
                    <a:moveTo>
                      <a:pt x="3096" y="584"/>
                    </a:moveTo>
                    <a:lnTo>
                      <a:pt x="3096" y="584"/>
                    </a:lnTo>
                    <a:cubicBezTo>
                      <a:pt x="2858" y="798"/>
                      <a:pt x="2620" y="1060"/>
                      <a:pt x="2430" y="1382"/>
                    </a:cubicBezTo>
                    <a:cubicBezTo>
                      <a:pt x="2299" y="1584"/>
                      <a:pt x="2156" y="1810"/>
                      <a:pt x="2061" y="2048"/>
                    </a:cubicBezTo>
                    <a:lnTo>
                      <a:pt x="1168" y="2048"/>
                    </a:lnTo>
                    <a:cubicBezTo>
                      <a:pt x="1656" y="1394"/>
                      <a:pt x="2322" y="882"/>
                      <a:pt x="3096" y="584"/>
                    </a:cubicBezTo>
                    <a:close/>
                    <a:moveTo>
                      <a:pt x="4466" y="310"/>
                    </a:moveTo>
                    <a:lnTo>
                      <a:pt x="4466" y="2048"/>
                    </a:lnTo>
                    <a:lnTo>
                      <a:pt x="2418" y="2048"/>
                    </a:lnTo>
                    <a:cubicBezTo>
                      <a:pt x="2894" y="1048"/>
                      <a:pt x="3632" y="382"/>
                      <a:pt x="4466" y="310"/>
                    </a:cubicBezTo>
                    <a:close/>
                    <a:moveTo>
                      <a:pt x="4799" y="310"/>
                    </a:moveTo>
                    <a:cubicBezTo>
                      <a:pt x="5644" y="382"/>
                      <a:pt x="6371" y="1048"/>
                      <a:pt x="6847" y="2048"/>
                    </a:cubicBezTo>
                    <a:lnTo>
                      <a:pt x="4799" y="2048"/>
                    </a:lnTo>
                    <a:lnTo>
                      <a:pt x="4799" y="310"/>
                    </a:lnTo>
                    <a:close/>
                    <a:moveTo>
                      <a:pt x="6168" y="608"/>
                    </a:moveTo>
                    <a:cubicBezTo>
                      <a:pt x="6942" y="905"/>
                      <a:pt x="7609" y="1405"/>
                      <a:pt x="8097" y="2060"/>
                    </a:cubicBezTo>
                    <a:lnTo>
                      <a:pt x="7204" y="2060"/>
                    </a:lnTo>
                    <a:cubicBezTo>
                      <a:pt x="7097" y="1810"/>
                      <a:pt x="6966" y="1584"/>
                      <a:pt x="6835" y="1382"/>
                    </a:cubicBezTo>
                    <a:cubicBezTo>
                      <a:pt x="6621" y="1072"/>
                      <a:pt x="6406" y="810"/>
                      <a:pt x="6168" y="608"/>
                    </a:cubicBezTo>
                    <a:close/>
                    <a:moveTo>
                      <a:pt x="1941" y="2382"/>
                    </a:moveTo>
                    <a:cubicBezTo>
                      <a:pt x="1703" y="3013"/>
                      <a:pt x="1560" y="3715"/>
                      <a:pt x="1549" y="4465"/>
                    </a:cubicBezTo>
                    <a:lnTo>
                      <a:pt x="322" y="4465"/>
                    </a:lnTo>
                    <a:cubicBezTo>
                      <a:pt x="358" y="3703"/>
                      <a:pt x="584" y="2989"/>
                      <a:pt x="953" y="2382"/>
                    </a:cubicBezTo>
                    <a:close/>
                    <a:moveTo>
                      <a:pt x="8323" y="2382"/>
                    </a:moveTo>
                    <a:cubicBezTo>
                      <a:pt x="8692" y="2989"/>
                      <a:pt x="8919" y="3703"/>
                      <a:pt x="8942" y="4465"/>
                    </a:cubicBezTo>
                    <a:lnTo>
                      <a:pt x="7728" y="4465"/>
                    </a:lnTo>
                    <a:cubicBezTo>
                      <a:pt x="7692" y="3715"/>
                      <a:pt x="7561" y="3013"/>
                      <a:pt x="7335" y="2382"/>
                    </a:cubicBezTo>
                    <a:close/>
                    <a:moveTo>
                      <a:pt x="1537" y="4787"/>
                    </a:moveTo>
                    <a:cubicBezTo>
                      <a:pt x="1560" y="5466"/>
                      <a:pt x="1668" y="6132"/>
                      <a:pt x="1882" y="6739"/>
                    </a:cubicBezTo>
                    <a:lnTo>
                      <a:pt x="1918" y="6870"/>
                    </a:lnTo>
                    <a:lnTo>
                      <a:pt x="941" y="6870"/>
                    </a:lnTo>
                    <a:cubicBezTo>
                      <a:pt x="572" y="6239"/>
                      <a:pt x="346" y="5525"/>
                      <a:pt x="310" y="4787"/>
                    </a:cubicBezTo>
                    <a:close/>
                    <a:moveTo>
                      <a:pt x="8919" y="4787"/>
                    </a:moveTo>
                    <a:cubicBezTo>
                      <a:pt x="8919" y="5501"/>
                      <a:pt x="8704" y="6204"/>
                      <a:pt x="8347" y="6811"/>
                    </a:cubicBezTo>
                    <a:cubicBezTo>
                      <a:pt x="8335" y="6823"/>
                      <a:pt x="8323" y="6859"/>
                      <a:pt x="8311" y="6870"/>
                    </a:cubicBezTo>
                    <a:lnTo>
                      <a:pt x="7323" y="6870"/>
                    </a:lnTo>
                    <a:lnTo>
                      <a:pt x="7371" y="6739"/>
                    </a:lnTo>
                    <a:cubicBezTo>
                      <a:pt x="7573" y="6120"/>
                      <a:pt x="7680" y="5466"/>
                      <a:pt x="7692" y="4787"/>
                    </a:cubicBezTo>
                    <a:close/>
                    <a:moveTo>
                      <a:pt x="4632" y="1"/>
                    </a:moveTo>
                    <a:cubicBezTo>
                      <a:pt x="3394" y="1"/>
                      <a:pt x="2239" y="477"/>
                      <a:pt x="1358" y="1346"/>
                    </a:cubicBezTo>
                    <a:cubicBezTo>
                      <a:pt x="477" y="2227"/>
                      <a:pt x="1" y="3382"/>
                      <a:pt x="1" y="4620"/>
                    </a:cubicBezTo>
                    <a:cubicBezTo>
                      <a:pt x="1" y="6358"/>
                      <a:pt x="953" y="7930"/>
                      <a:pt x="2501" y="8728"/>
                    </a:cubicBezTo>
                    <a:cubicBezTo>
                      <a:pt x="2537" y="8752"/>
                      <a:pt x="2549" y="8752"/>
                      <a:pt x="2573" y="8752"/>
                    </a:cubicBezTo>
                    <a:cubicBezTo>
                      <a:pt x="2632" y="8752"/>
                      <a:pt x="2692" y="8716"/>
                      <a:pt x="2727" y="8656"/>
                    </a:cubicBezTo>
                    <a:cubicBezTo>
                      <a:pt x="2775" y="8585"/>
                      <a:pt x="2739" y="8478"/>
                      <a:pt x="2656" y="8430"/>
                    </a:cubicBezTo>
                    <a:cubicBezTo>
                      <a:pt x="2061" y="8121"/>
                      <a:pt x="1560" y="7692"/>
                      <a:pt x="1179" y="7180"/>
                    </a:cubicBezTo>
                    <a:lnTo>
                      <a:pt x="2072" y="7180"/>
                    </a:lnTo>
                    <a:cubicBezTo>
                      <a:pt x="2263" y="7632"/>
                      <a:pt x="2513" y="8013"/>
                      <a:pt x="2799" y="8335"/>
                    </a:cubicBezTo>
                    <a:cubicBezTo>
                      <a:pt x="2831" y="8368"/>
                      <a:pt x="2879" y="8386"/>
                      <a:pt x="2924" y="8386"/>
                    </a:cubicBezTo>
                    <a:cubicBezTo>
                      <a:pt x="2962" y="8386"/>
                      <a:pt x="2998" y="8374"/>
                      <a:pt x="3025" y="8347"/>
                    </a:cubicBezTo>
                    <a:cubicBezTo>
                      <a:pt x="3084" y="8287"/>
                      <a:pt x="3096" y="8180"/>
                      <a:pt x="3037" y="8121"/>
                    </a:cubicBezTo>
                    <a:cubicBezTo>
                      <a:pt x="2799" y="7859"/>
                      <a:pt x="2596" y="7537"/>
                      <a:pt x="2430" y="7180"/>
                    </a:cubicBezTo>
                    <a:cubicBezTo>
                      <a:pt x="2501" y="7168"/>
                      <a:pt x="2561" y="7109"/>
                      <a:pt x="2561" y="7025"/>
                    </a:cubicBezTo>
                    <a:cubicBezTo>
                      <a:pt x="2561" y="6930"/>
                      <a:pt x="2489" y="6859"/>
                      <a:pt x="2394" y="6859"/>
                    </a:cubicBezTo>
                    <a:lnTo>
                      <a:pt x="2275" y="6859"/>
                    </a:lnTo>
                    <a:cubicBezTo>
                      <a:pt x="2025" y="6228"/>
                      <a:pt x="1894" y="5513"/>
                      <a:pt x="1882" y="4775"/>
                    </a:cubicBezTo>
                    <a:lnTo>
                      <a:pt x="2061" y="4775"/>
                    </a:lnTo>
                    <a:cubicBezTo>
                      <a:pt x="2144" y="4775"/>
                      <a:pt x="2215" y="4704"/>
                      <a:pt x="2215" y="4608"/>
                    </a:cubicBezTo>
                    <a:cubicBezTo>
                      <a:pt x="2215" y="4513"/>
                      <a:pt x="2144" y="4442"/>
                      <a:pt x="2061" y="4442"/>
                    </a:cubicBezTo>
                    <a:lnTo>
                      <a:pt x="1882" y="4442"/>
                    </a:lnTo>
                    <a:cubicBezTo>
                      <a:pt x="1894" y="3680"/>
                      <a:pt x="2037" y="2965"/>
                      <a:pt x="2275" y="2358"/>
                    </a:cubicBezTo>
                    <a:lnTo>
                      <a:pt x="4478" y="2358"/>
                    </a:lnTo>
                    <a:lnTo>
                      <a:pt x="4478" y="2715"/>
                    </a:lnTo>
                    <a:cubicBezTo>
                      <a:pt x="4478" y="2810"/>
                      <a:pt x="4561" y="2882"/>
                      <a:pt x="4644" y="2882"/>
                    </a:cubicBezTo>
                    <a:cubicBezTo>
                      <a:pt x="4739" y="2882"/>
                      <a:pt x="4811" y="2810"/>
                      <a:pt x="4811" y="2715"/>
                    </a:cubicBezTo>
                    <a:lnTo>
                      <a:pt x="4811" y="2358"/>
                    </a:lnTo>
                    <a:lnTo>
                      <a:pt x="7014" y="2358"/>
                    </a:lnTo>
                    <a:cubicBezTo>
                      <a:pt x="7252" y="2965"/>
                      <a:pt x="7395" y="3680"/>
                      <a:pt x="7418" y="4442"/>
                    </a:cubicBezTo>
                    <a:lnTo>
                      <a:pt x="7204" y="4442"/>
                    </a:lnTo>
                    <a:cubicBezTo>
                      <a:pt x="7121" y="4442"/>
                      <a:pt x="7037" y="4513"/>
                      <a:pt x="7037" y="4608"/>
                    </a:cubicBezTo>
                    <a:cubicBezTo>
                      <a:pt x="7037" y="4704"/>
                      <a:pt x="7121" y="4775"/>
                      <a:pt x="7204" y="4775"/>
                    </a:cubicBezTo>
                    <a:lnTo>
                      <a:pt x="7383" y="4775"/>
                    </a:lnTo>
                    <a:cubicBezTo>
                      <a:pt x="7371" y="5513"/>
                      <a:pt x="7216" y="6228"/>
                      <a:pt x="6978" y="6859"/>
                    </a:cubicBezTo>
                    <a:lnTo>
                      <a:pt x="6859" y="6859"/>
                    </a:lnTo>
                    <a:cubicBezTo>
                      <a:pt x="6775" y="6859"/>
                      <a:pt x="6704" y="6930"/>
                      <a:pt x="6704" y="7025"/>
                    </a:cubicBezTo>
                    <a:cubicBezTo>
                      <a:pt x="6704" y="7109"/>
                      <a:pt x="6764" y="7168"/>
                      <a:pt x="6835" y="7180"/>
                    </a:cubicBezTo>
                    <a:cubicBezTo>
                      <a:pt x="6668" y="7537"/>
                      <a:pt x="6466" y="7859"/>
                      <a:pt x="6228" y="8121"/>
                    </a:cubicBezTo>
                    <a:cubicBezTo>
                      <a:pt x="6168" y="8180"/>
                      <a:pt x="6168" y="8287"/>
                      <a:pt x="6240" y="8347"/>
                    </a:cubicBezTo>
                    <a:cubicBezTo>
                      <a:pt x="6263" y="8371"/>
                      <a:pt x="6311" y="8394"/>
                      <a:pt x="6347" y="8394"/>
                    </a:cubicBezTo>
                    <a:cubicBezTo>
                      <a:pt x="6383" y="8394"/>
                      <a:pt x="6430" y="8371"/>
                      <a:pt x="6466" y="8335"/>
                    </a:cubicBezTo>
                    <a:cubicBezTo>
                      <a:pt x="6740" y="8013"/>
                      <a:pt x="7002" y="7621"/>
                      <a:pt x="7192" y="7180"/>
                    </a:cubicBezTo>
                    <a:lnTo>
                      <a:pt x="8085" y="7180"/>
                    </a:lnTo>
                    <a:cubicBezTo>
                      <a:pt x="7728" y="7656"/>
                      <a:pt x="7299" y="8061"/>
                      <a:pt x="6775" y="8347"/>
                    </a:cubicBezTo>
                    <a:cubicBezTo>
                      <a:pt x="6704" y="8394"/>
                      <a:pt x="6668" y="8490"/>
                      <a:pt x="6716" y="8573"/>
                    </a:cubicBezTo>
                    <a:cubicBezTo>
                      <a:pt x="6749" y="8622"/>
                      <a:pt x="6804" y="8649"/>
                      <a:pt x="6863" y="8649"/>
                    </a:cubicBezTo>
                    <a:cubicBezTo>
                      <a:pt x="6889" y="8649"/>
                      <a:pt x="6916" y="8644"/>
                      <a:pt x="6942" y="8633"/>
                    </a:cubicBezTo>
                    <a:cubicBezTo>
                      <a:pt x="7621" y="8228"/>
                      <a:pt x="8204" y="7644"/>
                      <a:pt x="8621" y="6966"/>
                    </a:cubicBezTo>
                    <a:cubicBezTo>
                      <a:pt x="9038" y="6251"/>
                      <a:pt x="9264" y="5442"/>
                      <a:pt x="9264" y="4608"/>
                    </a:cubicBezTo>
                    <a:cubicBezTo>
                      <a:pt x="9264" y="3382"/>
                      <a:pt x="8788" y="2227"/>
                      <a:pt x="7907" y="1346"/>
                    </a:cubicBezTo>
                    <a:cubicBezTo>
                      <a:pt x="7025" y="477"/>
                      <a:pt x="5871" y="1"/>
                      <a:pt x="4632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solidFill>
                  <a:srgbClr val="000000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076" name="Picture 4">
            <a:extLst>
              <a:ext uri="{FF2B5EF4-FFF2-40B4-BE49-F238E27FC236}">
                <a16:creationId xmlns:a16="http://schemas.microsoft.com/office/drawing/2014/main" id="{B2415CF0-FC08-CA4E-2602-904954801B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543" y="3079749"/>
            <a:ext cx="1788985" cy="1788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1F1FE199-8BD5-9945-30B9-99D5A79D93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384" y="1083256"/>
            <a:ext cx="1477525" cy="147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2165221"/>
      </p:ext>
    </p:extLst>
  </p:cSld>
  <p:clrMapOvr>
    <a:masterClrMapping/>
  </p:clrMapOvr>
</p:sld>
</file>

<file path=ppt/theme/theme1.xml><?xml version="1.0" encoding="utf-8"?>
<a:theme xmlns:a="http://schemas.openxmlformats.org/drawingml/2006/main" name="Cycle Diagrams Theme for a Company Profile by Slidesgo">
  <a:themeElements>
    <a:clrScheme name="Simple Light">
      <a:dk1>
        <a:srgbClr val="0C2E3A"/>
      </a:dk1>
      <a:lt1>
        <a:srgbClr val="FFFFFF"/>
      </a:lt1>
      <a:dk2>
        <a:srgbClr val="3A43C7"/>
      </a:dk2>
      <a:lt2>
        <a:srgbClr val="92A0F7"/>
      </a:lt2>
      <a:accent1>
        <a:srgbClr val="CFB993"/>
      </a:accent1>
      <a:accent2>
        <a:srgbClr val="F6C674"/>
      </a:accent2>
      <a:accent3>
        <a:srgbClr val="E66C4A"/>
      </a:accent3>
      <a:accent4>
        <a:srgbClr val="EE87A9"/>
      </a:accent4>
      <a:accent5>
        <a:srgbClr val="865BF4"/>
      </a:accent5>
      <a:accent6>
        <a:srgbClr val="86CDBD"/>
      </a:accent6>
      <a:hlink>
        <a:srgbClr val="0C2E3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29708</TotalTime>
  <Words>1077</Words>
  <Application>Microsoft Office PowerPoint</Application>
  <PresentationFormat>Presentación en pantalla (16:9)</PresentationFormat>
  <Paragraphs>392</Paragraphs>
  <Slides>26</Slides>
  <Notes>26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6" baseType="lpstr">
      <vt:lpstr>Arial</vt:lpstr>
      <vt:lpstr>Bebas Neue</vt:lpstr>
      <vt:lpstr>Blinker Light</vt:lpstr>
      <vt:lpstr>Fira Sans Extra Condensed</vt:lpstr>
      <vt:lpstr>Gabarito</vt:lpstr>
      <vt:lpstr>Gantari</vt:lpstr>
      <vt:lpstr>Google Sans</vt:lpstr>
      <vt:lpstr>Nunito Light</vt:lpstr>
      <vt:lpstr>Titillium Web SemiBold</vt:lpstr>
      <vt:lpstr>Cycle Diagrams Theme for a Company Profile by Slidesgo</vt:lpstr>
      <vt:lpstr>Crea un Sistema de Inventario con Laravel 11 y Vue 3</vt:lpstr>
      <vt:lpstr>Desarrollador Full-Stack</vt:lpstr>
      <vt:lpstr>Arquitectura Api Rest</vt:lpstr>
      <vt:lpstr>¿Sistema de Inventario?</vt:lpstr>
      <vt:lpstr>Primeros Pasos………</vt:lpstr>
      <vt:lpstr>Roles y Permisos</vt:lpstr>
      <vt:lpstr>Roles y Permisos</vt:lpstr>
      <vt:lpstr>¿Que es un Permiso?</vt:lpstr>
      <vt:lpstr>Usuarios</vt:lpstr>
      <vt:lpstr>Configuraciones</vt:lpstr>
      <vt:lpstr>Desarrollo</vt:lpstr>
      <vt:lpstr>Desarrollo</vt:lpstr>
      <vt:lpstr>Unidades</vt:lpstr>
      <vt:lpstr>Modulo de productos</vt:lpstr>
      <vt:lpstr>S3 Storage - AWS</vt:lpstr>
      <vt:lpstr>Modulo de clientes</vt:lpstr>
      <vt:lpstr>Venta - Cotización</vt:lpstr>
      <vt:lpstr>Modulo de Devolución</vt:lpstr>
      <vt:lpstr>Modulo de Devolución</vt:lpstr>
      <vt:lpstr>Modulo de Compras</vt:lpstr>
      <vt:lpstr>Modulo de Transporte</vt:lpstr>
      <vt:lpstr>Modulo de Transporte</vt:lpstr>
      <vt:lpstr>Modulo de Conversión</vt:lpstr>
      <vt:lpstr>Presentación de PowerPoint</vt:lpstr>
      <vt:lpstr>Presentación de PowerPoint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 un CRM  Full-Stack con Laravel y Angular</dc:title>
  <dc:creator>user</dc:creator>
  <cp:lastModifiedBy>PC</cp:lastModifiedBy>
  <cp:revision>180</cp:revision>
  <dcterms:modified xsi:type="dcterms:W3CDTF">2025-03-19T14:44:40Z</dcterms:modified>
</cp:coreProperties>
</file>