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9c48ee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9c48ee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9c48ee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9c48ee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9b81a0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9b81a0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9b81a0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9b81a0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9b81a0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9b81a0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9b81a0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9b81a0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9b81a00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9b81a0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9b81a00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9b81a00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9b81a00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9b81a00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9c48e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9c48e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Android Básico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Oferecimento: Apps4Society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Instrutor: Francivaldo Napoleão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1877"/>
            <a:ext cx="4249265" cy="12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20575" y="2512450"/>
            <a:ext cx="81204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drawable - </a:t>
            </a: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arquivos Bitmap (.png, .jpg, .gif) ou arquivos XML (como shapes).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layout - </a:t>
            </a: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arquivos XML que definem sua UI (user interface).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mipmap - </a:t>
            </a: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Arquivos “drawable” especificamente para ícones de aplicações de diferentes tipos de densidade.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values - </a:t>
            </a: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Arquivos XML que contêm valores, como strings, inteiros, e cores.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71500" y="2240675"/>
            <a:ext cx="3432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20575" y="703025"/>
            <a:ext cx="39525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b="1"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Essa pasta contém recursos utilizados pela nossa aplicação. Estes recursos são divididos por pacotes, os quais são: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18622" l="0" r="0" t="72733"/>
          <a:stretch/>
        </p:blipFill>
        <p:spPr>
          <a:xfrm>
            <a:off x="576150" y="2062825"/>
            <a:ext cx="3148950" cy="50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4136375" y="1653000"/>
            <a:ext cx="4721100" cy="19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Gradle Scripts: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Contém o arquivo build.gradle, responsável por permitir o uso de bibliotecas externas </a:t>
            </a:r>
            <a:r>
              <a:rPr lang="pt-BR"/>
              <a:t>extras aos nossos projeto.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Projeto e o Instrutor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75" y="1893950"/>
            <a:ext cx="1704475" cy="17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925" y="1893950"/>
            <a:ext cx="1704476" cy="1704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66313" y="3935700"/>
            <a:ext cx="37218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Roboto"/>
                <a:ea typeface="Roboto"/>
                <a:cs typeface="Roboto"/>
                <a:sym typeface="Roboto"/>
              </a:rPr>
              <a:t>Apps4Society - Construindo Aplicativos que Impactem Positivamente a Sociedade.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Roboto"/>
                <a:ea typeface="Roboto"/>
                <a:cs typeface="Roboto"/>
                <a:sym typeface="Roboto"/>
              </a:rPr>
              <a:t>Link: apps4society.dcx.ufpb.br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972200" y="3935700"/>
            <a:ext cx="37218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Roboto"/>
                <a:ea typeface="Roboto"/>
                <a:cs typeface="Roboto"/>
                <a:sym typeface="Roboto"/>
              </a:rPr>
              <a:t>Francivaldo Napoleão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Roboto"/>
                <a:ea typeface="Roboto"/>
                <a:cs typeface="Roboto"/>
                <a:sym typeface="Roboto"/>
              </a:rPr>
              <a:t>Bacharelando em Sistemas de Informação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Roboto"/>
                <a:ea typeface="Roboto"/>
                <a:cs typeface="Roboto"/>
                <a:sym typeface="Roboto"/>
              </a:rPr>
              <a:t>GitHub: github.com/NapoleaoHerculano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Android?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Android é um sistema operacional mobile, lançado em 2007 pela Android Inc (empresa da Google) e atualizado/desenvolvido até os dias de atuais.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Possui código aberto.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Altamente personalizável e versátil.</a:t>
            </a:r>
            <a:endParaRPr/>
          </a:p>
        </p:txBody>
      </p:sp>
      <p:pic>
        <p:nvPicPr>
          <p:cNvPr descr="Resultado de imagem para android png" id="84" name="Google Shape;84;p15" title="https://logodownload.org/android-logo/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675" y="2979525"/>
            <a:ext cx="1933450" cy="1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</a:t>
            </a:r>
            <a:r>
              <a:rPr lang="pt-BR"/>
              <a:t> que aprender Android?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Sistema operacional mobile mais utilizado do mundo.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Disponível em smartphones, smart tvs, smart watches, centrais de carros, assistentes pessoais…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Desenvolvimento Android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Linguagens de Programação suportadas:</a:t>
            </a:r>
            <a:endParaRPr/>
          </a:p>
        </p:txBody>
      </p:sp>
      <p:pic>
        <p:nvPicPr>
          <p:cNvPr descr="Top 5 Linguagens de Programação para Aprender em 2020! - DEV ..."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50" y="2571750"/>
            <a:ext cx="2908554" cy="17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602050" y="4325525"/>
            <a:ext cx="1343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otlin: A good idea - Sngular" id="99" name="Google Shape;99;p17"/>
          <p:cNvPicPr preferRelativeResize="0"/>
          <p:nvPr/>
        </p:nvPicPr>
        <p:blipFill rotWithShape="1">
          <a:blip r:embed="rId4">
            <a:alphaModFix/>
          </a:blip>
          <a:srcRect b="25994" l="31403" r="31841" t="27101"/>
          <a:stretch/>
        </p:blipFill>
        <p:spPr>
          <a:xfrm>
            <a:off x="4224551" y="2777100"/>
            <a:ext cx="3785700" cy="1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Básicos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Activity:</a:t>
            </a:r>
            <a:endParaRPr b="1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Uma Activity é um módulo único e independente que normalmente está relacionada diretamente com uma tela de interface (Layout) de usuário e suas funcionalidades correspondentes. </a:t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As Activities tem vários estados internos, elas são criadas, iniciadas, pausadas, reiniciadas e </a:t>
            </a:r>
            <a:r>
              <a:rPr lang="pt-BR"/>
              <a:t>destruídas</a:t>
            </a:r>
            <a:r>
              <a:rPr lang="pt-BR"/>
              <a:t>. Esses estados compõem o chamado ciclo de vida da Activity.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460950" y="688675"/>
            <a:ext cx="8222100" cy="4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Layout</a:t>
            </a:r>
            <a:r>
              <a:rPr b="1" lang="pt-BR"/>
              <a:t>:</a:t>
            </a:r>
            <a:endParaRPr b="1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layouts são arquivos XML que definem a estrutura de uma interface do usuário no aplicativo.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AndroidManifest.XML: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	</a:t>
            </a:r>
            <a:r>
              <a:rPr lang="pt-BR"/>
              <a:t>Esse arquivo descreve informações essenciais sobre o aplicativo para as ferramentas de compilação do Android, para o sistema operacional Android e para o Google Play.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Neste arquivo são definidos os componentes do aplicativo (como activities), as permissões que o aplicativo precisa ter para acessar partes protegidas do sistema ou de outros aplicativos, entre outras funções.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 Android Studio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Android Studio é um ambiente de desenvolvimento integrado (IDE em inglês) para desenvolver os aplicativos para a plataforma Android.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Gratuito.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Possui alguns requisitos para seu funcionamento, contudo um PC/Notebook com i3 + 4GB de RAM e 250 GB de HD serão suficientes para a execução da IDE, apesar de alguns travamentos e maiores tempos de carregamento.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os diretórios</a:t>
            </a:r>
            <a:endParaRPr/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4203750" y="1431800"/>
            <a:ext cx="4721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manifests: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Contém o arquivo AndroidManifest.xml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java: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Organizada em pacotes, essa pasta contém os códigos .java responsáveis pela lógica e testes da aplicação.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66568" l="0" r="0" t="0"/>
          <a:stretch/>
        </p:blipFill>
        <p:spPr>
          <a:xfrm>
            <a:off x="684300" y="1587588"/>
            <a:ext cx="3148950" cy="19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