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pessoal, hoje iremos falar um pouco sobre flutter e dart. Meu nome é Anderson Barbosa de Freitas, sou aluno de Sistemas de Informação, e irei iniciar a explicação, mas antes vejamos o conteúdo que será abordado neste vídeo: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df68dc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df68dc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df68dc7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df68dc7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b1ebc9e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b1ebc9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1ebc9e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b1ebc9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df68dc7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df68dc7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e4d138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e4d138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e4d138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e4d138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d230a2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6d230a2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3e4d138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3e4d138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df68dc7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df68dc7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b1ebc9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b1ebc9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e4d13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e4d13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Hoje, sabemos que o Dart não obteve muito sucesso em sua missão inicial em substituir o JavaScript nos navegadores. Porém, o desenvolvimento e posterior sucesso do Flutter, que é fundamentado no Dart, fez com que a linguagem voltasse à tona, atraindo a atenção de muitos desenvolvedores.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e4d138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e4d138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ver que a criação de classes no dart é parecida com Java, e, caso já tenha visto ou usado, Javascript. Porém há algumas diferenças como a declaração de alguma variável privada, que ao invés de usar “private” utiliza underline juntamente com o nome da variável; Na criação de construtores, que embora possa ser feita da mesma forma que java, possui uma forma abreviada assim como na criação de métodos onde utiliza-se o fat arrow(=&gt;); </a:t>
            </a:r>
            <a:r>
              <a:rPr lang="pt-BR"/>
              <a:t>Podemos ver também que existe u</a:t>
            </a:r>
            <a:r>
              <a:rPr lang="pt-BR"/>
              <a:t>ma annotation “override”, que significa que estamos sobrescrevendo um método já existente, que neste caso é o método toString()</a:t>
            </a:r>
            <a:r>
              <a:rPr lang="pt-BR"/>
              <a:t>; Na forma como o método main é criado, que, caso já tenha estudado, é parecido com a forma como Python também cria; Vemos a existência do tipo “var” que é utilizado quando, dizendo de uma forma simples, vc não se importa em anotar, definir, qual seŕa o tipo da variável ou Objeto;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e4d138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e4d138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df68d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df68d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df68dc7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df68dc7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df68dc7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df68dc7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df68dc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df68dc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gif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445800" y="1775225"/>
            <a:ext cx="6374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Flutter e Dart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445800" y="2715925"/>
            <a:ext cx="63744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Crie aplicativos nativos lindos em tempo recorde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5" y="1190318"/>
            <a:ext cx="2234275" cy="276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2" y="0"/>
            <a:ext cx="41594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Stateless x Stateful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Stateless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Stateless widgets são aqueles que não possuem um estado mutável e dependem exclusivamente das informações passadas no objeto em si.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Em palavras simples, os widgets sem estado não podem alterar seu estado durante o tempo de execução do aplicativo, o que significa que os widgets não podem ser redesenhados enquanto o aplicativo estiver em ação.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Stateful widgets são aqueles que possuem um estado mutável, o qual poderá mudar durante o ciclo de vida dele. São úteis quando a parte da interface pode mudar dinamicamente.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Eles são os widgets que podem mudar de estado várias vezes e podem ser redesenhados na tela várias vezes enquanto o aplicativo está em ação.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Stateful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Stateless - Estrutura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1017800"/>
            <a:ext cx="72866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Stateful - Estrutura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75" y="852275"/>
            <a:ext cx="6755451" cy="42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851775" y="418950"/>
            <a:ext cx="6099900" cy="4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Vantagens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Suporte oficial da Google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Código Pequeno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Fácil instalação e configuração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Mantém a interface em devices antigos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Desenvolvimento rápido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 reload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Desvantagens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Recente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Mercado pequeno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" y="897538"/>
            <a:ext cx="2707801" cy="33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297975" y="1153100"/>
            <a:ext cx="20856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Vantagens e Desvantagens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Algumas empresas que usam Flutter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Árvore de 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 Reload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2851775" y="125"/>
            <a:ext cx="6292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Nubank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Agibank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Carajás Home Center (Alagoas)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iFood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Senai SC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" y="897538"/>
            <a:ext cx="2707801" cy="33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297975" y="1153100"/>
            <a:ext cx="20856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Vantagens e Desvantagens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Algumas empresas que usam Flutter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Árvore de 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 Reload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175" y="-628826"/>
            <a:ext cx="2707799" cy="2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200" y="3447625"/>
            <a:ext cx="33337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2438" y="2079000"/>
            <a:ext cx="2085600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3048" y="127"/>
            <a:ext cx="1885325" cy="18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2707800" y="919650"/>
            <a:ext cx="64494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 Widgets são as partes da sua interface de usuário. Um Text é um widget. Buttons são widgets. As caixas de seleção são widgets. Imagens são widgets. E assim por diante. Na verdade, tudo na interface do usuário é um widget. Até mesmo o aplicativo em si é um widget!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 widgets são organizados em uma </a:t>
            </a:r>
            <a:r>
              <a:rPr b="1" lang="pt-BR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árvore de widgets </a:t>
            </a: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numa hierarquia : pai e filho.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" y="897538"/>
            <a:ext cx="2707801" cy="33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297975" y="1153100"/>
            <a:ext cx="20856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Vantagens e Desvantagens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Algumas empresas que usam Flutter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Widgets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Árvore de 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 Reload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2707800" y="0"/>
            <a:ext cx="6449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Layout: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Column;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Row;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Scaffold;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Stack.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UI (Interface de Usuário):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Text;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RaisedButton;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○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Switch.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Material package;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Cupertino package;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" y="897538"/>
            <a:ext cx="2707801" cy="33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297975" y="1153100"/>
            <a:ext cx="20856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Vantagens e Desvantagens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Algumas empresas que usam Flutter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Widgets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Árvore de 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 Reload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-2360" r="2359" t="0"/>
          <a:stretch/>
        </p:blipFill>
        <p:spPr>
          <a:xfrm>
            <a:off x="2707800" y="338600"/>
            <a:ext cx="6494900" cy="48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4" y="897538"/>
            <a:ext cx="2707801" cy="33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297975" y="1153100"/>
            <a:ext cx="20856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Vantagens e Desvantagens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Algumas empresas que usam Flutter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Árvore de Widgets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 Reload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600" y="627587"/>
            <a:ext cx="6283800" cy="388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4">
            <a:alphaModFix amt="9000"/>
          </a:blip>
          <a:stretch>
            <a:fillRect/>
          </a:stretch>
        </p:blipFill>
        <p:spPr>
          <a:xfrm>
            <a:off x="-13125" y="1153100"/>
            <a:ext cx="2707801" cy="39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58975" y="478475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297975" y="971775"/>
            <a:ext cx="1122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4" y="897538"/>
            <a:ext cx="2707801" cy="334841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297975" y="1153100"/>
            <a:ext cx="20856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Vantagens e Desvantagens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Algumas empresas que usam Flutter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Árvore de Widgets</a:t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 Reload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529475"/>
            <a:ext cx="34200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Conteúdo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93650" y="942275"/>
            <a:ext cx="1557600" cy="64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8800" y="1125550"/>
            <a:ext cx="50874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Dart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esse tal de Flutter?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torna o Flutter único?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Stateless x Stateful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Vantagens e Desvantagens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Algumas empresas que usam Flutter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pt-BR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Widgets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rgbClr val="0082C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56850" y="941875"/>
            <a:ext cx="762900" cy="59700"/>
          </a:xfrm>
          <a:prstGeom prst="roundRect">
            <a:avLst>
              <a:gd fmla="val 16667" name="adj"/>
            </a:avLst>
          </a:prstGeom>
          <a:solidFill>
            <a:srgbClr val="55DDCA"/>
          </a:solidFill>
          <a:ln cap="flat" cmpd="sng" w="9525">
            <a:solidFill>
              <a:srgbClr val="0082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981350" y="902250"/>
            <a:ext cx="5850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Dart é uma linguagem de programação fortemente tipada inicialmente criada pela Google em 2011. A missão inicial do Dart era substituir o JavaScript para desenvolvimento de scripts em páginas web. Porém, com a evolução da linguagem e com o passar dos anos, ela hoje pode ser considerada uma linguagem multi-paradigma, embora a linguagem apresente fortes estruturas típicas de linguagens orientadas a objeto.</a:t>
            </a:r>
            <a:endParaRPr sz="18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1217850"/>
            <a:ext cx="2707799" cy="27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97975" y="1626450"/>
            <a:ext cx="2085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é Dart ?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DD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Sintaxe</a:t>
            </a:r>
            <a:endParaRPr sz="1800">
              <a:solidFill>
                <a:srgbClr val="55DDC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DD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que Flutter usa Dart ?</a:t>
            </a:r>
            <a:endParaRPr sz="1800">
              <a:solidFill>
                <a:srgbClr val="55DDC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72100" y="409050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1E1E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150" y="609950"/>
            <a:ext cx="2631675" cy="37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rgbClr val="0082C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6850" y="941875"/>
            <a:ext cx="762900" cy="59700"/>
          </a:xfrm>
          <a:prstGeom prst="roundRect">
            <a:avLst>
              <a:gd fmla="val 16667" name="adj"/>
            </a:avLst>
          </a:prstGeom>
          <a:solidFill>
            <a:srgbClr val="55DDCA"/>
          </a:solidFill>
          <a:ln cap="flat" cmpd="sng" w="9525">
            <a:solidFill>
              <a:srgbClr val="0082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0" y="1217850"/>
            <a:ext cx="2707799" cy="27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97975" y="1626450"/>
            <a:ext cx="2085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DD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que é Dart ?</a:t>
            </a:r>
            <a:endParaRPr sz="1800">
              <a:solidFill>
                <a:srgbClr val="55DDC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DD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que Flutter usa Dart ?</a:t>
            </a:r>
            <a:endParaRPr sz="1800">
              <a:solidFill>
                <a:srgbClr val="55DDC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72100" y="409050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200" y="522613"/>
            <a:ext cx="3350550" cy="390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968275" y="397950"/>
            <a:ext cx="58509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Dart é AOT (Ahead Of Time) compilado em código nativo rápido, previsível, que permite que quase todo o Flutter seja escrito no Dart. Isso não apenas torna o Flutter rápido, praticamente tudo (incluindo todos os widgets) pode ser personalizado.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os aplicativos Flutter são compilados em código nativo, eles não exigem uma ponte lenta entre regiões (por exemplo, JavaScript no React-Native). Eles também iniciam muito mais rápido.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Dart também pode ser compilado com o JIT (Just In Time) para ciclos de desenvolvimento excepcionalmente rápidos e fluxo de trabalho que muda o jogo (incluindo o popular recarregador com estado de Flutter).</a:t>
            </a:r>
            <a:endParaRPr sz="15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Medium"/>
              <a:buChar char="●"/>
            </a:pPr>
            <a:r>
              <a:rPr lang="pt-BR" sz="15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Dart facilita a criação de animações e transições suaves que são executadas a 60fps. </a:t>
            </a:r>
            <a:endParaRPr sz="15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0"/>
            <a:ext cx="2707800" cy="5143500"/>
          </a:xfrm>
          <a:prstGeom prst="rect">
            <a:avLst/>
          </a:prstGeom>
          <a:solidFill>
            <a:srgbClr val="0082C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56850" y="941875"/>
            <a:ext cx="762900" cy="59700"/>
          </a:xfrm>
          <a:prstGeom prst="roundRect">
            <a:avLst>
              <a:gd fmla="val 16667" name="adj"/>
            </a:avLst>
          </a:prstGeom>
          <a:solidFill>
            <a:srgbClr val="55DDCA"/>
          </a:solidFill>
          <a:ln cap="flat" cmpd="sng" w="9525">
            <a:solidFill>
              <a:srgbClr val="0082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1217850"/>
            <a:ext cx="2707799" cy="27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297975" y="1626450"/>
            <a:ext cx="2085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DD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que é Dart ?</a:t>
            </a:r>
            <a:endParaRPr sz="1800">
              <a:solidFill>
                <a:srgbClr val="55DDC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DD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Sintaxe</a:t>
            </a:r>
            <a:endParaRPr sz="1800">
              <a:solidFill>
                <a:srgbClr val="55DDC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que Flutter usa Dart ?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72100" y="409050"/>
            <a:ext cx="216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2" y="0"/>
            <a:ext cx="41594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598100" y="1907325"/>
            <a:ext cx="7685400" cy="10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O que é esse tal de Flutter?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O que é esse tal de Flutter?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O Flutter é uma ferramenta da Google onde você poderá, com apenas um código, executar a aplicação em 4 plataformas diferentes: iOS, Mobile, Web e Desktop. Utilizando a linguagem Dart, a ferramenta oferece uma facilidade incrível de criação de classes, implementação de métodos e muitas outras possibilidades para nos ajudar a criar uma aplicação simples, rápida e de excelente navegação.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2" y="0"/>
            <a:ext cx="41594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598100" y="1907325"/>
            <a:ext cx="7685400" cy="10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O que torna o Flutter único?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233200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Montserrat Medium"/>
                <a:ea typeface="Montserrat Medium"/>
                <a:cs typeface="Montserrat Medium"/>
                <a:sym typeface="Montserrat Medium"/>
              </a:rPr>
              <a:t>O Flutter é diferente da maioria das outras opções para a criação de aplicativos móveis, porque o Flutter não usa nem o WebView nem os widgets OEM fornecidos com o dispositivo. Em vez disso, o Flutter usa seu próprio mecanismo de renderização de alto desempenho para desenhar widgets. Além disso, o Flutter é diferente porque possui apenas uma fina camada de código C / C ++. O Flutter implementa a maior parte de seu sistema (composição, gestos, animação, estrutura, widgets, etc.) no Dart (uma linguagem moderna, concisa e orientada a objetos) que os desenvolvedores podem facilmente ler, alterar, substituir ou remover. Isso oferece aos desenvolvedores um tremendo controle sobre o sistema, além de reduzir significativamente o nível de acessibilidade para a maioria do sistema. (Tradução livre)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4378375"/>
            <a:ext cx="5998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Flutter Documentation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