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6671e0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6671e0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6671e0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6671e0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6671e0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6671e0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6671e0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6671e0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6671e0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6671e0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6671e0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6671e0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6671e0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6671e0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6671e0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6671e0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6671e0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6671e0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6671e0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6671e0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6671e0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6671e0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6671e0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6671e0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6671e0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6671e0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6671e0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6671e0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6671e0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6671e0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6671e0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6671e0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um.com/chocoladesign/o-que-%C3%A9-ux-user-experience-e-como-come%C3%A7ar-nessa-carreira-81b766f9103" TargetMode="External"/><Relationship Id="rId4" Type="http://schemas.openxmlformats.org/officeDocument/2006/relationships/hyperlink" Target="https://books.google.com.br/books?hl=pt-BR&amp;lr=&amp;id=bPhLeMBLEkAC&amp;oi=fnd&amp;pg=PP1&amp;dq=what+is+user+experience&amp;ots=R9RjcvXXwF&amp;sig=xIb2ZWXbY_PPsqIDoa25uNBaa8k#v=onepage&amp;q=what%20is%20user%20experience&amp;f=false" TargetMode="External"/><Relationship Id="rId5" Type="http://schemas.openxmlformats.org/officeDocument/2006/relationships/hyperlink" Target="https://www.hostinger.com.br/tutoriais/ux-o-que-e-user-experience/" TargetMode="External"/><Relationship Id="rId6" Type="http://schemas.openxmlformats.org/officeDocument/2006/relationships/hyperlink" Target="https://brasil.uxdesign.cc/uma-r%C3%A1pido-estudo-de-prototipagem-81a1b300471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UX - User experience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46175" y="93725"/>
            <a:ext cx="81849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Sitemaps -  Desenho esquemático da distribuição do conteúdo pelos diferentes pontos de contato do cliente com o serviço para mostrar a hierarquia do conteúdo.</a:t>
            </a:r>
            <a:endParaRPr sz="20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525"/>
            <a:ext cx="6391626" cy="3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6606000" y="1928950"/>
            <a:ext cx="26028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caso digital, cada nó do mapa do site pode ser uma interface do site ou aplicativo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Algumas ferramentas para UX design: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Adobe XD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Figma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Axure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Sketch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Trello(para planejar e gerenciar)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Ou simplesmente, caneta e papel</a:t>
            </a:r>
            <a:endParaRPr sz="2000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511775"/>
            <a:ext cx="3284425" cy="205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275" y="3416100"/>
            <a:ext cx="35433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12700" y="13231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Obs.:A escolha de cada documentação depende do projeto e do profissional de UX visando principalmente passar esse conhecimento para todos da equipe do projeto.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71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Prototipagem em UX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884700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“O protótipo é uma versão simulada ou amostra de um produto final, a utilizada para testes antes do lançamento.” (Jerry Cao, UX Content Strategist da UXPin)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Em UX, pode-se categorizar 3 tipos de protótipos: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Desenvolvedores - protótipo para guiar o desenvolvedor na  implementação.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Patrocinadores - tem o objetivo de validar com o patrocinador do produto se é aquilo que ele tinha em mente.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Usuários - o protótipo visa validar com o utilizador do produto e busca feedbacks para fazer melhorias.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512700" y="1085250"/>
            <a:ext cx="8118600" cy="23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IMPORTÂNCIA DO UX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Ele coloca a perspectiva do usuário como prioridade principal de qualquer fluxo de experiência. O objetivo é fazer com que os clientes/usuários se sintam bem e satisfeitos sempre, fazendo assim com que permaneçam mais tempo com os serviços.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512700" y="1227025"/>
            <a:ext cx="8118600" cy="19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VANTAGENS: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Maior conversão de vendas;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Fidelidade e indicações;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Economia de recursos;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Aumenta o valor percebido do produto.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Diferença entre UX e 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UX - User Experience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Trabalha com o </a:t>
            </a:r>
            <a:r>
              <a:rPr lang="pt-BR" sz="2000" u="sng">
                <a:solidFill>
                  <a:srgbClr val="FFFFFF"/>
                </a:solidFill>
              </a:rPr>
              <a:t>sentimento</a:t>
            </a:r>
            <a:r>
              <a:rPr lang="pt-BR" sz="2000">
                <a:solidFill>
                  <a:srgbClr val="FFFFFF"/>
                </a:solidFill>
              </a:rPr>
              <a:t> que o usuário tem em relação a interação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Parte emocional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5" name="Google Shape;145;p2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UI - User Interface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Como o usuário interage com o produto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Parte “física”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285750"/>
            <a:ext cx="8812101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512700" y="210700"/>
            <a:ext cx="811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                             UX aplicado no dia a dia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900" y="903700"/>
            <a:ext cx="4050199" cy="4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25950" y="613400"/>
            <a:ext cx="81186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É tudo que envolve o modo como qualquer usuário interage com o produto, aplicação, sistema ou serviço. Projeta a experiência de uso com o objetivo de fidelizar e conquistar o cliente.</a:t>
            </a:r>
            <a:endParaRPr sz="22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 UX está mais relacionado ao uso do serviço em si - principalmente  nas suas interações com o cliente final.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512700" y="681675"/>
            <a:ext cx="8118600" cy="27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Referências:</a:t>
            </a:r>
            <a:endParaRPr sz="22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https://medium.com/chocoladesign/o-que-%C3%A9-ux-user-experience-e-como-come%C3%A7ar-nessa-carreira-81b766f9103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https://books.google.com.br/books?hl=pt-BR&amp;lr=&amp;id=bPhLeMBLEkAC&amp;oi=fnd&amp;pg=PP1&amp;dq=what+is+user+experience&amp;ots=R9RjcvXXwF&amp;sig=xIb2ZWXbY_PPsqIDoa25uNBaa8k#v=onepage&amp;q=what%20is%20user%20experience&amp;f=false</a:t>
            </a:r>
            <a:endParaRPr sz="1700">
              <a:solidFill>
                <a:srgbClr val="FFFFFF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  <a:uFill>
                  <a:noFill/>
                </a:uFill>
                <a:hlinkClick r:id="rId5"/>
              </a:rPr>
              <a:t>https://www.hostinger.com.br/tutoriais/ux-o-que-e-user-experience/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  <a:uFill>
                  <a:noFill/>
                </a:uFill>
                <a:hlinkClick r:id="rId6"/>
              </a:rPr>
              <a:t>https://brasil.uxdesign.cc/uma-r%C3%A1pido-estudo-de-prototipagem-81a1b300471b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Isso possibilita o estudo mais aprofundado e detalhado dessas interações, chegando ao nível de microinterações que contribuirão na construção da facilidade e conquista.</a:t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Ele é aplicado tanto para a criação de novos serviços, quanto para manutenção e gerenciamento a curto, médio e longo prazo.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2200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Meios de melhorar a satisfação do usuário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Utilidade - O quão útil é o serviço para o cliente;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Facilidade de Uso - O quão fácil e rápido de usar é o serviço;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Prazer - O quão divertido, interessante, recompensador é usar o serviço.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COMO É FEITO?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Primeiro: Metodologias utilizadas para o entendimento do desafio a ser resolvido: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Entrevistas com o usuário/cliente;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Entrevista com a equipe da empresa;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Benchmarking de serviços exigente ou análogo;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Levantamento das informações que a empresa e o mercado têm sobre o desafio a ser solucionado.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Segundo: Estudos sobre como solucionar o desafio: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 Arquitetura da Informação - Desenho sobre como as informações serão distribuídas pelo serviço;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Projeto de Interação - Desenho sobre como as interações vão acontecer de forma que facilite o uso;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Fluxos das Tarefas - Desenho de como as tarefas irão acontecer passo-a-passo de forma a alcançar a simplicidade de uso;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38350" y="2295150"/>
            <a:ext cx="81186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Formas de como consolidar esses conteúdos em documentos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4375" y="68150"/>
            <a:ext cx="81186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Wireframes - Desenho esquemático da solução para apresentar a estratégia da experiência e distribuição do conteúdo.</a:t>
            </a:r>
            <a:endParaRPr sz="2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" y="987025"/>
            <a:ext cx="8118600" cy="39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512700" y="111550"/>
            <a:ext cx="81186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Wireflows - Desenho esquemático do fluxo de uso do serviço; os possíveis caminhos que o cliente vai percorrer.</a:t>
            </a:r>
            <a:endParaRPr sz="20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350"/>
            <a:ext cx="8783650" cy="40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