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8" r:id="rId4"/>
    <p:sldId id="259" r:id="rId5"/>
    <p:sldId id="261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7B2912A-3616-44C0-8D77-BCF8CAF5F958}">
          <p14:sldIdLst/>
        </p14:section>
        <p14:section name="HOLDING" id="{D54EF254-6258-485E-A34E-628469171448}">
          <p14:sldIdLst>
            <p14:sldId id="262"/>
          </p14:sldIdLst>
        </p14:section>
        <p14:section name="LOGIN" id="{377D3F18-E7FA-455D-8248-77847ABCD15C}">
          <p14:sldIdLst>
            <p14:sldId id="256"/>
            <p14:sldId id="258"/>
            <p14:sldId id="259"/>
            <p14:sldId id="261"/>
          </p14:sldIdLst>
        </p14:section>
        <p14:section name="CONECTIONS" id="{5B5104C0-AA8B-49E0-9AEB-A8C244AE9C7E}">
          <p14:sldIdLst>
            <p14:sldId id="263"/>
            <p14:sldId id="267"/>
          </p14:sldIdLst>
        </p14:section>
        <p14:section name="COLORES" id="{F3CEDBD9-D1AF-47E6-9199-3AACE53E0E4E}">
          <p14:sldIdLst>
            <p14:sldId id="264"/>
          </p14:sldIdLst>
        </p14:section>
        <p14:section name="BACKGROUNDS" id="{41F575BC-A2E1-43A9-8D1F-001A4437EBE8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ANDRA" initials="A" lastIdx="1" clrIdx="0">
    <p:extLst>
      <p:ext uri="{19B8F6BF-5375-455C-9EA6-DF929625EA0E}">
        <p15:presenceInfo xmlns:p15="http://schemas.microsoft.com/office/powerpoint/2012/main" userId="ALEJ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7D3"/>
    <a:srgbClr val="013773"/>
    <a:srgbClr val="1F4E79"/>
    <a:srgbClr val="01244A"/>
    <a:srgbClr val="ADA448"/>
    <a:srgbClr val="8AC149"/>
    <a:srgbClr val="012C5B"/>
    <a:srgbClr val="024894"/>
    <a:srgbClr val="046397"/>
    <a:srgbClr val="173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87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BCF16-874F-4BFE-91D2-48FEDD3B8B13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8FBC-1485-42C0-BD48-093054B71E0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952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88FBC-1485-42C0-BD48-093054B71E0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4407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CE61-258D-4B8F-6056-2F636288D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682D6-B2E3-5986-C934-332A1B846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7B8DF-D5CC-DC90-4675-8626C7E6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BB080-91CF-9E1B-F4BF-C8CC54F9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F485D-0168-41C9-65DB-55E905A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666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5B47B-C434-6399-5DA3-F122F86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F881A-7E48-829C-5914-932542EE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2A5C88-E6CD-B3C9-094F-0979DA8B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A9D386-2E97-2130-2302-7D71C94B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95B82-2DF4-B46C-967B-1A6A15B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34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FD0C7-016B-B825-4BF7-B2025507F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6AD821-853B-4519-AC4A-7B6F1D36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ADA5C-61F0-049F-420B-133ABF2F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25D09-2F04-8C45-9861-981E8793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A73F18-C96E-3FAC-428A-92969B44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68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01C7B-0716-5E6F-1EF7-B511E59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3801A-FB19-2B6C-4D49-C8146BDC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F9E55-35F5-D580-6D73-83C450B7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26876-3ACD-BEB6-7D34-23A30FF2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F9216-081C-AC64-21F9-D6761C10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42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972E-60D1-B1E2-B0DC-22C66AD5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B51196-8594-D265-DA2A-728378CEE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9FE90-1744-96D0-0723-B1B34BE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A06C3-D461-31E5-BF85-6D38DCB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CC001-EF9B-BE7D-A266-EECB4C89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265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08E96-A2AD-0558-9908-D86DC447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FC47C-9B84-8044-024C-12E5EED5A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5A2F37-CA6B-AD24-BC1A-DDBAF8AF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BEED4-0966-E3AE-2F08-A12BA45D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1CED9D-D7F2-83AB-A98B-1BB644CF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4A6868-0F2C-43B2-4A82-EE4745A9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11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D47F-1E76-2909-F4D5-F8B9B919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88697-8502-9AC2-6A90-C06E28CF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15FBF-CDE1-9D59-D49F-7AA8F941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3362CC-BE15-7FD4-299B-51351DDF3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F18060-BE4E-5DCC-6A0C-5F535EE22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E78CBD-01A7-D735-A11C-29B3195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A93633-7AA2-845B-0B4F-6F358737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95A038-2037-BB62-83B1-E206D843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847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C285-8275-03AA-001D-2381EB24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6A927F-48AA-8F21-032E-CD08B552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ECB1B5-E41B-C779-656A-D3CB6E04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000265-712A-4862-F38C-057851C9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03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65D7ED-5EE9-D999-9A89-26118B9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0AA1C3-AE16-E9E9-C19A-655D410D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B444D-B0A8-D591-A758-1E060186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026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E198-8F88-4362-A6AD-57B75DD8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BAEC15-5DEA-75C1-8750-611DE42A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8864C1-52B7-FA05-D9C5-822F66EC0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759819-F048-711B-371F-EB49FDF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42B3B-86EC-C15F-03C2-BC168D2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AE4930-1FE9-28DA-8CDA-76009DCF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93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379F-47E2-C620-AAC5-387AED83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8469C4-6BCC-2B55-984B-332DE2A0B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15FAF1-8147-22FD-1473-402E22E6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9FE747-B6CA-0B05-1CB9-52356597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EAA25-7A15-7DCE-4A81-56DFD855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D50100-201F-A9E1-D785-D3A35F4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103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8122D8-8A97-9872-6BBE-13A8FAEF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5FFAF-B173-FB63-F1F4-118E51F6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A5858-283D-D3A4-D332-6DF9F1C72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FFEE8-2475-40EF-A1A3-6DDDBD8BDA66}" type="datetimeFigureOut">
              <a:rPr lang="es-419" smtClean="0"/>
              <a:t>23/3/2025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64143-6001-A9D6-3C00-92EC15383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B49A9-D7D7-AE58-779D-A1B5CCFE7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138A-D8C1-44CB-83E7-165822820A8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404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3075501" y="1319123"/>
            <a:ext cx="6104134" cy="421975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3C1A85-9A70-31F4-0724-CF946EAF790D}"/>
              </a:ext>
            </a:extLst>
          </p:cNvPr>
          <p:cNvGrpSpPr/>
          <p:nvPr/>
        </p:nvGrpSpPr>
        <p:grpSpPr>
          <a:xfrm>
            <a:off x="4959866" y="2765661"/>
            <a:ext cx="3113524" cy="1354217"/>
            <a:chOff x="5032256" y="2551367"/>
            <a:chExt cx="3081066" cy="1354217"/>
          </a:xfrm>
        </p:grpSpPr>
        <p:pic>
          <p:nvPicPr>
            <p:cNvPr id="4" name="Picture 2" descr="La vara de Esculapio, símbolo de la medicina">
              <a:extLst>
                <a:ext uri="{FF2B5EF4-FFF2-40B4-BE49-F238E27FC236}">
                  <a16:creationId xmlns:a16="http://schemas.microsoft.com/office/drawing/2014/main" id="{63C13110-32AB-99F9-CE9C-4F28A1438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6875" l="2500" r="9812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923" y="2687508"/>
              <a:ext cx="928048" cy="92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CC66645-3767-7302-25B9-576E4FE4144F}"/>
                </a:ext>
              </a:extLst>
            </p:cNvPr>
            <p:cNvSpPr txBox="1"/>
            <p:nvPr/>
          </p:nvSpPr>
          <p:spPr>
            <a:xfrm>
              <a:off x="5096133" y="3597807"/>
              <a:ext cx="2474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400" b="1" dirty="0">
                  <a:solidFill>
                    <a:schemeClr val="bg1"/>
                  </a:solidFill>
                </a:rPr>
                <a:t>Control Interface Switching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94DF2FD-7636-7676-EDB2-BF743DC138D8}"/>
                </a:ext>
              </a:extLst>
            </p:cNvPr>
            <p:cNvSpPr txBox="1"/>
            <p:nvPr/>
          </p:nvSpPr>
          <p:spPr>
            <a:xfrm>
              <a:off x="5032256" y="2551367"/>
              <a:ext cx="30810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C  </a:t>
              </a:r>
              <a:r>
                <a:rPr lang="es-419" sz="7200" b="1" u="sng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anose="02040602050305030304" pitchFamily="18" charset="0"/>
                </a:rPr>
                <a:t>  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33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B500-7D7A-0431-2A50-28CF123F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9B40978-F15C-A563-ACEE-B35CC8FF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0" y="162728"/>
            <a:ext cx="3467100" cy="476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C508A18-9078-CF65-FEBF-303600A9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1" t="13874" r="16546" b="4664"/>
          <a:stretch/>
        </p:blipFill>
        <p:spPr>
          <a:xfrm>
            <a:off x="3551470" y="2072471"/>
            <a:ext cx="3467102" cy="47625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249FBC-233C-5478-4DFC-ED11E3D6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6" t="6593" r="17874" b="6602"/>
          <a:stretch/>
        </p:blipFill>
        <p:spPr>
          <a:xfrm>
            <a:off x="5772149" y="-140504"/>
            <a:ext cx="3467101" cy="47625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2CA44B-5EB5-E8AC-1858-C857739895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0" t="9350" r="19100" b="9350"/>
          <a:stretch/>
        </p:blipFill>
        <p:spPr>
          <a:xfrm>
            <a:off x="8600612" y="2095499"/>
            <a:ext cx="3467101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4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B91707-DB68-1873-5A0C-3F29FC6C3AA0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C40334-5C97-FB01-E2A4-D143D41153C7}"/>
              </a:ext>
            </a:extLst>
          </p:cNvPr>
          <p:cNvSpPr/>
          <p:nvPr/>
        </p:nvSpPr>
        <p:spPr>
          <a:xfrm rot="8951919">
            <a:off x="111957" y="-1294978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80B32F3-04FE-1FFF-FAF6-DBBD5ED60EC5}"/>
              </a:ext>
            </a:extLst>
          </p:cNvPr>
          <p:cNvSpPr/>
          <p:nvPr/>
        </p:nvSpPr>
        <p:spPr>
          <a:xfrm rot="19719461">
            <a:off x="2029628" y="5788349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0" name="Picture 2" descr="La vara de Esculapio, símbolo de la medicina">
            <a:extLst>
              <a:ext uri="{FF2B5EF4-FFF2-40B4-BE49-F238E27FC236}">
                <a16:creationId xmlns:a16="http://schemas.microsoft.com/office/drawing/2014/main" id="{79E30E28-A717-CB38-C3FB-7977F189E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2BB9BB38-8C91-655B-A50E-9220B2D5B6C7}"/>
              </a:ext>
            </a:extLst>
          </p:cNvPr>
          <p:cNvSpPr txBox="1"/>
          <p:nvPr/>
        </p:nvSpPr>
        <p:spPr>
          <a:xfrm>
            <a:off x="3827543" y="637253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Loading…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9342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188D26-73E6-0BFE-5D82-564A251B7944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5676FE01-EB53-03EE-2282-C3104BD8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1EE140-5779-B23F-C9C9-FCB7145E8A2E}"/>
              </a:ext>
            </a:extLst>
          </p:cNvPr>
          <p:cNvSpPr txBox="1"/>
          <p:nvPr/>
        </p:nvSpPr>
        <p:spPr>
          <a:xfrm>
            <a:off x="2486534" y="6401007"/>
            <a:ext cx="367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Conecting to server…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4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0" y="-7047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74E0FA7-EE51-A5C9-19FC-CC26F4F20697}"/>
              </a:ext>
            </a:extLst>
          </p:cNvPr>
          <p:cNvSpPr/>
          <p:nvPr/>
        </p:nvSpPr>
        <p:spPr>
          <a:xfrm>
            <a:off x="0" y="0"/>
            <a:ext cx="5355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2" name="Picture 2" descr="La vara de Esculapio, símbolo de la medicina">
            <a:extLst>
              <a:ext uri="{FF2B5EF4-FFF2-40B4-BE49-F238E27FC236}">
                <a16:creationId xmlns:a16="http://schemas.microsoft.com/office/drawing/2014/main" id="{A392885E-02A3-9F2E-D23C-17ECE7FA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66" y="50462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D6230-0F61-9FC9-62BD-38E8CB4A8512}"/>
              </a:ext>
            </a:extLst>
          </p:cNvPr>
          <p:cNvSpPr txBox="1"/>
          <p:nvPr/>
        </p:nvSpPr>
        <p:spPr>
          <a:xfrm>
            <a:off x="4085772" y="6396335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>
                <a:latin typeface="Book Antiqua" panose="02040602050305030304" pitchFamily="18" charset="0"/>
              </a:rPr>
              <a:t>Done…</a:t>
            </a:r>
            <a:endParaRPr lang="es-419" sz="2400" i="1" dirty="0">
              <a:latin typeface="Book Antiqua" panose="02040602050305030304" pitchFamily="18" charset="0"/>
            </a:endParaRPr>
          </a:p>
        </p:txBody>
      </p:sp>
      <p:pic>
        <p:nvPicPr>
          <p:cNvPr id="5" name="Picture 2" descr="La vara de Esculapio, símbolo de la medicina">
            <a:extLst>
              <a:ext uri="{FF2B5EF4-FFF2-40B4-BE49-F238E27FC236}">
                <a16:creationId xmlns:a16="http://schemas.microsoft.com/office/drawing/2014/main" id="{AFCFBFE5-5A18-6FFB-DE8B-72AC7D52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89" y="1564603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6517E56-5D70-A7B6-ABDF-0FA7854863DB}"/>
              </a:ext>
            </a:extLst>
          </p:cNvPr>
          <p:cNvSpPr txBox="1"/>
          <p:nvPr/>
        </p:nvSpPr>
        <p:spPr>
          <a:xfrm>
            <a:off x="8054522" y="1428462"/>
            <a:ext cx="2346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</p:spTree>
    <p:extLst>
      <p:ext uri="{BB962C8B-B14F-4D97-AF65-F5344CB8AC3E}">
        <p14:creationId xmlns:p14="http://schemas.microsoft.com/office/powerpoint/2010/main" val="37969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6096ABD-38D4-701C-0DFB-CAF5381F716A}"/>
              </a:ext>
            </a:extLst>
          </p:cNvPr>
          <p:cNvSpPr/>
          <p:nvPr/>
        </p:nvSpPr>
        <p:spPr>
          <a:xfrm>
            <a:off x="-920786" y="23581"/>
            <a:ext cx="12192000" cy="68580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77580F-FF5F-9F28-119F-B06D8DC7CCD4}"/>
              </a:ext>
            </a:extLst>
          </p:cNvPr>
          <p:cNvSpPr/>
          <p:nvPr/>
        </p:nvSpPr>
        <p:spPr>
          <a:xfrm>
            <a:off x="6618" y="-23581"/>
            <a:ext cx="5355772" cy="6858000"/>
          </a:xfrm>
          <a:prstGeom prst="rect">
            <a:avLst/>
          </a:prstGeom>
          <a:solidFill>
            <a:srgbClr val="01244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33631A39-840B-0731-5FD5-01AF745783E8}"/>
              </a:ext>
            </a:extLst>
          </p:cNvPr>
          <p:cNvSpPr/>
          <p:nvPr/>
        </p:nvSpPr>
        <p:spPr>
          <a:xfrm rot="8951919">
            <a:off x="111957" y="-1294980"/>
            <a:ext cx="4922305" cy="2872233"/>
          </a:xfrm>
          <a:custGeom>
            <a:avLst/>
            <a:gdLst>
              <a:gd name="connsiteX0" fmla="*/ 4599935 w 4922305"/>
              <a:gd name="connsiteY0" fmla="*/ 2872233 h 2872233"/>
              <a:gd name="connsiteX1" fmla="*/ 0 w 4922305"/>
              <a:gd name="connsiteY1" fmla="*/ 129974 h 2872233"/>
              <a:gd name="connsiteX2" fmla="*/ 62604 w 4922305"/>
              <a:gd name="connsiteY2" fmla="*/ 24962 h 2872233"/>
              <a:gd name="connsiteX3" fmla="*/ 99346 w 4922305"/>
              <a:gd name="connsiteY3" fmla="*/ 13557 h 2872233"/>
              <a:gd name="connsiteX4" fmla="*/ 233830 w 4922305"/>
              <a:gd name="connsiteY4" fmla="*/ 0 h 2872233"/>
              <a:gd name="connsiteX5" fmla="*/ 4255008 w 4922305"/>
              <a:gd name="connsiteY5" fmla="*/ 0 h 2872233"/>
              <a:gd name="connsiteX6" fmla="*/ 4922305 w 4922305"/>
              <a:gd name="connsiteY6" fmla="*/ 667297 h 2872233"/>
              <a:gd name="connsiteX7" fmla="*/ 4922305 w 4922305"/>
              <a:gd name="connsiteY7" fmla="*/ 2331482 h 28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22305" h="2872233">
                <a:moveTo>
                  <a:pt x="4599935" y="2872233"/>
                </a:moveTo>
                <a:lnTo>
                  <a:pt x="0" y="129974"/>
                </a:lnTo>
                <a:lnTo>
                  <a:pt x="62604" y="24962"/>
                </a:lnTo>
                <a:lnTo>
                  <a:pt x="99346" y="13557"/>
                </a:lnTo>
                <a:cubicBezTo>
                  <a:pt x="142785" y="4668"/>
                  <a:pt x="187763" y="0"/>
                  <a:pt x="233830" y="0"/>
                </a:cubicBezTo>
                <a:lnTo>
                  <a:pt x="4255008" y="0"/>
                </a:lnTo>
                <a:cubicBezTo>
                  <a:pt x="4623546" y="0"/>
                  <a:pt x="4922305" y="298759"/>
                  <a:pt x="4922305" y="667297"/>
                </a:cubicBezTo>
                <a:lnTo>
                  <a:pt x="4922305" y="2331482"/>
                </a:lnTo>
                <a:close/>
              </a:path>
            </a:pathLst>
          </a:cu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9490094-D23A-E153-3FE8-1285BE3A3125}"/>
              </a:ext>
            </a:extLst>
          </p:cNvPr>
          <p:cNvSpPr/>
          <p:nvPr/>
        </p:nvSpPr>
        <p:spPr>
          <a:xfrm rot="19719461">
            <a:off x="2029628" y="5788347"/>
            <a:ext cx="3595831" cy="1842936"/>
          </a:xfrm>
          <a:custGeom>
            <a:avLst/>
            <a:gdLst>
              <a:gd name="connsiteX0" fmla="*/ 3288716 w 3595831"/>
              <a:gd name="connsiteY0" fmla="*/ 122985 h 1842936"/>
              <a:gd name="connsiteX1" fmla="*/ 3595831 w 3595831"/>
              <a:gd name="connsiteY1" fmla="*/ 720120 h 1842936"/>
              <a:gd name="connsiteX2" fmla="*/ 3595831 w 3595831"/>
              <a:gd name="connsiteY2" fmla="*/ 907387 h 1842936"/>
              <a:gd name="connsiteX3" fmla="*/ 3026061 w 3595831"/>
              <a:gd name="connsiteY3" fmla="*/ 1842936 h 1842936"/>
              <a:gd name="connsiteX4" fmla="*/ 0 w 3595831"/>
              <a:gd name="connsiteY4" fmla="*/ 0 h 1842936"/>
              <a:gd name="connsiteX5" fmla="*/ 2899252 w 3595831"/>
              <a:gd name="connsiteY5" fmla="*/ 0 h 1842936"/>
              <a:gd name="connsiteX6" fmla="*/ 3288716 w 3595831"/>
              <a:gd name="connsiteY6" fmla="*/ 122985 h 184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5831" h="1842936">
                <a:moveTo>
                  <a:pt x="3288716" y="122985"/>
                </a:moveTo>
                <a:cubicBezTo>
                  <a:pt x="3474007" y="252396"/>
                  <a:pt x="3595831" y="471550"/>
                  <a:pt x="3595831" y="720120"/>
                </a:cubicBezTo>
                <a:lnTo>
                  <a:pt x="3595831" y="907387"/>
                </a:lnTo>
                <a:lnTo>
                  <a:pt x="3026061" y="1842936"/>
                </a:lnTo>
                <a:lnTo>
                  <a:pt x="0" y="0"/>
                </a:lnTo>
                <a:lnTo>
                  <a:pt x="2899252" y="0"/>
                </a:lnTo>
                <a:cubicBezTo>
                  <a:pt x="3043518" y="0"/>
                  <a:pt x="3177541" y="45338"/>
                  <a:pt x="3288716" y="122985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pic>
        <p:nvPicPr>
          <p:cNvPr id="4" name="Picture 2" descr="La vara de Esculapio, símbolo de la medicina">
            <a:extLst>
              <a:ext uri="{FF2B5EF4-FFF2-40B4-BE49-F238E27FC236}">
                <a16:creationId xmlns:a16="http://schemas.microsoft.com/office/drawing/2014/main" id="{63C13110-32AB-99F9-CE9C-4F28A143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00" y="243572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4DF2FD-7636-7676-EDB2-BF743DC138D8}"/>
              </a:ext>
            </a:extLst>
          </p:cNvPr>
          <p:cNvSpPr txBox="1"/>
          <p:nvPr/>
        </p:nvSpPr>
        <p:spPr>
          <a:xfrm>
            <a:off x="677733" y="107431"/>
            <a:ext cx="308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F43CF30-81F0-9CE3-6977-A03D5AE74444}"/>
              </a:ext>
            </a:extLst>
          </p:cNvPr>
          <p:cNvSpPr/>
          <p:nvPr/>
        </p:nvSpPr>
        <p:spPr>
          <a:xfrm>
            <a:off x="831283" y="291354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F35F68-6B3C-DF84-955D-681FC1DEDC0B}"/>
              </a:ext>
            </a:extLst>
          </p:cNvPr>
          <p:cNvSpPr/>
          <p:nvPr/>
        </p:nvSpPr>
        <p:spPr>
          <a:xfrm>
            <a:off x="831283" y="4074920"/>
            <a:ext cx="4029713" cy="532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E043E5-1A46-3FB5-C108-2AEE08151250}"/>
              </a:ext>
            </a:extLst>
          </p:cNvPr>
          <p:cNvSpPr txBox="1"/>
          <p:nvPr/>
        </p:nvSpPr>
        <p:spPr>
          <a:xfrm>
            <a:off x="2725346" y="2610957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User Name (Nombre)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5C5B8F-4BD6-0C82-9329-178E5A446FF3}"/>
              </a:ext>
            </a:extLst>
          </p:cNvPr>
          <p:cNvSpPr txBox="1"/>
          <p:nvPr/>
        </p:nvSpPr>
        <p:spPr>
          <a:xfrm>
            <a:off x="2592159" y="3764938"/>
            <a:ext cx="25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Book Antiqua" panose="02040602050305030304" pitchFamily="18" charset="0"/>
              </a:rPr>
              <a:t>Password (Contraseña)</a:t>
            </a:r>
            <a:endParaRPr lang="es-419" dirty="0">
              <a:solidFill>
                <a:schemeClr val="bg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5D1160-34A9-18D2-DC76-A39B479E5651}"/>
              </a:ext>
            </a:extLst>
          </p:cNvPr>
          <p:cNvSpPr txBox="1"/>
          <p:nvPr/>
        </p:nvSpPr>
        <p:spPr>
          <a:xfrm>
            <a:off x="996588" y="4878556"/>
            <a:ext cx="220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Admin (Administrador)</a:t>
            </a:r>
            <a:endParaRPr lang="es-419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2686C2C-9DCB-0777-0BAF-C1E02091DCA9}"/>
              </a:ext>
            </a:extLst>
          </p:cNvPr>
          <p:cNvSpPr/>
          <p:nvPr/>
        </p:nvSpPr>
        <p:spPr>
          <a:xfrm>
            <a:off x="826603" y="4950960"/>
            <a:ext cx="159481" cy="1629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2BA46A1-BD55-BBFF-0208-41EC2435B529}"/>
              </a:ext>
            </a:extLst>
          </p:cNvPr>
          <p:cNvSpPr txBox="1"/>
          <p:nvPr/>
        </p:nvSpPr>
        <p:spPr>
          <a:xfrm>
            <a:off x="3571623" y="6075669"/>
            <a:ext cx="1603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419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s-ES" sz="2800" u="sng" dirty="0">
                <a:latin typeface="Book Antiqua" panose="02040602050305030304" pitchFamily="18" charset="0"/>
              </a:rPr>
              <a:t>LOGIN</a:t>
            </a:r>
            <a:endParaRPr lang="es-419" sz="2800" u="sng" dirty="0">
              <a:latin typeface="Book Antiqua" panose="02040602050305030304" pitchFamily="18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415B006-8B23-0133-FFB0-3241F112F6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191460" y="6263899"/>
            <a:ext cx="1483519" cy="286401"/>
          </a:xfrm>
          <a:prstGeom prst="rect">
            <a:avLst/>
          </a:prstGeom>
        </p:spPr>
      </p:pic>
      <p:pic>
        <p:nvPicPr>
          <p:cNvPr id="25" name="Picture 2" descr="La vara de Esculapio, símbolo de la medicina">
            <a:extLst>
              <a:ext uri="{FF2B5EF4-FFF2-40B4-BE49-F238E27FC236}">
                <a16:creationId xmlns:a16="http://schemas.microsoft.com/office/drawing/2014/main" id="{CFB60101-191A-D0EF-5FD6-29F7EBA6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6875" l="2500" r="98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543" y="217738"/>
            <a:ext cx="928048" cy="92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D502CCD7-613A-9A02-7271-193780A6F518}"/>
              </a:ext>
            </a:extLst>
          </p:cNvPr>
          <p:cNvSpPr txBox="1"/>
          <p:nvPr/>
        </p:nvSpPr>
        <p:spPr>
          <a:xfrm>
            <a:off x="7888163" y="81597"/>
            <a:ext cx="242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C  </a:t>
            </a:r>
            <a:r>
              <a:rPr lang="es-419" sz="72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  <a:t>  S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5E192E34-48D1-7FDA-ED73-AA50F1ED9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18057" r="17869" b="21871"/>
          <a:stretch/>
        </p:blipFill>
        <p:spPr>
          <a:xfrm>
            <a:off x="8041422" y="1748277"/>
            <a:ext cx="2160342" cy="120123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A5A0C692-C538-9FB5-0695-ECC5407B452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20149" r="8496" b="26467"/>
          <a:stretch/>
        </p:blipFill>
        <p:spPr>
          <a:xfrm>
            <a:off x="8634720" y="4682704"/>
            <a:ext cx="1483520" cy="28640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4A9B2F-C366-EAD1-9FC9-1A49176F85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9997" r="8540" b="26619"/>
          <a:stretch/>
        </p:blipFill>
        <p:spPr>
          <a:xfrm>
            <a:off x="8634720" y="4929573"/>
            <a:ext cx="1483519" cy="2864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49AEB18-60C3-BA2B-06A4-88691E8CE934}"/>
              </a:ext>
            </a:extLst>
          </p:cNvPr>
          <p:cNvSpPr txBox="1"/>
          <p:nvPr/>
        </p:nvSpPr>
        <p:spPr>
          <a:xfrm>
            <a:off x="7945026" y="1115332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1683F8-B842-EB80-A446-A34A65220957}"/>
              </a:ext>
            </a:extLst>
          </p:cNvPr>
          <p:cNvSpPr txBox="1"/>
          <p:nvPr/>
        </p:nvSpPr>
        <p:spPr>
          <a:xfrm>
            <a:off x="892137" y="1320831"/>
            <a:ext cx="2500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>
                <a:solidFill>
                  <a:schemeClr val="bg1"/>
                </a:solidFill>
              </a:rPr>
              <a:t>Control Interface Switching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31007A74-67D8-EFFA-3F22-8178511E72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3" t="18725" r="21260" b="21203"/>
          <a:stretch/>
        </p:blipFill>
        <p:spPr>
          <a:xfrm>
            <a:off x="7888163" y="2880520"/>
            <a:ext cx="2426048" cy="12012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A60DBCD-FA0E-C236-26AA-AAECD48DB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7" y="5888736"/>
            <a:ext cx="9013939" cy="724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0B9542-FC8F-AA51-34BC-AE8CFD97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8" y="406728"/>
            <a:ext cx="4762500" cy="47625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33BD53-4282-08C3-F2E6-24BF31E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6728"/>
            <a:ext cx="4762500" cy="47625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97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BC43-20F4-818C-8B7D-01B2A3A0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10E895-41F1-937E-2861-8988AB1B7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9481" r="27029" b="9803"/>
          <a:stretch/>
        </p:blipFill>
        <p:spPr>
          <a:xfrm>
            <a:off x="6276072" y="581788"/>
            <a:ext cx="4762500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2FF842-AFB2-16E6-F8EC-B8468231D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4" t="9420" r="27159" b="10569"/>
          <a:stretch/>
        </p:blipFill>
        <p:spPr>
          <a:xfrm>
            <a:off x="618222" y="649225"/>
            <a:ext cx="4762501" cy="469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81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D36170F-5FA1-F595-7EE4-ED339083B7CF}"/>
              </a:ext>
            </a:extLst>
          </p:cNvPr>
          <p:cNvSpPr/>
          <p:nvPr/>
        </p:nvSpPr>
        <p:spPr>
          <a:xfrm>
            <a:off x="285750" y="257174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9C4CF23-E0BF-6251-7B41-B7E0945A309A}"/>
              </a:ext>
            </a:extLst>
          </p:cNvPr>
          <p:cNvSpPr txBox="1"/>
          <p:nvPr/>
        </p:nvSpPr>
        <p:spPr>
          <a:xfrm>
            <a:off x="443386" y="25717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#01244A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0DA703-01C6-BC66-5F53-3C59B57A84A7}"/>
              </a:ext>
            </a:extLst>
          </p:cNvPr>
          <p:cNvSpPr/>
          <p:nvPr/>
        </p:nvSpPr>
        <p:spPr>
          <a:xfrm>
            <a:off x="2009775" y="257174"/>
            <a:ext cx="1333500" cy="390525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4EF576-6E5A-D07A-84D9-B65298CA5B09}"/>
              </a:ext>
            </a:extLst>
          </p:cNvPr>
          <p:cNvSpPr txBox="1"/>
          <p:nvPr/>
        </p:nvSpPr>
        <p:spPr>
          <a:xfrm>
            <a:off x="2167411" y="2783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#1F4E79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9B1425-3CFE-416D-9C96-24883DDC8AB9}"/>
              </a:ext>
            </a:extLst>
          </p:cNvPr>
          <p:cNvSpPr/>
          <p:nvPr/>
        </p:nvSpPr>
        <p:spPr>
          <a:xfrm>
            <a:off x="318613" y="952499"/>
            <a:ext cx="1333500" cy="390525"/>
          </a:xfrm>
          <a:prstGeom prst="rect">
            <a:avLst/>
          </a:prstGeom>
          <a:solidFill>
            <a:srgbClr val="0124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67381-32F6-D9AC-5265-A8DE6F5F2D95}"/>
              </a:ext>
            </a:extLst>
          </p:cNvPr>
          <p:cNvSpPr txBox="1"/>
          <p:nvPr/>
        </p:nvSpPr>
        <p:spPr>
          <a:xfrm>
            <a:off x="443385" y="96464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5597D3"/>
                </a:solidFill>
              </a:rPr>
              <a:t>#5597D3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A41CC0-CE4F-556F-691D-A523678690A1}"/>
              </a:ext>
            </a:extLst>
          </p:cNvPr>
          <p:cNvSpPr txBox="1"/>
          <p:nvPr/>
        </p:nvSpPr>
        <p:spPr>
          <a:xfrm>
            <a:off x="1658297" y="973692"/>
            <a:ext cx="43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FG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EFCC0-8C83-5C99-AD63-776CE7037CE0}"/>
              </a:ext>
            </a:extLst>
          </p:cNvPr>
          <p:cNvSpPr txBox="1"/>
          <p:nvPr/>
        </p:nvSpPr>
        <p:spPr>
          <a:xfrm>
            <a:off x="3343274" y="2571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D64C05-6F72-4F65-6E32-1DA0550CA712}"/>
              </a:ext>
            </a:extLst>
          </p:cNvPr>
          <p:cNvSpPr txBox="1"/>
          <p:nvPr/>
        </p:nvSpPr>
        <p:spPr>
          <a:xfrm>
            <a:off x="1586726" y="27836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BG</a:t>
            </a:r>
          </a:p>
        </p:txBody>
      </p:sp>
      <p:pic>
        <p:nvPicPr>
          <p:cNvPr id="1026" name="Picture 2" descr="Icono de color de sombra larga de diseño plano de punta de flecha naranja  hacia la">
            <a:extLst>
              <a:ext uri="{FF2B5EF4-FFF2-40B4-BE49-F238E27FC236}">
                <a16:creationId xmlns:a16="http://schemas.microsoft.com/office/drawing/2014/main" id="{3419306B-D77D-15B8-6257-D43FF0D17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5597D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5" t="13214" r="23500" b="11786"/>
          <a:stretch/>
        </p:blipFill>
        <p:spPr bwMode="auto">
          <a:xfrm>
            <a:off x="609600" y="2797968"/>
            <a:ext cx="371476" cy="63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90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BFFC124-383E-B1E3-61F3-C7EAE4BE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t="4378" r="5504" b="4378"/>
          <a:stretch/>
        </p:blipFill>
        <p:spPr>
          <a:xfrm>
            <a:off x="4165104" y="751169"/>
            <a:ext cx="3467101" cy="4762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72B9F66-15E2-7AC8-8306-C89BC3AD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" t="3735" r="5906" b="5330"/>
          <a:stretch/>
        </p:blipFill>
        <p:spPr>
          <a:xfrm>
            <a:off x="302669" y="636368"/>
            <a:ext cx="3467101" cy="4762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5D2EF-2D5D-9E4A-CB4A-00F30106A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5650" r="17920" b="6077"/>
          <a:stretch/>
        </p:blipFill>
        <p:spPr>
          <a:xfrm>
            <a:off x="8589515" y="751169"/>
            <a:ext cx="346710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2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49</Words>
  <Application>Microsoft Office PowerPoint</Application>
  <PresentationFormat>Panorámica</PresentationFormat>
  <Paragraphs>21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ALEJANDRA</dc:creator>
  <cp:lastModifiedBy>EMERSON TILANO</cp:lastModifiedBy>
  <cp:revision>25</cp:revision>
  <dcterms:created xsi:type="dcterms:W3CDTF">2024-04-16T20:06:14Z</dcterms:created>
  <dcterms:modified xsi:type="dcterms:W3CDTF">2025-03-24T01:42:34Z</dcterms:modified>
</cp:coreProperties>
</file>